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0.xml" ContentType="application/vnd.openxmlformats-officedocument.theme+xml"/>
  <Override PartName="/ppt/tags/tag1.xml" ContentType="application/vnd.openxmlformats-officedocument.presentationml.tags+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5.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6.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 id="2147483702" r:id="rId5"/>
    <p:sldMasterId id="2147483707" r:id="rId6"/>
    <p:sldMasterId id="2147483741" r:id="rId7"/>
    <p:sldMasterId id="2147483697" r:id="rId8"/>
    <p:sldMasterId id="2147483674" r:id="rId9"/>
    <p:sldMasterId id="2147483747" r:id="rId10"/>
    <p:sldMasterId id="2147483720" r:id="rId11"/>
    <p:sldMasterId id="2147483732" r:id="rId12"/>
    <p:sldMasterId id="2147483792" r:id="rId13"/>
    <p:sldMasterId id="2147483811" r:id="rId14"/>
    <p:sldMasterId id="2147483826" r:id="rId15"/>
    <p:sldMasterId id="2147483925" r:id="rId16"/>
    <p:sldMasterId id="2147483865" r:id="rId17"/>
    <p:sldMasterId id="2147483888" r:id="rId18"/>
    <p:sldMasterId id="2147483831" r:id="rId19"/>
    <p:sldMasterId id="2147483932" r:id="rId20"/>
  </p:sldMasterIdLst>
  <p:notesMasterIdLst>
    <p:notesMasterId r:id="rId36"/>
  </p:notesMasterIdLst>
  <p:handoutMasterIdLst>
    <p:handoutMasterId r:id="rId37"/>
  </p:handoutMasterIdLst>
  <p:sldIdLst>
    <p:sldId id="2147375310" r:id="rId21"/>
    <p:sldId id="2147375328" r:id="rId22"/>
    <p:sldId id="2147375326" r:id="rId23"/>
    <p:sldId id="2147375288" r:id="rId24"/>
    <p:sldId id="2147375284" r:id="rId25"/>
    <p:sldId id="2147375287" r:id="rId26"/>
    <p:sldId id="2147375169" r:id="rId27"/>
    <p:sldId id="2147375329" r:id="rId28"/>
    <p:sldId id="2147374973" r:id="rId29"/>
    <p:sldId id="2147374955" r:id="rId30"/>
    <p:sldId id="2147374956" r:id="rId31"/>
    <p:sldId id="2147374990" r:id="rId32"/>
    <p:sldId id="2147374993" r:id="rId33"/>
    <p:sldId id="2147375167" r:id="rId34"/>
    <p:sldId id="2147375161" r:id="rId35"/>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59CE623-28F2-138C-0501-6C989A15E900}" name="Mervi Kerkelä-Hiltunen" initials="MKH" userId="S::Mervi.Kerkela-Hiltunen@qpr.com::95ccba9c-15cf-4236-9eae-d2603d178a0d" providerId="AD"/>
  <p188:author id="{7B2E484B-6181-51E2-0D0E-E508A89513B9}" name="Sanna Salo" initials="SS" userId="S::sanna.salo@qpr.com::57225fcf-763a-4411-b3bb-62f38954cf46" providerId="AD"/>
  <p188:author id="{C4C4C9B2-E264-598C-3415-8A4C20CCE59B}" name="Saara Bergman" initials="SB" userId="S::Saara.Bergman@qpr.com::408be758-95c5-447e-b8c7-99ae53daf64c" providerId="AD"/>
  <p188:author id="{E102A2C1-A933-85A0-707D-399546B3D817}" name="Sanna Salo" initials="SS" userId="S::Sanna.Salo@qpr.com::57225fcf-763a-4411-b3bb-62f38954cf4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F9FF"/>
    <a:srgbClr val="080808"/>
    <a:srgbClr val="FAFAFA"/>
    <a:srgbClr val="EAEAE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007892-4DB9-BACC-2563-DFE24C03FC41}" v="214" dt="2024-04-18T16:43:30.570"/>
    <p1510:client id="{251AD4F1-5159-4607-930D-635D97D9ABF8}" v="132" dt="2024-04-18T14:46:42.0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892" y="2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6.xml"/><Relationship Id="rId39" Type="http://schemas.openxmlformats.org/officeDocument/2006/relationships/viewProps" Target="viewProps.xml"/><Relationship Id="rId21" Type="http://schemas.openxmlformats.org/officeDocument/2006/relationships/slide" Target="slides/slide1.xml"/><Relationship Id="rId34" Type="http://schemas.openxmlformats.org/officeDocument/2006/relationships/slide" Target="slides/slide14.xml"/><Relationship Id="rId42"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Master" Target="slideMasters/slideMaster17.xml"/><Relationship Id="rId29" Type="http://schemas.openxmlformats.org/officeDocument/2006/relationships/slide" Target="slides/slide9.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microsoft.com/office/2018/10/relationships/authors" Targe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0EF0D5B-4BE0-4A7E-8F37-C2F9A3A6B0E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a:extLst>
              <a:ext uri="{FF2B5EF4-FFF2-40B4-BE49-F238E27FC236}">
                <a16:creationId xmlns:a16="http://schemas.microsoft.com/office/drawing/2014/main" id="{6218770A-F565-4950-90EA-834ACD5A9EC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921AC5A-3FD8-414E-9AB7-0D3F56B0B5E1}" type="datetimeFigureOut">
              <a:rPr lang="en-FI" smtClean="0"/>
              <a:t>19/04/2024</a:t>
            </a:fld>
            <a:endParaRPr lang="en-FI"/>
          </a:p>
        </p:txBody>
      </p:sp>
      <p:sp>
        <p:nvSpPr>
          <p:cNvPr id="4" name="Footer Placeholder 3">
            <a:extLst>
              <a:ext uri="{FF2B5EF4-FFF2-40B4-BE49-F238E27FC236}">
                <a16:creationId xmlns:a16="http://schemas.microsoft.com/office/drawing/2014/main" id="{3FD1ECB1-813C-4C54-B0EE-076921FEEF9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5" name="Slide Number Placeholder 4">
            <a:extLst>
              <a:ext uri="{FF2B5EF4-FFF2-40B4-BE49-F238E27FC236}">
                <a16:creationId xmlns:a16="http://schemas.microsoft.com/office/drawing/2014/main" id="{89FA3D38-24E5-44B1-B41B-DB85D15247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6AE988E-18FF-4335-944E-EB8F7E2A28CD}" type="slidenum">
              <a:rPr lang="en-FI" smtClean="0"/>
              <a:t>‹#›</a:t>
            </a:fld>
            <a:endParaRPr lang="en-FI"/>
          </a:p>
        </p:txBody>
      </p:sp>
    </p:spTree>
    <p:extLst>
      <p:ext uri="{BB962C8B-B14F-4D97-AF65-F5344CB8AC3E}">
        <p14:creationId xmlns:p14="http://schemas.microsoft.com/office/powerpoint/2010/main" val="36469288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0B1B6E-E152-49B7-A87B-FB04684904A3}" type="datetimeFigureOut">
              <a:rPr lang="en-FI" smtClean="0"/>
              <a:t>19/04/2024</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CCCC8A-3F33-459B-B096-AA5C0A4EB8DE}" type="slidenum">
              <a:rPr lang="en-FI" smtClean="0"/>
              <a:t>‹#›</a:t>
            </a:fld>
            <a:endParaRPr lang="en-FI"/>
          </a:p>
        </p:txBody>
      </p:sp>
    </p:spTree>
    <p:extLst>
      <p:ext uri="{BB962C8B-B14F-4D97-AF65-F5344CB8AC3E}">
        <p14:creationId xmlns:p14="http://schemas.microsoft.com/office/powerpoint/2010/main" val="3775575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CCC8A-3F33-459B-B096-AA5C0A4EB8DE}" type="slidenum">
              <a:rPr kumimoji="0" lang="en-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623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CCC8A-3F33-459B-B096-AA5C0A4EB8DE}" type="slidenum">
              <a:rPr kumimoji="0" lang="en-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939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CCC8A-3F33-459B-B096-AA5C0A4EB8DE}" type="slidenum">
              <a:rPr kumimoji="0" lang="en-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6625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CCC8A-3F33-459B-B096-AA5C0A4EB8DE}" type="slidenum">
              <a:rPr kumimoji="0" lang="en-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720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9.sv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Master" Target="../slideMasters/slideMaster11.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jpe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2.xml"/><Relationship Id="rId4" Type="http://schemas.openxmlformats.org/officeDocument/2006/relationships/image" Target="../media/image8.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2.xml"/><Relationship Id="rId4" Type="http://schemas.openxmlformats.org/officeDocument/2006/relationships/image" Target="../media/image8.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12.xml"/><Relationship Id="rId4" Type="http://schemas.openxmlformats.org/officeDocument/2006/relationships/image" Target="../media/image8.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2.xml"/><Relationship Id="rId4" Type="http://schemas.openxmlformats.org/officeDocument/2006/relationships/image" Target="../media/image11.jpeg"/></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12.xml"/><Relationship Id="rId4" Type="http://schemas.openxmlformats.org/officeDocument/2006/relationships/image" Target="../media/image8.png"/></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jpeg"/><Relationship Id="rId1" Type="http://schemas.openxmlformats.org/officeDocument/2006/relationships/slideMaster" Target="../slideMasters/slideMaster14.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5.jpeg"/><Relationship Id="rId1" Type="http://schemas.openxmlformats.org/officeDocument/2006/relationships/slideMaster" Target="../slideMasters/slideMaster15.xml"/><Relationship Id="rId4" Type="http://schemas.openxmlformats.org/officeDocument/2006/relationships/image" Target="../media/image8.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5.xml"/><Relationship Id="rId4" Type="http://schemas.openxmlformats.org/officeDocument/2006/relationships/image" Target="../media/image8.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5.xml"/><Relationship Id="rId4" Type="http://schemas.openxmlformats.org/officeDocument/2006/relationships/image" Target="../media/image8.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15.xml"/><Relationship Id="rId4" Type="http://schemas.openxmlformats.org/officeDocument/2006/relationships/image" Target="../media/image8.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5.xml"/><Relationship Id="rId4" Type="http://schemas.openxmlformats.org/officeDocument/2006/relationships/image" Target="../media/image11.jpeg"/></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15.xml"/><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7.png"/><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6.xml"/><Relationship Id="rId4" Type="http://schemas.openxmlformats.org/officeDocument/2006/relationships/image" Target="../media/image8.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6.xml"/><Relationship Id="rId4" Type="http://schemas.openxmlformats.org/officeDocument/2006/relationships/image" Target="../media/image8.pn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16.xml"/><Relationship Id="rId4" Type="http://schemas.openxmlformats.org/officeDocument/2006/relationships/image" Target="../media/image8.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6.xml"/><Relationship Id="rId4" Type="http://schemas.openxmlformats.org/officeDocument/2006/relationships/image" Target="../media/image11.jpeg"/></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16.xml"/><Relationship Id="rId4" Type="http://schemas.openxmlformats.org/officeDocument/2006/relationships/image" Target="../media/image8.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7.xml"/><Relationship Id="rId4" Type="http://schemas.openxmlformats.org/officeDocument/2006/relationships/image" Target="../media/image8.pn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7.xml"/><Relationship Id="rId4" Type="http://schemas.openxmlformats.org/officeDocument/2006/relationships/image" Target="../media/image8.pn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17.xml"/><Relationship Id="rId4" Type="http://schemas.openxmlformats.org/officeDocument/2006/relationships/image" Target="../media/image8.pn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7.xml"/><Relationship Id="rId4" Type="http://schemas.openxmlformats.org/officeDocument/2006/relationships/image" Target="../media/image11.jpeg"/></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17.xml"/><Relationship Id="rId4" Type="http://schemas.openxmlformats.org/officeDocument/2006/relationships/image" Target="../media/image8.png"/></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5.jpeg"/><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image" Target="../media/image11.jpe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9.xml"/><Relationship Id="rId4" Type="http://schemas.openxmlformats.org/officeDocument/2006/relationships/image" Target="../media/image2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8.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8.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10.xml"/><Relationship Id="rId4" Type="http://schemas.openxmlformats.org/officeDocument/2006/relationships/image" Target="../media/image8.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10.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oduct Title Slide_PA">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B02A151-00B3-432B-AB83-4058A4F729A4}"/>
              </a:ext>
            </a:extLst>
          </p:cNvPr>
          <p:cNvSpPr>
            <a:spLocks noGrp="1"/>
          </p:cNvSpPr>
          <p:nvPr>
            <p:ph type="dt" sz="half" idx="10"/>
          </p:nvPr>
        </p:nvSpPr>
        <p:spPr/>
        <p:txBody>
          <a:bodyPr/>
          <a:lstStyle/>
          <a:p>
            <a:fld id="{671C5949-B6E5-4EF4-8378-E86843A3BECC}"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4204B435-F91B-41E4-A41B-07DDDDA60296}"/>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C471D2D2-72CB-4044-9BB1-C65F054CE822}"/>
              </a:ext>
            </a:extLst>
          </p:cNvPr>
          <p:cNvSpPr>
            <a:spLocks noGrp="1"/>
          </p:cNvSpPr>
          <p:nvPr>
            <p:ph type="sldNum" sz="quarter" idx="12"/>
          </p:nvPr>
        </p:nvSpPr>
        <p:spPr/>
        <p:txBody>
          <a:bodyPr/>
          <a:lstStyle/>
          <a:p>
            <a:fld id="{4186A427-2263-4947-8ADB-92A43561FBD4}" type="slidenum">
              <a:rPr lang="en-US" noProof="0" smtClean="0"/>
              <a:t>‹#›</a:t>
            </a:fld>
            <a:endParaRPr lang="en-US" noProof="0"/>
          </a:p>
        </p:txBody>
      </p:sp>
      <p:pic>
        <p:nvPicPr>
          <p:cNvPr id="8" name="Graphic 24">
            <a:extLst>
              <a:ext uri="{FF2B5EF4-FFF2-40B4-BE49-F238E27FC236}">
                <a16:creationId xmlns:a16="http://schemas.microsoft.com/office/drawing/2014/main" id="{D25E01F1-CCD5-403B-8183-3133ED11842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470859" y="2371442"/>
            <a:ext cx="7250283" cy="2115114"/>
          </a:xfrm>
          <a:prstGeom prst="rect">
            <a:avLst/>
          </a:prstGeom>
        </p:spPr>
      </p:pic>
    </p:spTree>
    <p:extLst>
      <p:ext uri="{BB962C8B-B14F-4D97-AF65-F5344CB8AC3E}">
        <p14:creationId xmlns:p14="http://schemas.microsoft.com/office/powerpoint/2010/main" val="3749532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esenter Slide 4per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B02A151-00B3-432B-AB83-4058A4F729A4}"/>
              </a:ext>
            </a:extLst>
          </p:cNvPr>
          <p:cNvSpPr>
            <a:spLocks noGrp="1"/>
          </p:cNvSpPr>
          <p:nvPr>
            <p:ph type="dt" sz="half" idx="10"/>
          </p:nvPr>
        </p:nvSpPr>
        <p:spPr/>
        <p:txBody>
          <a:bodyPr/>
          <a:lstStyle/>
          <a:p>
            <a:fld id="{671C5949-B6E5-4EF4-8378-E86843A3BECC}"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4204B435-F91B-41E4-A41B-07DDDDA60296}"/>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C471D2D2-72CB-4044-9BB1-C65F054CE822}"/>
              </a:ext>
            </a:extLst>
          </p:cNvPr>
          <p:cNvSpPr>
            <a:spLocks noGrp="1"/>
          </p:cNvSpPr>
          <p:nvPr>
            <p:ph type="sldNum" sz="quarter" idx="12"/>
          </p:nvPr>
        </p:nvSpPr>
        <p:spPr/>
        <p:txBody>
          <a:bodyPr/>
          <a:lstStyle/>
          <a:p>
            <a:fld id="{4186A427-2263-4947-8ADB-92A43561FBD4}" type="slidenum">
              <a:rPr lang="en-US" noProof="0" smtClean="0"/>
              <a:t>‹#›</a:t>
            </a:fld>
            <a:endParaRPr lang="en-US" noProof="0"/>
          </a:p>
        </p:txBody>
      </p:sp>
      <p:grpSp>
        <p:nvGrpSpPr>
          <p:cNvPr id="35" name="Group 34">
            <a:extLst>
              <a:ext uri="{FF2B5EF4-FFF2-40B4-BE49-F238E27FC236}">
                <a16:creationId xmlns:a16="http://schemas.microsoft.com/office/drawing/2014/main" id="{BD770D01-9A91-4965-9451-63B9CFBC486D}"/>
              </a:ext>
            </a:extLst>
          </p:cNvPr>
          <p:cNvGrpSpPr/>
          <p:nvPr userDrawn="1"/>
        </p:nvGrpSpPr>
        <p:grpSpPr>
          <a:xfrm>
            <a:off x="4125619" y="2394935"/>
            <a:ext cx="1617905" cy="1617905"/>
            <a:chOff x="3930645" y="2386942"/>
            <a:chExt cx="1632934" cy="1632936"/>
          </a:xfrm>
        </p:grpSpPr>
        <p:grpSp>
          <p:nvGrpSpPr>
            <p:cNvPr id="36" name="Group 35">
              <a:extLst>
                <a:ext uri="{FF2B5EF4-FFF2-40B4-BE49-F238E27FC236}">
                  <a16:creationId xmlns:a16="http://schemas.microsoft.com/office/drawing/2014/main" id="{65C602B8-621A-4FD6-9BC2-1AC89408F87F}"/>
                </a:ext>
              </a:extLst>
            </p:cNvPr>
            <p:cNvGrpSpPr/>
            <p:nvPr/>
          </p:nvGrpSpPr>
          <p:grpSpPr>
            <a:xfrm>
              <a:off x="3930645" y="2386942"/>
              <a:ext cx="1632934" cy="1632936"/>
              <a:chOff x="4069862" y="2247004"/>
              <a:chExt cx="1705283" cy="1705285"/>
            </a:xfrm>
          </p:grpSpPr>
          <p:sp>
            <p:nvSpPr>
              <p:cNvPr id="38" name="Oval 37">
                <a:extLst>
                  <a:ext uri="{FF2B5EF4-FFF2-40B4-BE49-F238E27FC236}">
                    <a16:creationId xmlns:a16="http://schemas.microsoft.com/office/drawing/2014/main" id="{67060C10-082F-44A2-95E1-158ACD5C9665}"/>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39" name="Partial Circle 38">
                <a:extLst>
                  <a:ext uri="{FF2B5EF4-FFF2-40B4-BE49-F238E27FC236}">
                    <a16:creationId xmlns:a16="http://schemas.microsoft.com/office/drawing/2014/main" id="{FE6D6AF1-535B-4B35-BAE0-1CFAAD220D23}"/>
                  </a:ext>
                </a:extLst>
              </p:cNvPr>
              <p:cNvSpPr/>
              <p:nvPr/>
            </p:nvSpPr>
            <p:spPr>
              <a:xfrm rot="16200000">
                <a:off x="4069862" y="2247006"/>
                <a:ext cx="1705283" cy="1705283"/>
              </a:xfrm>
              <a:prstGeom prst="pie">
                <a:avLst>
                  <a:gd name="adj1" fmla="val 0"/>
                  <a:gd name="adj2" fmla="val 10782682"/>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37" name="Oval 36">
              <a:extLst>
                <a:ext uri="{FF2B5EF4-FFF2-40B4-BE49-F238E27FC236}">
                  <a16:creationId xmlns:a16="http://schemas.microsoft.com/office/drawing/2014/main" id="{BE78A0C7-5F7A-4FAD-91A4-04ADBE674A39}"/>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nvGrpSpPr>
          <p:cNvPr id="40" name="Group 39">
            <a:extLst>
              <a:ext uri="{FF2B5EF4-FFF2-40B4-BE49-F238E27FC236}">
                <a16:creationId xmlns:a16="http://schemas.microsoft.com/office/drawing/2014/main" id="{F4BA2302-987F-419F-8920-72F4B4EA59D6}"/>
              </a:ext>
            </a:extLst>
          </p:cNvPr>
          <p:cNvGrpSpPr/>
          <p:nvPr userDrawn="1"/>
        </p:nvGrpSpPr>
        <p:grpSpPr>
          <a:xfrm>
            <a:off x="6329303" y="2402579"/>
            <a:ext cx="1617905" cy="1617905"/>
            <a:chOff x="3930645" y="2386942"/>
            <a:chExt cx="1632934" cy="1632936"/>
          </a:xfrm>
        </p:grpSpPr>
        <p:grpSp>
          <p:nvGrpSpPr>
            <p:cNvPr id="41" name="Group 40">
              <a:extLst>
                <a:ext uri="{FF2B5EF4-FFF2-40B4-BE49-F238E27FC236}">
                  <a16:creationId xmlns:a16="http://schemas.microsoft.com/office/drawing/2014/main" id="{8DC6DB90-D4D5-48BA-800D-39BB20FA694B}"/>
                </a:ext>
              </a:extLst>
            </p:cNvPr>
            <p:cNvGrpSpPr/>
            <p:nvPr/>
          </p:nvGrpSpPr>
          <p:grpSpPr>
            <a:xfrm>
              <a:off x="3930645" y="2386942"/>
              <a:ext cx="1632934" cy="1632936"/>
              <a:chOff x="4069862" y="2247004"/>
              <a:chExt cx="1705283" cy="1705285"/>
            </a:xfrm>
          </p:grpSpPr>
          <p:sp>
            <p:nvSpPr>
              <p:cNvPr id="43" name="Oval 42">
                <a:extLst>
                  <a:ext uri="{FF2B5EF4-FFF2-40B4-BE49-F238E27FC236}">
                    <a16:creationId xmlns:a16="http://schemas.microsoft.com/office/drawing/2014/main" id="{C9E03B01-FA10-46FC-83D9-E85D8F223E3E}"/>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44" name="Partial Circle 43">
                <a:extLst>
                  <a:ext uri="{FF2B5EF4-FFF2-40B4-BE49-F238E27FC236}">
                    <a16:creationId xmlns:a16="http://schemas.microsoft.com/office/drawing/2014/main" id="{71700A40-CF08-4310-8E9D-AB526F6F42B7}"/>
                  </a:ext>
                </a:extLst>
              </p:cNvPr>
              <p:cNvSpPr/>
              <p:nvPr/>
            </p:nvSpPr>
            <p:spPr>
              <a:xfrm rot="16200000">
                <a:off x="4069862" y="2247006"/>
                <a:ext cx="1705283" cy="1705283"/>
              </a:xfrm>
              <a:prstGeom prst="pie">
                <a:avLst>
                  <a:gd name="adj1" fmla="val 0"/>
                  <a:gd name="adj2" fmla="val 10782682"/>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42" name="Oval 41">
              <a:extLst>
                <a:ext uri="{FF2B5EF4-FFF2-40B4-BE49-F238E27FC236}">
                  <a16:creationId xmlns:a16="http://schemas.microsoft.com/office/drawing/2014/main" id="{97CF2840-52DC-4947-AD75-E297BC63EF2C}"/>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nvGrpSpPr>
          <p:cNvPr id="45" name="Group 44">
            <a:extLst>
              <a:ext uri="{FF2B5EF4-FFF2-40B4-BE49-F238E27FC236}">
                <a16:creationId xmlns:a16="http://schemas.microsoft.com/office/drawing/2014/main" id="{EE8A9B7F-B505-45E7-917A-21FD13DEDD0E}"/>
              </a:ext>
            </a:extLst>
          </p:cNvPr>
          <p:cNvGrpSpPr/>
          <p:nvPr userDrawn="1"/>
        </p:nvGrpSpPr>
        <p:grpSpPr>
          <a:xfrm>
            <a:off x="1878413" y="2396952"/>
            <a:ext cx="1617905" cy="1617905"/>
            <a:chOff x="3930645" y="2386942"/>
            <a:chExt cx="1632934" cy="1632936"/>
          </a:xfrm>
        </p:grpSpPr>
        <p:grpSp>
          <p:nvGrpSpPr>
            <p:cNvPr id="46" name="Group 45">
              <a:extLst>
                <a:ext uri="{FF2B5EF4-FFF2-40B4-BE49-F238E27FC236}">
                  <a16:creationId xmlns:a16="http://schemas.microsoft.com/office/drawing/2014/main" id="{FAE20715-9FCF-4AA0-A68B-D541DB45570C}"/>
                </a:ext>
              </a:extLst>
            </p:cNvPr>
            <p:cNvGrpSpPr/>
            <p:nvPr/>
          </p:nvGrpSpPr>
          <p:grpSpPr>
            <a:xfrm>
              <a:off x="3930645" y="2386942"/>
              <a:ext cx="1632934" cy="1632936"/>
              <a:chOff x="4069862" y="2247004"/>
              <a:chExt cx="1705283" cy="1705285"/>
            </a:xfrm>
          </p:grpSpPr>
          <p:sp>
            <p:nvSpPr>
              <p:cNvPr id="48" name="Oval 47">
                <a:extLst>
                  <a:ext uri="{FF2B5EF4-FFF2-40B4-BE49-F238E27FC236}">
                    <a16:creationId xmlns:a16="http://schemas.microsoft.com/office/drawing/2014/main" id="{9D863273-81D9-428F-B9D0-52CB06A792D3}"/>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49" name="Partial Circle 48">
                <a:extLst>
                  <a:ext uri="{FF2B5EF4-FFF2-40B4-BE49-F238E27FC236}">
                    <a16:creationId xmlns:a16="http://schemas.microsoft.com/office/drawing/2014/main" id="{40264180-4058-4D1F-A85C-6F7C910BD45C}"/>
                  </a:ext>
                </a:extLst>
              </p:cNvPr>
              <p:cNvSpPr/>
              <p:nvPr/>
            </p:nvSpPr>
            <p:spPr>
              <a:xfrm rot="16200000">
                <a:off x="4069862" y="2247006"/>
                <a:ext cx="1705283" cy="1705283"/>
              </a:xfrm>
              <a:prstGeom prst="pie">
                <a:avLst>
                  <a:gd name="adj1" fmla="val 0"/>
                  <a:gd name="adj2" fmla="val 10782682"/>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47" name="Oval 46">
              <a:extLst>
                <a:ext uri="{FF2B5EF4-FFF2-40B4-BE49-F238E27FC236}">
                  <a16:creationId xmlns:a16="http://schemas.microsoft.com/office/drawing/2014/main" id="{6DDA90AF-18CE-4368-AE1A-63E137BD1BE8}"/>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noProof="0">
                  <a:latin typeface="Bebas Neue" panose="020B0606020202050201" pitchFamily="34" charset="0"/>
                  <a:ea typeface="Lato Black" panose="020F0502020204030203" pitchFamily="34" charset="0"/>
                  <a:cs typeface="Lato Black" panose="020F0502020204030203" pitchFamily="34" charset="0"/>
                </a:rPr>
                <a:t>v</a:t>
              </a:r>
            </a:p>
          </p:txBody>
        </p:sp>
      </p:grpSp>
      <p:sp>
        <p:nvSpPr>
          <p:cNvPr id="56" name="Rectangle: Rounded Corners 55">
            <a:extLst>
              <a:ext uri="{FF2B5EF4-FFF2-40B4-BE49-F238E27FC236}">
                <a16:creationId xmlns:a16="http://schemas.microsoft.com/office/drawing/2014/main" id="{D100ED11-2824-4689-9C70-DCBFF4FB5E1D}"/>
              </a:ext>
            </a:extLst>
          </p:cNvPr>
          <p:cNvSpPr/>
          <p:nvPr userDrawn="1"/>
        </p:nvSpPr>
        <p:spPr>
          <a:xfrm rot="2699449">
            <a:off x="1477137" y="3235542"/>
            <a:ext cx="318875" cy="318875"/>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67" name="Picture Placeholder 66">
            <a:extLst>
              <a:ext uri="{FF2B5EF4-FFF2-40B4-BE49-F238E27FC236}">
                <a16:creationId xmlns:a16="http://schemas.microsoft.com/office/drawing/2014/main" id="{4599AC29-DD16-4A87-AEDF-E59B7CA3A5DA}"/>
              </a:ext>
            </a:extLst>
          </p:cNvPr>
          <p:cNvSpPr>
            <a:spLocks noGrp="1"/>
          </p:cNvSpPr>
          <p:nvPr>
            <p:ph type="pic" sz="quarter" idx="13"/>
          </p:nvPr>
        </p:nvSpPr>
        <p:spPr>
          <a:xfrm>
            <a:off x="1950761" y="2484756"/>
            <a:ext cx="1449705" cy="1449705"/>
          </a:xfrm>
          <a:custGeom>
            <a:avLst/>
            <a:gdLst>
              <a:gd name="connsiteX0" fmla="*/ 964778 w 1929556"/>
              <a:gd name="connsiteY0" fmla="*/ 0 h 1929556"/>
              <a:gd name="connsiteX1" fmla="*/ 1929556 w 1929556"/>
              <a:gd name="connsiteY1" fmla="*/ 964778 h 1929556"/>
              <a:gd name="connsiteX2" fmla="*/ 964778 w 1929556"/>
              <a:gd name="connsiteY2" fmla="*/ 1929556 h 1929556"/>
              <a:gd name="connsiteX3" fmla="*/ 0 w 1929556"/>
              <a:gd name="connsiteY3" fmla="*/ 964778 h 1929556"/>
              <a:gd name="connsiteX4" fmla="*/ 964778 w 1929556"/>
              <a:gd name="connsiteY4" fmla="*/ 0 h 1929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556" h="1929556">
                <a:moveTo>
                  <a:pt x="964778" y="0"/>
                </a:moveTo>
                <a:cubicBezTo>
                  <a:pt x="1497610" y="0"/>
                  <a:pt x="1929556" y="431946"/>
                  <a:pt x="1929556" y="964778"/>
                </a:cubicBezTo>
                <a:cubicBezTo>
                  <a:pt x="1929556" y="1497610"/>
                  <a:pt x="1497610" y="1929556"/>
                  <a:pt x="964778" y="1929556"/>
                </a:cubicBezTo>
                <a:cubicBezTo>
                  <a:pt x="431946" y="1929556"/>
                  <a:pt x="0" y="1497610"/>
                  <a:pt x="0" y="964778"/>
                </a:cubicBezTo>
                <a:cubicBezTo>
                  <a:pt x="0" y="431946"/>
                  <a:pt x="431946" y="0"/>
                  <a:pt x="964778" y="0"/>
                </a:cubicBezTo>
                <a:close/>
              </a:path>
            </a:pathLst>
          </a:custGeom>
          <a:ln>
            <a:noFill/>
          </a:ln>
        </p:spPr>
        <p:txBody>
          <a:bodyPr wrap="square">
            <a:noAutofit/>
          </a:bodyPr>
          <a:lstStyle>
            <a:lvl1pPr>
              <a:defRPr sz="1600"/>
            </a:lvl1pPr>
          </a:lstStyle>
          <a:p>
            <a:endParaRPr lang="en-US" noProof="0"/>
          </a:p>
        </p:txBody>
      </p:sp>
      <p:sp>
        <p:nvSpPr>
          <p:cNvPr id="58" name="Rectangle: Rounded Corners 57">
            <a:extLst>
              <a:ext uri="{FF2B5EF4-FFF2-40B4-BE49-F238E27FC236}">
                <a16:creationId xmlns:a16="http://schemas.microsoft.com/office/drawing/2014/main" id="{593164D1-A902-49A8-AA48-7AD365C1797F}"/>
              </a:ext>
            </a:extLst>
          </p:cNvPr>
          <p:cNvSpPr/>
          <p:nvPr userDrawn="1"/>
        </p:nvSpPr>
        <p:spPr>
          <a:xfrm rot="2699449">
            <a:off x="1551367" y="2936668"/>
            <a:ext cx="540946" cy="540946"/>
          </a:xfrm>
          <a:prstGeom prst="round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59" name="Rectangle: Rounded Corners 58">
            <a:extLst>
              <a:ext uri="{FF2B5EF4-FFF2-40B4-BE49-F238E27FC236}">
                <a16:creationId xmlns:a16="http://schemas.microsoft.com/office/drawing/2014/main" id="{49D951E7-EDA2-4223-929C-F68EA8525D45}"/>
              </a:ext>
            </a:extLst>
          </p:cNvPr>
          <p:cNvSpPr/>
          <p:nvPr userDrawn="1"/>
        </p:nvSpPr>
        <p:spPr>
          <a:xfrm rot="2699449">
            <a:off x="1655328" y="3055959"/>
            <a:ext cx="318875" cy="318875"/>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68" name="Picture Placeholder 67">
            <a:extLst>
              <a:ext uri="{FF2B5EF4-FFF2-40B4-BE49-F238E27FC236}">
                <a16:creationId xmlns:a16="http://schemas.microsoft.com/office/drawing/2014/main" id="{825062BD-9564-4189-9142-6A787D581A90}"/>
              </a:ext>
            </a:extLst>
          </p:cNvPr>
          <p:cNvSpPr>
            <a:spLocks noGrp="1"/>
          </p:cNvSpPr>
          <p:nvPr>
            <p:ph type="pic" sz="quarter" idx="14"/>
          </p:nvPr>
        </p:nvSpPr>
        <p:spPr>
          <a:xfrm>
            <a:off x="4205872" y="2479030"/>
            <a:ext cx="1449705" cy="1449705"/>
          </a:xfrm>
          <a:custGeom>
            <a:avLst/>
            <a:gdLst>
              <a:gd name="connsiteX0" fmla="*/ 964778 w 1929556"/>
              <a:gd name="connsiteY0" fmla="*/ 0 h 1929556"/>
              <a:gd name="connsiteX1" fmla="*/ 1929556 w 1929556"/>
              <a:gd name="connsiteY1" fmla="*/ 964778 h 1929556"/>
              <a:gd name="connsiteX2" fmla="*/ 964778 w 1929556"/>
              <a:gd name="connsiteY2" fmla="*/ 1929556 h 1929556"/>
              <a:gd name="connsiteX3" fmla="*/ 0 w 1929556"/>
              <a:gd name="connsiteY3" fmla="*/ 964778 h 1929556"/>
              <a:gd name="connsiteX4" fmla="*/ 964778 w 1929556"/>
              <a:gd name="connsiteY4" fmla="*/ 0 h 1929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556" h="1929556">
                <a:moveTo>
                  <a:pt x="964778" y="0"/>
                </a:moveTo>
                <a:cubicBezTo>
                  <a:pt x="1497610" y="0"/>
                  <a:pt x="1929556" y="431946"/>
                  <a:pt x="1929556" y="964778"/>
                </a:cubicBezTo>
                <a:cubicBezTo>
                  <a:pt x="1929556" y="1497610"/>
                  <a:pt x="1497610" y="1929556"/>
                  <a:pt x="964778" y="1929556"/>
                </a:cubicBezTo>
                <a:cubicBezTo>
                  <a:pt x="431946" y="1929556"/>
                  <a:pt x="0" y="1497610"/>
                  <a:pt x="0" y="964778"/>
                </a:cubicBezTo>
                <a:cubicBezTo>
                  <a:pt x="0" y="431946"/>
                  <a:pt x="431946" y="0"/>
                  <a:pt x="964778" y="0"/>
                </a:cubicBezTo>
                <a:close/>
              </a:path>
            </a:pathLst>
          </a:custGeom>
          <a:ln>
            <a:noFill/>
          </a:ln>
        </p:spPr>
        <p:txBody>
          <a:bodyPr wrap="square">
            <a:noAutofit/>
          </a:bodyPr>
          <a:lstStyle>
            <a:lvl1pPr>
              <a:defRPr sz="1600"/>
            </a:lvl1pPr>
          </a:lstStyle>
          <a:p>
            <a:endParaRPr lang="en-US" noProof="0"/>
          </a:p>
        </p:txBody>
      </p:sp>
      <p:sp>
        <p:nvSpPr>
          <p:cNvPr id="69" name="Picture Placeholder 68">
            <a:extLst>
              <a:ext uri="{FF2B5EF4-FFF2-40B4-BE49-F238E27FC236}">
                <a16:creationId xmlns:a16="http://schemas.microsoft.com/office/drawing/2014/main" id="{7C89D3AA-1708-4B0D-9BB4-AA85CE8A1E5E}"/>
              </a:ext>
            </a:extLst>
          </p:cNvPr>
          <p:cNvSpPr>
            <a:spLocks noGrp="1"/>
          </p:cNvSpPr>
          <p:nvPr>
            <p:ph type="pic" sz="quarter" idx="15"/>
          </p:nvPr>
        </p:nvSpPr>
        <p:spPr>
          <a:xfrm>
            <a:off x="6423573" y="2486677"/>
            <a:ext cx="1449705" cy="1449705"/>
          </a:xfrm>
          <a:custGeom>
            <a:avLst/>
            <a:gdLst>
              <a:gd name="connsiteX0" fmla="*/ 964778 w 1929556"/>
              <a:gd name="connsiteY0" fmla="*/ 0 h 1929556"/>
              <a:gd name="connsiteX1" fmla="*/ 1929556 w 1929556"/>
              <a:gd name="connsiteY1" fmla="*/ 964778 h 1929556"/>
              <a:gd name="connsiteX2" fmla="*/ 964778 w 1929556"/>
              <a:gd name="connsiteY2" fmla="*/ 1929556 h 1929556"/>
              <a:gd name="connsiteX3" fmla="*/ 0 w 1929556"/>
              <a:gd name="connsiteY3" fmla="*/ 964778 h 1929556"/>
              <a:gd name="connsiteX4" fmla="*/ 964778 w 1929556"/>
              <a:gd name="connsiteY4" fmla="*/ 0 h 1929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556" h="1929556">
                <a:moveTo>
                  <a:pt x="964778" y="0"/>
                </a:moveTo>
                <a:cubicBezTo>
                  <a:pt x="1497610" y="0"/>
                  <a:pt x="1929556" y="431946"/>
                  <a:pt x="1929556" y="964778"/>
                </a:cubicBezTo>
                <a:cubicBezTo>
                  <a:pt x="1929556" y="1497610"/>
                  <a:pt x="1497610" y="1929556"/>
                  <a:pt x="964778" y="1929556"/>
                </a:cubicBezTo>
                <a:cubicBezTo>
                  <a:pt x="431946" y="1929556"/>
                  <a:pt x="0" y="1497610"/>
                  <a:pt x="0" y="964778"/>
                </a:cubicBezTo>
                <a:cubicBezTo>
                  <a:pt x="0" y="431946"/>
                  <a:pt x="431946" y="0"/>
                  <a:pt x="964778" y="0"/>
                </a:cubicBezTo>
                <a:close/>
              </a:path>
            </a:pathLst>
          </a:custGeom>
          <a:ln>
            <a:noFill/>
          </a:ln>
        </p:spPr>
        <p:txBody>
          <a:bodyPr wrap="square">
            <a:noAutofit/>
          </a:bodyPr>
          <a:lstStyle>
            <a:lvl1pPr>
              <a:defRPr sz="1600"/>
            </a:lvl1pPr>
          </a:lstStyle>
          <a:p>
            <a:endParaRPr lang="en-US" noProof="0"/>
          </a:p>
        </p:txBody>
      </p:sp>
      <p:sp>
        <p:nvSpPr>
          <p:cNvPr id="53" name="Rectangle: Rounded Corners 52">
            <a:extLst>
              <a:ext uri="{FF2B5EF4-FFF2-40B4-BE49-F238E27FC236}">
                <a16:creationId xmlns:a16="http://schemas.microsoft.com/office/drawing/2014/main" id="{EBD176F5-4B7F-4DB4-BF11-1D256340266D}"/>
              </a:ext>
            </a:extLst>
          </p:cNvPr>
          <p:cNvSpPr/>
          <p:nvPr userDrawn="1"/>
        </p:nvSpPr>
        <p:spPr>
          <a:xfrm rot="2699449">
            <a:off x="6025279" y="2901279"/>
            <a:ext cx="540946" cy="540946"/>
          </a:xfrm>
          <a:prstGeom prst="round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54" name="Rectangle: Rounded Corners 53">
            <a:extLst>
              <a:ext uri="{FF2B5EF4-FFF2-40B4-BE49-F238E27FC236}">
                <a16:creationId xmlns:a16="http://schemas.microsoft.com/office/drawing/2014/main" id="{DEA2D119-E2BD-4630-A25E-D358AC0C5991}"/>
              </a:ext>
            </a:extLst>
          </p:cNvPr>
          <p:cNvSpPr/>
          <p:nvPr userDrawn="1"/>
        </p:nvSpPr>
        <p:spPr>
          <a:xfrm rot="2699449">
            <a:off x="6136315" y="3012314"/>
            <a:ext cx="318875" cy="318875"/>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71" name="Text Placeholder 70">
            <a:extLst>
              <a:ext uri="{FF2B5EF4-FFF2-40B4-BE49-F238E27FC236}">
                <a16:creationId xmlns:a16="http://schemas.microsoft.com/office/drawing/2014/main" id="{872AE4F7-B542-434D-A35F-9711250031CF}"/>
              </a:ext>
            </a:extLst>
          </p:cNvPr>
          <p:cNvSpPr>
            <a:spLocks noGrp="1"/>
          </p:cNvSpPr>
          <p:nvPr>
            <p:ph type="body" sz="quarter" idx="16" hasCustomPrompt="1"/>
          </p:nvPr>
        </p:nvSpPr>
        <p:spPr>
          <a:xfrm>
            <a:off x="1709600" y="4725032"/>
            <a:ext cx="1948892" cy="301756"/>
          </a:xfrm>
          <a:prstGeom prst="rect">
            <a:avLst/>
          </a:prstGeom>
        </p:spPr>
        <p:txBody>
          <a:bodyPr/>
          <a:lstStyle>
            <a:lvl1pPr marL="0" indent="0" algn="ctr">
              <a:buNone/>
              <a:defRPr sz="1200">
                <a:latin typeface="+mj-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noProof="0"/>
              <a:t>Firstname Lastname</a:t>
            </a:r>
          </a:p>
        </p:txBody>
      </p:sp>
      <p:sp>
        <p:nvSpPr>
          <p:cNvPr id="73" name="Text Placeholder 70">
            <a:extLst>
              <a:ext uri="{FF2B5EF4-FFF2-40B4-BE49-F238E27FC236}">
                <a16:creationId xmlns:a16="http://schemas.microsoft.com/office/drawing/2014/main" id="{72EBD45B-C65D-4261-81DE-E2A568FF057C}"/>
              </a:ext>
            </a:extLst>
          </p:cNvPr>
          <p:cNvSpPr>
            <a:spLocks noGrp="1"/>
          </p:cNvSpPr>
          <p:nvPr>
            <p:ph type="body" sz="quarter" idx="17" hasCustomPrompt="1"/>
          </p:nvPr>
        </p:nvSpPr>
        <p:spPr>
          <a:xfrm>
            <a:off x="3956277" y="4723011"/>
            <a:ext cx="1948892" cy="301756"/>
          </a:xfrm>
          <a:prstGeom prst="rect">
            <a:avLst/>
          </a:prstGeom>
        </p:spPr>
        <p:txBody>
          <a:bodyPr/>
          <a:lstStyle>
            <a:lvl1pPr marL="0" indent="0" algn="ctr">
              <a:buNone/>
              <a:defRPr sz="1200">
                <a:latin typeface="+mj-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noProof="0"/>
              <a:t>Firstname Lastname</a:t>
            </a:r>
          </a:p>
        </p:txBody>
      </p:sp>
      <p:sp>
        <p:nvSpPr>
          <p:cNvPr id="74" name="Text Placeholder 70">
            <a:extLst>
              <a:ext uri="{FF2B5EF4-FFF2-40B4-BE49-F238E27FC236}">
                <a16:creationId xmlns:a16="http://schemas.microsoft.com/office/drawing/2014/main" id="{DB9FE990-B077-4712-8504-061FFB1C71BB}"/>
              </a:ext>
            </a:extLst>
          </p:cNvPr>
          <p:cNvSpPr>
            <a:spLocks noGrp="1"/>
          </p:cNvSpPr>
          <p:nvPr>
            <p:ph type="body" sz="quarter" idx="18" hasCustomPrompt="1"/>
          </p:nvPr>
        </p:nvSpPr>
        <p:spPr>
          <a:xfrm>
            <a:off x="6173978" y="4723011"/>
            <a:ext cx="1948892" cy="301756"/>
          </a:xfrm>
          <a:prstGeom prst="rect">
            <a:avLst/>
          </a:prstGeom>
        </p:spPr>
        <p:txBody>
          <a:bodyPr/>
          <a:lstStyle>
            <a:lvl1pPr marL="0" indent="0" algn="ctr">
              <a:buNone/>
              <a:defRPr sz="1200">
                <a:latin typeface="+mj-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noProof="0"/>
              <a:t>Firstname Lastname</a:t>
            </a:r>
          </a:p>
        </p:txBody>
      </p:sp>
      <p:sp>
        <p:nvSpPr>
          <p:cNvPr id="75" name="Text Placeholder 70">
            <a:extLst>
              <a:ext uri="{FF2B5EF4-FFF2-40B4-BE49-F238E27FC236}">
                <a16:creationId xmlns:a16="http://schemas.microsoft.com/office/drawing/2014/main" id="{6E6D303C-49B5-4310-BCB0-EF038B7BD655}"/>
              </a:ext>
            </a:extLst>
          </p:cNvPr>
          <p:cNvSpPr>
            <a:spLocks noGrp="1"/>
          </p:cNvSpPr>
          <p:nvPr>
            <p:ph type="body" sz="quarter" idx="19" hasCustomPrompt="1"/>
          </p:nvPr>
        </p:nvSpPr>
        <p:spPr>
          <a:xfrm>
            <a:off x="1709599" y="5126667"/>
            <a:ext cx="1948892" cy="301756"/>
          </a:xfrm>
          <a:prstGeom prst="rect">
            <a:avLst/>
          </a:prstGeom>
        </p:spPr>
        <p:txBody>
          <a:bodyPr/>
          <a:lstStyle>
            <a:lvl1pPr marL="0" indent="0" algn="ctr">
              <a:buNone/>
              <a:defRPr sz="1200">
                <a:latin typeface="+mn-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noProof="0"/>
              <a:t>Title</a:t>
            </a:r>
          </a:p>
        </p:txBody>
      </p:sp>
      <p:sp>
        <p:nvSpPr>
          <p:cNvPr id="76" name="Text Placeholder 70">
            <a:extLst>
              <a:ext uri="{FF2B5EF4-FFF2-40B4-BE49-F238E27FC236}">
                <a16:creationId xmlns:a16="http://schemas.microsoft.com/office/drawing/2014/main" id="{B03D2513-4D80-479D-A019-F689446F6A69}"/>
              </a:ext>
            </a:extLst>
          </p:cNvPr>
          <p:cNvSpPr>
            <a:spLocks noGrp="1"/>
          </p:cNvSpPr>
          <p:nvPr>
            <p:ph type="body" sz="quarter" idx="20" hasCustomPrompt="1"/>
          </p:nvPr>
        </p:nvSpPr>
        <p:spPr>
          <a:xfrm>
            <a:off x="3952864" y="5124646"/>
            <a:ext cx="1948892" cy="301756"/>
          </a:xfrm>
          <a:prstGeom prst="rect">
            <a:avLst/>
          </a:prstGeom>
        </p:spPr>
        <p:txBody>
          <a:bodyPr/>
          <a:lstStyle>
            <a:lvl1pPr marL="0" indent="0" algn="ctr">
              <a:buNone/>
              <a:defRPr sz="1200">
                <a:latin typeface="+mn-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noProof="0"/>
              <a:t>Title</a:t>
            </a:r>
          </a:p>
        </p:txBody>
      </p:sp>
      <p:sp>
        <p:nvSpPr>
          <p:cNvPr id="77" name="Text Placeholder 70">
            <a:extLst>
              <a:ext uri="{FF2B5EF4-FFF2-40B4-BE49-F238E27FC236}">
                <a16:creationId xmlns:a16="http://schemas.microsoft.com/office/drawing/2014/main" id="{C9FEE4A2-E4A8-470D-A139-3D18ED5B4518}"/>
              </a:ext>
            </a:extLst>
          </p:cNvPr>
          <p:cNvSpPr>
            <a:spLocks noGrp="1"/>
          </p:cNvSpPr>
          <p:nvPr>
            <p:ph type="body" sz="quarter" idx="21" hasCustomPrompt="1"/>
          </p:nvPr>
        </p:nvSpPr>
        <p:spPr>
          <a:xfrm>
            <a:off x="6173978" y="5132293"/>
            <a:ext cx="1948892" cy="301756"/>
          </a:xfrm>
          <a:prstGeom prst="rect">
            <a:avLst/>
          </a:prstGeom>
        </p:spPr>
        <p:txBody>
          <a:bodyPr/>
          <a:lstStyle>
            <a:lvl1pPr marL="0" indent="0" algn="ctr">
              <a:buNone/>
              <a:defRPr sz="1200">
                <a:latin typeface="+mn-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noProof="0"/>
              <a:t>Title</a:t>
            </a:r>
          </a:p>
        </p:txBody>
      </p:sp>
      <p:sp>
        <p:nvSpPr>
          <p:cNvPr id="52" name="Rectangle: Rounded Corners 51">
            <a:extLst>
              <a:ext uri="{FF2B5EF4-FFF2-40B4-BE49-F238E27FC236}">
                <a16:creationId xmlns:a16="http://schemas.microsoft.com/office/drawing/2014/main" id="{53E06429-A532-41CF-AF17-0DE29E977F51}"/>
              </a:ext>
            </a:extLst>
          </p:cNvPr>
          <p:cNvSpPr/>
          <p:nvPr userDrawn="1"/>
        </p:nvSpPr>
        <p:spPr>
          <a:xfrm rot="2699449">
            <a:off x="3815498" y="2917718"/>
            <a:ext cx="540946" cy="540946"/>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55" name="Rectangle: Rounded Corners 54">
            <a:extLst>
              <a:ext uri="{FF2B5EF4-FFF2-40B4-BE49-F238E27FC236}">
                <a16:creationId xmlns:a16="http://schemas.microsoft.com/office/drawing/2014/main" id="{EC110EAE-29E8-4055-B125-67A36994CC13}"/>
              </a:ext>
            </a:extLst>
          </p:cNvPr>
          <p:cNvSpPr/>
          <p:nvPr userDrawn="1"/>
        </p:nvSpPr>
        <p:spPr>
          <a:xfrm rot="2699449">
            <a:off x="3926577" y="3028754"/>
            <a:ext cx="318875" cy="318875"/>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50" name="Text Placeholder 5">
            <a:extLst>
              <a:ext uri="{FF2B5EF4-FFF2-40B4-BE49-F238E27FC236}">
                <a16:creationId xmlns:a16="http://schemas.microsoft.com/office/drawing/2014/main" id="{B78DF99C-870D-4662-A17D-FCBE1C922326}"/>
              </a:ext>
            </a:extLst>
          </p:cNvPr>
          <p:cNvSpPr>
            <a:spLocks noGrp="1"/>
          </p:cNvSpPr>
          <p:nvPr>
            <p:ph type="body" sz="quarter" idx="22" hasCustomPrompt="1"/>
          </p:nvPr>
        </p:nvSpPr>
        <p:spPr>
          <a:xfrm>
            <a:off x="3509962" y="1102265"/>
            <a:ext cx="5172075" cy="639762"/>
          </a:xfrm>
          <a:prstGeom prst="rect">
            <a:avLst/>
          </a:prstGeom>
        </p:spPr>
        <p:txBody>
          <a:bodyPr/>
          <a:lstStyle>
            <a:lvl1pPr marL="0" indent="0" algn="ctr">
              <a:buNone/>
              <a:defRPr sz="2400">
                <a:latin typeface="+mj-lt"/>
              </a:defRPr>
            </a:lvl1pPr>
          </a:lstStyle>
          <a:p>
            <a:pPr lvl="0"/>
            <a:r>
              <a:rPr lang="en-US" noProof="0"/>
              <a:t>Insert presentor title</a:t>
            </a:r>
          </a:p>
        </p:txBody>
      </p:sp>
      <p:grpSp>
        <p:nvGrpSpPr>
          <p:cNvPr id="89" name="Group 88">
            <a:extLst>
              <a:ext uri="{FF2B5EF4-FFF2-40B4-BE49-F238E27FC236}">
                <a16:creationId xmlns:a16="http://schemas.microsoft.com/office/drawing/2014/main" id="{8CBE9979-2691-4A2C-9243-59DFDE64F70A}"/>
              </a:ext>
            </a:extLst>
          </p:cNvPr>
          <p:cNvGrpSpPr/>
          <p:nvPr userDrawn="1"/>
        </p:nvGrpSpPr>
        <p:grpSpPr>
          <a:xfrm>
            <a:off x="8610294" y="2406517"/>
            <a:ext cx="1617905" cy="1617905"/>
            <a:chOff x="3930645" y="2386942"/>
            <a:chExt cx="1632934" cy="1632936"/>
          </a:xfrm>
        </p:grpSpPr>
        <p:grpSp>
          <p:nvGrpSpPr>
            <p:cNvPr id="90" name="Group 89">
              <a:extLst>
                <a:ext uri="{FF2B5EF4-FFF2-40B4-BE49-F238E27FC236}">
                  <a16:creationId xmlns:a16="http://schemas.microsoft.com/office/drawing/2014/main" id="{F478C50C-7611-4EE6-8403-7BE046971EEF}"/>
                </a:ext>
              </a:extLst>
            </p:cNvPr>
            <p:cNvGrpSpPr/>
            <p:nvPr/>
          </p:nvGrpSpPr>
          <p:grpSpPr>
            <a:xfrm>
              <a:off x="3930645" y="2386942"/>
              <a:ext cx="1632934" cy="1632936"/>
              <a:chOff x="4069862" y="2247004"/>
              <a:chExt cx="1705283" cy="1705285"/>
            </a:xfrm>
          </p:grpSpPr>
          <p:sp>
            <p:nvSpPr>
              <p:cNvPr id="92" name="Oval 91">
                <a:extLst>
                  <a:ext uri="{FF2B5EF4-FFF2-40B4-BE49-F238E27FC236}">
                    <a16:creationId xmlns:a16="http://schemas.microsoft.com/office/drawing/2014/main" id="{32032B58-3B63-4A15-944C-EBD85AA408D1}"/>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93" name="Partial Circle 92">
                <a:extLst>
                  <a:ext uri="{FF2B5EF4-FFF2-40B4-BE49-F238E27FC236}">
                    <a16:creationId xmlns:a16="http://schemas.microsoft.com/office/drawing/2014/main" id="{2EDB1B09-53C4-4B5B-BDF6-D327AAD00744}"/>
                  </a:ext>
                </a:extLst>
              </p:cNvPr>
              <p:cNvSpPr/>
              <p:nvPr/>
            </p:nvSpPr>
            <p:spPr>
              <a:xfrm rot="16200000">
                <a:off x="4069862" y="2247006"/>
                <a:ext cx="1705283" cy="1705283"/>
              </a:xfrm>
              <a:prstGeom prst="pie">
                <a:avLst>
                  <a:gd name="adj1" fmla="val 0"/>
                  <a:gd name="adj2" fmla="val 10782682"/>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91" name="Oval 90">
              <a:extLst>
                <a:ext uri="{FF2B5EF4-FFF2-40B4-BE49-F238E27FC236}">
                  <a16:creationId xmlns:a16="http://schemas.microsoft.com/office/drawing/2014/main" id="{AE6B4DD4-E138-410E-A18C-CA50D40E507E}"/>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noProof="0">
                  <a:latin typeface="Bebas Neue" panose="020B0606020202050201" pitchFamily="34" charset="0"/>
                  <a:ea typeface="Lato Black" panose="020F0502020204030203" pitchFamily="34" charset="0"/>
                  <a:cs typeface="Lato Black" panose="020F0502020204030203" pitchFamily="34" charset="0"/>
                </a:rPr>
                <a:t>v</a:t>
              </a:r>
            </a:p>
          </p:txBody>
        </p:sp>
      </p:grpSp>
      <p:sp>
        <p:nvSpPr>
          <p:cNvPr id="94" name="Rectangle: Rounded Corners 93">
            <a:extLst>
              <a:ext uri="{FF2B5EF4-FFF2-40B4-BE49-F238E27FC236}">
                <a16:creationId xmlns:a16="http://schemas.microsoft.com/office/drawing/2014/main" id="{1DB7F0B6-A762-4C6D-ACB4-179BC21B4939}"/>
              </a:ext>
            </a:extLst>
          </p:cNvPr>
          <p:cNvSpPr/>
          <p:nvPr userDrawn="1"/>
        </p:nvSpPr>
        <p:spPr>
          <a:xfrm rot="2699449">
            <a:off x="8209018" y="3245107"/>
            <a:ext cx="318875" cy="318875"/>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95" name="Picture Placeholder 66">
            <a:extLst>
              <a:ext uri="{FF2B5EF4-FFF2-40B4-BE49-F238E27FC236}">
                <a16:creationId xmlns:a16="http://schemas.microsoft.com/office/drawing/2014/main" id="{1C2DEA0D-41E3-4775-AA6C-0BD239DE25A6}"/>
              </a:ext>
            </a:extLst>
          </p:cNvPr>
          <p:cNvSpPr>
            <a:spLocks noGrp="1"/>
          </p:cNvSpPr>
          <p:nvPr>
            <p:ph type="pic" sz="quarter" idx="26"/>
          </p:nvPr>
        </p:nvSpPr>
        <p:spPr>
          <a:xfrm>
            <a:off x="8682642" y="2494321"/>
            <a:ext cx="1449705" cy="1449705"/>
          </a:xfrm>
          <a:custGeom>
            <a:avLst/>
            <a:gdLst>
              <a:gd name="connsiteX0" fmla="*/ 964778 w 1929556"/>
              <a:gd name="connsiteY0" fmla="*/ 0 h 1929556"/>
              <a:gd name="connsiteX1" fmla="*/ 1929556 w 1929556"/>
              <a:gd name="connsiteY1" fmla="*/ 964778 h 1929556"/>
              <a:gd name="connsiteX2" fmla="*/ 964778 w 1929556"/>
              <a:gd name="connsiteY2" fmla="*/ 1929556 h 1929556"/>
              <a:gd name="connsiteX3" fmla="*/ 0 w 1929556"/>
              <a:gd name="connsiteY3" fmla="*/ 964778 h 1929556"/>
              <a:gd name="connsiteX4" fmla="*/ 964778 w 1929556"/>
              <a:gd name="connsiteY4" fmla="*/ 0 h 1929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556" h="1929556">
                <a:moveTo>
                  <a:pt x="964778" y="0"/>
                </a:moveTo>
                <a:cubicBezTo>
                  <a:pt x="1497610" y="0"/>
                  <a:pt x="1929556" y="431946"/>
                  <a:pt x="1929556" y="964778"/>
                </a:cubicBezTo>
                <a:cubicBezTo>
                  <a:pt x="1929556" y="1497610"/>
                  <a:pt x="1497610" y="1929556"/>
                  <a:pt x="964778" y="1929556"/>
                </a:cubicBezTo>
                <a:cubicBezTo>
                  <a:pt x="431946" y="1929556"/>
                  <a:pt x="0" y="1497610"/>
                  <a:pt x="0" y="964778"/>
                </a:cubicBezTo>
                <a:cubicBezTo>
                  <a:pt x="0" y="431946"/>
                  <a:pt x="431946" y="0"/>
                  <a:pt x="964778" y="0"/>
                </a:cubicBezTo>
                <a:close/>
              </a:path>
            </a:pathLst>
          </a:custGeom>
          <a:ln>
            <a:noFill/>
          </a:ln>
        </p:spPr>
        <p:txBody>
          <a:bodyPr wrap="square">
            <a:noAutofit/>
          </a:bodyPr>
          <a:lstStyle>
            <a:lvl1pPr>
              <a:defRPr sz="1600"/>
            </a:lvl1pPr>
          </a:lstStyle>
          <a:p>
            <a:endParaRPr lang="en-US" noProof="0"/>
          </a:p>
        </p:txBody>
      </p:sp>
      <p:sp>
        <p:nvSpPr>
          <p:cNvPr id="96" name="Rectangle: Rounded Corners 95">
            <a:extLst>
              <a:ext uri="{FF2B5EF4-FFF2-40B4-BE49-F238E27FC236}">
                <a16:creationId xmlns:a16="http://schemas.microsoft.com/office/drawing/2014/main" id="{B89FD1FB-75DD-4A10-B248-808839951867}"/>
              </a:ext>
            </a:extLst>
          </p:cNvPr>
          <p:cNvSpPr/>
          <p:nvPr userDrawn="1"/>
        </p:nvSpPr>
        <p:spPr>
          <a:xfrm rot="2699449">
            <a:off x="8283248" y="2946233"/>
            <a:ext cx="540946" cy="540946"/>
          </a:xfrm>
          <a:prstGeom prst="roundRect">
            <a:avLst/>
          </a:prstGeom>
          <a:solidFill>
            <a:schemeClr val="accent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97" name="Rectangle: Rounded Corners 96">
            <a:extLst>
              <a:ext uri="{FF2B5EF4-FFF2-40B4-BE49-F238E27FC236}">
                <a16:creationId xmlns:a16="http://schemas.microsoft.com/office/drawing/2014/main" id="{4E8153FA-663E-4F6F-9E7C-B768410A4E71}"/>
              </a:ext>
            </a:extLst>
          </p:cNvPr>
          <p:cNvSpPr/>
          <p:nvPr userDrawn="1"/>
        </p:nvSpPr>
        <p:spPr>
          <a:xfrm rot="2699449">
            <a:off x="8387209" y="3065524"/>
            <a:ext cx="318875" cy="318875"/>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98" name="Text Placeholder 70">
            <a:extLst>
              <a:ext uri="{FF2B5EF4-FFF2-40B4-BE49-F238E27FC236}">
                <a16:creationId xmlns:a16="http://schemas.microsoft.com/office/drawing/2014/main" id="{30012FCA-2926-4BE1-BD52-B76519E59FBF}"/>
              </a:ext>
            </a:extLst>
          </p:cNvPr>
          <p:cNvSpPr>
            <a:spLocks noGrp="1"/>
          </p:cNvSpPr>
          <p:nvPr>
            <p:ph type="body" sz="quarter" idx="27" hasCustomPrompt="1"/>
          </p:nvPr>
        </p:nvSpPr>
        <p:spPr>
          <a:xfrm>
            <a:off x="8441481" y="4734597"/>
            <a:ext cx="1948892" cy="301756"/>
          </a:xfrm>
          <a:prstGeom prst="rect">
            <a:avLst/>
          </a:prstGeom>
        </p:spPr>
        <p:txBody>
          <a:bodyPr/>
          <a:lstStyle>
            <a:lvl1pPr marL="0" indent="0" algn="ctr">
              <a:buNone/>
              <a:defRPr sz="1200">
                <a:latin typeface="+mj-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noProof="0"/>
              <a:t>Firstname Lastname</a:t>
            </a:r>
          </a:p>
        </p:txBody>
      </p:sp>
      <p:sp>
        <p:nvSpPr>
          <p:cNvPr id="99" name="Text Placeholder 70">
            <a:extLst>
              <a:ext uri="{FF2B5EF4-FFF2-40B4-BE49-F238E27FC236}">
                <a16:creationId xmlns:a16="http://schemas.microsoft.com/office/drawing/2014/main" id="{0F806F7F-A69C-4345-B3B0-9DD792A79E68}"/>
              </a:ext>
            </a:extLst>
          </p:cNvPr>
          <p:cNvSpPr>
            <a:spLocks noGrp="1"/>
          </p:cNvSpPr>
          <p:nvPr>
            <p:ph type="body" sz="quarter" idx="28" hasCustomPrompt="1"/>
          </p:nvPr>
        </p:nvSpPr>
        <p:spPr>
          <a:xfrm>
            <a:off x="8441480" y="5136232"/>
            <a:ext cx="1948892" cy="301756"/>
          </a:xfrm>
          <a:prstGeom prst="rect">
            <a:avLst/>
          </a:prstGeom>
        </p:spPr>
        <p:txBody>
          <a:bodyPr/>
          <a:lstStyle>
            <a:lvl1pPr marL="0" indent="0" algn="ctr">
              <a:buNone/>
              <a:defRPr sz="1200">
                <a:latin typeface="+mn-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noProof="0"/>
              <a:t>Title</a:t>
            </a:r>
          </a:p>
        </p:txBody>
      </p:sp>
    </p:spTree>
    <p:extLst>
      <p:ext uri="{BB962C8B-B14F-4D97-AF65-F5344CB8AC3E}">
        <p14:creationId xmlns:p14="http://schemas.microsoft.com/office/powerpoint/2010/main" val="23216071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Whiteboar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28F8BFE-18FA-0535-7BA1-BA1333409B09}"/>
              </a:ext>
            </a:extLst>
          </p:cNvPr>
          <p:cNvSpPr/>
          <p:nvPr userDrawn="1"/>
        </p:nvSpPr>
        <p:spPr>
          <a:xfrm>
            <a:off x="10083248" y="293204"/>
            <a:ext cx="1794013" cy="651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7" name="Picture 6" descr="A picture containing icon&#10;&#10;Description automatically generated">
            <a:extLst>
              <a:ext uri="{FF2B5EF4-FFF2-40B4-BE49-F238E27FC236}">
                <a16:creationId xmlns:a16="http://schemas.microsoft.com/office/drawing/2014/main" id="{58253CDC-9072-1751-58D4-2B728C999F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0146" y="6195887"/>
            <a:ext cx="1545907" cy="686054"/>
          </a:xfrm>
          <a:prstGeom prst="rect">
            <a:avLst/>
          </a:prstGeom>
        </p:spPr>
      </p:pic>
      <p:sp>
        <p:nvSpPr>
          <p:cNvPr id="8" name="Slide Number Placeholder 5">
            <a:extLst>
              <a:ext uri="{FF2B5EF4-FFF2-40B4-BE49-F238E27FC236}">
                <a16:creationId xmlns:a16="http://schemas.microsoft.com/office/drawing/2014/main" id="{148D2972-B3BC-352A-EF69-D7071E8899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520A65-6263-48EA-8C37-45A5990DA387}" type="slidenum">
              <a:rPr lang="en-US" noProof="0" smtClean="0"/>
              <a:t>‹#›</a:t>
            </a:fld>
            <a:endParaRPr lang="en-US" noProof="0"/>
          </a:p>
        </p:txBody>
      </p:sp>
    </p:spTree>
    <p:extLst>
      <p:ext uri="{BB962C8B-B14F-4D97-AF65-F5344CB8AC3E}">
        <p14:creationId xmlns:p14="http://schemas.microsoft.com/office/powerpoint/2010/main" val="5439730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pictures on 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9BB1BAF-3C01-46FA-B743-DC87619CBB38}"/>
              </a:ext>
            </a:extLst>
          </p:cNvPr>
          <p:cNvSpPr>
            <a:spLocks noGrp="1"/>
          </p:cNvSpPr>
          <p:nvPr>
            <p:ph type="pic" sz="quarter" idx="13"/>
          </p:nvPr>
        </p:nvSpPr>
        <p:spPr>
          <a:xfrm>
            <a:off x="810649" y="457200"/>
            <a:ext cx="5049665" cy="2569945"/>
          </a:xfrm>
        </p:spPr>
        <p:txBody>
          <a:bodyPr/>
          <a:lstStyle/>
          <a:p>
            <a:endParaRPr lang="en-US" noProof="0"/>
          </a:p>
        </p:txBody>
      </p:sp>
      <p:sp>
        <p:nvSpPr>
          <p:cNvPr id="4" name="Footer Placeholder 3">
            <a:extLst>
              <a:ext uri="{FF2B5EF4-FFF2-40B4-BE49-F238E27FC236}">
                <a16:creationId xmlns:a16="http://schemas.microsoft.com/office/drawing/2014/main" id="{FD8327D8-7F72-475A-B6B9-0EF0A8885065}"/>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9A35AAA0-3964-4861-A6A7-5EDC1E476A91}"/>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18" name="Title 1">
            <a:extLst>
              <a:ext uri="{FF2B5EF4-FFF2-40B4-BE49-F238E27FC236}">
                <a16:creationId xmlns:a16="http://schemas.microsoft.com/office/drawing/2014/main" id="{8DD3E721-6DF5-4D87-8BC9-3F8891FDDA25}"/>
              </a:ext>
            </a:extLst>
          </p:cNvPr>
          <p:cNvSpPr>
            <a:spLocks noGrp="1"/>
          </p:cNvSpPr>
          <p:nvPr>
            <p:ph type="title"/>
          </p:nvPr>
        </p:nvSpPr>
        <p:spPr>
          <a:xfrm>
            <a:off x="6331686" y="457200"/>
            <a:ext cx="5049667" cy="1600200"/>
          </a:xfrm>
        </p:spPr>
        <p:txBody>
          <a:bodyPr anchor="b">
            <a:normAutofit/>
          </a:bodyPr>
          <a:lstStyle>
            <a:lvl1pPr>
              <a:defRPr sz="2400"/>
            </a:lvl1pPr>
          </a:lstStyle>
          <a:p>
            <a:r>
              <a:rPr lang="en-US" noProof="0"/>
              <a:t>Click to edit Master title style</a:t>
            </a:r>
          </a:p>
        </p:txBody>
      </p:sp>
      <p:sp>
        <p:nvSpPr>
          <p:cNvPr id="19" name="Content Placeholder 2">
            <a:extLst>
              <a:ext uri="{FF2B5EF4-FFF2-40B4-BE49-F238E27FC236}">
                <a16:creationId xmlns:a16="http://schemas.microsoft.com/office/drawing/2014/main" id="{60CB4BF6-F973-402F-9030-CF47F2B18E2C}"/>
              </a:ext>
            </a:extLst>
          </p:cNvPr>
          <p:cNvSpPr>
            <a:spLocks noGrp="1"/>
          </p:cNvSpPr>
          <p:nvPr>
            <p:ph idx="1"/>
          </p:nvPr>
        </p:nvSpPr>
        <p:spPr>
          <a:xfrm>
            <a:off x="6331687" y="2120900"/>
            <a:ext cx="5049665" cy="3803650"/>
          </a:xfrm>
        </p:spPr>
        <p:txBody>
          <a:bodyPr/>
          <a:lstStyle>
            <a:lvl1pPr>
              <a:defRPr sz="1800"/>
            </a:lvl1pPr>
            <a:lvl2pPr>
              <a:defRPr sz="1600"/>
            </a:lvl2pPr>
            <a:lvl3pPr>
              <a:defRPr sz="1400"/>
            </a:lvl3pPr>
            <a:lvl4pPr>
              <a:defRPr sz="1200"/>
            </a:lvl4pPr>
            <a:lvl5pPr>
              <a:defRPr sz="1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Picture Placeholder 5">
            <a:extLst>
              <a:ext uri="{FF2B5EF4-FFF2-40B4-BE49-F238E27FC236}">
                <a16:creationId xmlns:a16="http://schemas.microsoft.com/office/drawing/2014/main" id="{49AF5FB2-FAE8-4E45-894F-226683373321}"/>
              </a:ext>
            </a:extLst>
          </p:cNvPr>
          <p:cNvSpPr>
            <a:spLocks noGrp="1"/>
          </p:cNvSpPr>
          <p:nvPr>
            <p:ph type="pic" sz="quarter" idx="14"/>
          </p:nvPr>
        </p:nvSpPr>
        <p:spPr>
          <a:xfrm>
            <a:off x="810648" y="3324125"/>
            <a:ext cx="5049665" cy="2569945"/>
          </a:xfrm>
        </p:spPr>
        <p:txBody>
          <a:bodyPr/>
          <a:lstStyle/>
          <a:p>
            <a:endParaRPr lang="en-US" noProof="0"/>
          </a:p>
        </p:txBody>
      </p:sp>
    </p:spTree>
    <p:extLst>
      <p:ext uri="{BB962C8B-B14F-4D97-AF65-F5344CB8AC3E}">
        <p14:creationId xmlns:p14="http://schemas.microsoft.com/office/powerpoint/2010/main" val="2990867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One picture on 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9BB1BAF-3C01-46FA-B743-DC87619CBB38}"/>
              </a:ext>
            </a:extLst>
          </p:cNvPr>
          <p:cNvSpPr>
            <a:spLocks noGrp="1"/>
          </p:cNvSpPr>
          <p:nvPr>
            <p:ph type="pic" sz="quarter" idx="13"/>
          </p:nvPr>
        </p:nvSpPr>
        <p:spPr>
          <a:xfrm>
            <a:off x="810649" y="457200"/>
            <a:ext cx="5049665" cy="5467350"/>
          </a:xfrm>
        </p:spPr>
        <p:txBody>
          <a:bodyPr/>
          <a:lstStyle/>
          <a:p>
            <a:endParaRPr lang="en-US" noProof="0"/>
          </a:p>
        </p:txBody>
      </p:sp>
      <p:sp>
        <p:nvSpPr>
          <p:cNvPr id="4" name="Footer Placeholder 3">
            <a:extLst>
              <a:ext uri="{FF2B5EF4-FFF2-40B4-BE49-F238E27FC236}">
                <a16:creationId xmlns:a16="http://schemas.microsoft.com/office/drawing/2014/main" id="{FD8327D8-7F72-475A-B6B9-0EF0A8885065}"/>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9A35AAA0-3964-4861-A6A7-5EDC1E476A91}"/>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18" name="Title 1">
            <a:extLst>
              <a:ext uri="{FF2B5EF4-FFF2-40B4-BE49-F238E27FC236}">
                <a16:creationId xmlns:a16="http://schemas.microsoft.com/office/drawing/2014/main" id="{8DD3E721-6DF5-4D87-8BC9-3F8891FDDA25}"/>
              </a:ext>
            </a:extLst>
          </p:cNvPr>
          <p:cNvSpPr>
            <a:spLocks noGrp="1"/>
          </p:cNvSpPr>
          <p:nvPr>
            <p:ph type="title"/>
          </p:nvPr>
        </p:nvSpPr>
        <p:spPr>
          <a:xfrm>
            <a:off x="6331686" y="457200"/>
            <a:ext cx="5049667" cy="1600200"/>
          </a:xfrm>
        </p:spPr>
        <p:txBody>
          <a:bodyPr anchor="b">
            <a:normAutofit/>
          </a:bodyPr>
          <a:lstStyle>
            <a:lvl1pPr>
              <a:defRPr sz="2400"/>
            </a:lvl1pPr>
          </a:lstStyle>
          <a:p>
            <a:r>
              <a:rPr lang="en-US" noProof="0"/>
              <a:t>Click to edit Master title style</a:t>
            </a:r>
          </a:p>
        </p:txBody>
      </p:sp>
      <p:sp>
        <p:nvSpPr>
          <p:cNvPr id="19" name="Content Placeholder 2">
            <a:extLst>
              <a:ext uri="{FF2B5EF4-FFF2-40B4-BE49-F238E27FC236}">
                <a16:creationId xmlns:a16="http://schemas.microsoft.com/office/drawing/2014/main" id="{60CB4BF6-F973-402F-9030-CF47F2B18E2C}"/>
              </a:ext>
            </a:extLst>
          </p:cNvPr>
          <p:cNvSpPr>
            <a:spLocks noGrp="1"/>
          </p:cNvSpPr>
          <p:nvPr>
            <p:ph idx="1"/>
          </p:nvPr>
        </p:nvSpPr>
        <p:spPr>
          <a:xfrm>
            <a:off x="6331687" y="2120900"/>
            <a:ext cx="5049665" cy="3803650"/>
          </a:xfrm>
        </p:spPr>
        <p:txBody>
          <a:bodyPr/>
          <a:lstStyle>
            <a:lvl1pPr>
              <a:defRPr sz="1800"/>
            </a:lvl1pPr>
            <a:lvl2pPr>
              <a:defRPr sz="1600"/>
            </a:lvl2pPr>
            <a:lvl3pPr>
              <a:defRPr sz="1400"/>
            </a:lvl3pPr>
            <a:lvl4pPr>
              <a:defRPr sz="1200"/>
            </a:lvl4pPr>
            <a:lvl5pPr>
              <a:defRPr sz="1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5040245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wo pictures on righ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9BB1BAF-3C01-46FA-B743-DC87619CBB38}"/>
              </a:ext>
            </a:extLst>
          </p:cNvPr>
          <p:cNvSpPr>
            <a:spLocks noGrp="1"/>
          </p:cNvSpPr>
          <p:nvPr>
            <p:ph type="pic" sz="quarter" idx="13"/>
          </p:nvPr>
        </p:nvSpPr>
        <p:spPr>
          <a:xfrm>
            <a:off x="6304134" y="1305078"/>
            <a:ext cx="5049665" cy="2123922"/>
          </a:xfrm>
        </p:spPr>
        <p:txBody>
          <a:bodyPr/>
          <a:lstStyle/>
          <a:p>
            <a:endParaRPr lang="en-US" noProof="0"/>
          </a:p>
        </p:txBody>
      </p:sp>
      <p:sp>
        <p:nvSpPr>
          <p:cNvPr id="4" name="Footer Placeholder 3">
            <a:extLst>
              <a:ext uri="{FF2B5EF4-FFF2-40B4-BE49-F238E27FC236}">
                <a16:creationId xmlns:a16="http://schemas.microsoft.com/office/drawing/2014/main" id="{FD8327D8-7F72-475A-B6B9-0EF0A8885065}"/>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9A35AAA0-3964-4861-A6A7-5EDC1E476A91}"/>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18" name="Title 1">
            <a:extLst>
              <a:ext uri="{FF2B5EF4-FFF2-40B4-BE49-F238E27FC236}">
                <a16:creationId xmlns:a16="http://schemas.microsoft.com/office/drawing/2014/main" id="{8DD3E721-6DF5-4D87-8BC9-3F8891FDDA25}"/>
              </a:ext>
            </a:extLst>
          </p:cNvPr>
          <p:cNvSpPr>
            <a:spLocks noGrp="1"/>
          </p:cNvSpPr>
          <p:nvPr>
            <p:ph type="title"/>
          </p:nvPr>
        </p:nvSpPr>
        <p:spPr>
          <a:xfrm>
            <a:off x="810646" y="457200"/>
            <a:ext cx="5049667" cy="1600200"/>
          </a:xfrm>
        </p:spPr>
        <p:txBody>
          <a:bodyPr anchor="b">
            <a:normAutofit/>
          </a:bodyPr>
          <a:lstStyle>
            <a:lvl1pPr>
              <a:defRPr sz="2400"/>
            </a:lvl1pPr>
          </a:lstStyle>
          <a:p>
            <a:r>
              <a:rPr lang="en-US" noProof="0"/>
              <a:t>Click to edit Master title style</a:t>
            </a:r>
          </a:p>
        </p:txBody>
      </p:sp>
      <p:sp>
        <p:nvSpPr>
          <p:cNvPr id="19" name="Content Placeholder 2">
            <a:extLst>
              <a:ext uri="{FF2B5EF4-FFF2-40B4-BE49-F238E27FC236}">
                <a16:creationId xmlns:a16="http://schemas.microsoft.com/office/drawing/2014/main" id="{60CB4BF6-F973-402F-9030-CF47F2B18E2C}"/>
              </a:ext>
            </a:extLst>
          </p:cNvPr>
          <p:cNvSpPr>
            <a:spLocks noGrp="1"/>
          </p:cNvSpPr>
          <p:nvPr>
            <p:ph idx="1"/>
          </p:nvPr>
        </p:nvSpPr>
        <p:spPr>
          <a:xfrm>
            <a:off x="810646" y="2120900"/>
            <a:ext cx="5049666" cy="3803650"/>
          </a:xfrm>
        </p:spPr>
        <p:txBody>
          <a:bodyPr/>
          <a:lstStyle>
            <a:lvl1pPr>
              <a:defRPr sz="1800"/>
            </a:lvl1pPr>
            <a:lvl2pPr>
              <a:defRPr sz="1600"/>
            </a:lvl2pPr>
            <a:lvl3pPr>
              <a:defRPr sz="1400"/>
            </a:lvl3pPr>
            <a:lvl4pPr>
              <a:defRPr sz="1200"/>
            </a:lvl4pPr>
            <a:lvl5pPr>
              <a:defRPr sz="1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Picture Placeholder 5">
            <a:extLst>
              <a:ext uri="{FF2B5EF4-FFF2-40B4-BE49-F238E27FC236}">
                <a16:creationId xmlns:a16="http://schemas.microsoft.com/office/drawing/2014/main" id="{49AF5FB2-FAE8-4E45-894F-226683373321}"/>
              </a:ext>
            </a:extLst>
          </p:cNvPr>
          <p:cNvSpPr>
            <a:spLocks noGrp="1"/>
          </p:cNvSpPr>
          <p:nvPr>
            <p:ph type="pic" sz="quarter" idx="14"/>
          </p:nvPr>
        </p:nvSpPr>
        <p:spPr>
          <a:xfrm>
            <a:off x="6304135" y="3800628"/>
            <a:ext cx="5049665" cy="2123922"/>
          </a:xfrm>
        </p:spPr>
        <p:txBody>
          <a:bodyPr/>
          <a:lstStyle/>
          <a:p>
            <a:endParaRPr lang="en-US" noProof="0"/>
          </a:p>
        </p:txBody>
      </p:sp>
    </p:spTree>
    <p:extLst>
      <p:ext uri="{BB962C8B-B14F-4D97-AF65-F5344CB8AC3E}">
        <p14:creationId xmlns:p14="http://schemas.microsoft.com/office/powerpoint/2010/main" val="22706177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One picture on righ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9BB1BAF-3C01-46FA-B743-DC87619CBB38}"/>
              </a:ext>
            </a:extLst>
          </p:cNvPr>
          <p:cNvSpPr>
            <a:spLocks noGrp="1"/>
          </p:cNvSpPr>
          <p:nvPr>
            <p:ph type="pic" sz="quarter" idx="13"/>
          </p:nvPr>
        </p:nvSpPr>
        <p:spPr>
          <a:xfrm>
            <a:off x="6304134" y="1305078"/>
            <a:ext cx="5049665" cy="4619472"/>
          </a:xfrm>
        </p:spPr>
        <p:txBody>
          <a:bodyPr/>
          <a:lstStyle/>
          <a:p>
            <a:endParaRPr lang="en-US" noProof="0"/>
          </a:p>
        </p:txBody>
      </p:sp>
      <p:sp>
        <p:nvSpPr>
          <p:cNvPr id="4" name="Footer Placeholder 3">
            <a:extLst>
              <a:ext uri="{FF2B5EF4-FFF2-40B4-BE49-F238E27FC236}">
                <a16:creationId xmlns:a16="http://schemas.microsoft.com/office/drawing/2014/main" id="{FD8327D8-7F72-475A-B6B9-0EF0A8885065}"/>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9A35AAA0-3964-4861-A6A7-5EDC1E476A91}"/>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18" name="Title 1">
            <a:extLst>
              <a:ext uri="{FF2B5EF4-FFF2-40B4-BE49-F238E27FC236}">
                <a16:creationId xmlns:a16="http://schemas.microsoft.com/office/drawing/2014/main" id="{8DD3E721-6DF5-4D87-8BC9-3F8891FDDA25}"/>
              </a:ext>
            </a:extLst>
          </p:cNvPr>
          <p:cNvSpPr>
            <a:spLocks noGrp="1"/>
          </p:cNvSpPr>
          <p:nvPr>
            <p:ph type="title"/>
          </p:nvPr>
        </p:nvSpPr>
        <p:spPr>
          <a:xfrm>
            <a:off x="810646" y="457200"/>
            <a:ext cx="5049667" cy="1600200"/>
          </a:xfrm>
        </p:spPr>
        <p:txBody>
          <a:bodyPr anchor="b">
            <a:normAutofit/>
          </a:bodyPr>
          <a:lstStyle>
            <a:lvl1pPr>
              <a:defRPr sz="2400"/>
            </a:lvl1pPr>
          </a:lstStyle>
          <a:p>
            <a:r>
              <a:rPr lang="en-US" noProof="0"/>
              <a:t>Click to edit Master title style</a:t>
            </a:r>
          </a:p>
        </p:txBody>
      </p:sp>
      <p:sp>
        <p:nvSpPr>
          <p:cNvPr id="19" name="Content Placeholder 2">
            <a:extLst>
              <a:ext uri="{FF2B5EF4-FFF2-40B4-BE49-F238E27FC236}">
                <a16:creationId xmlns:a16="http://schemas.microsoft.com/office/drawing/2014/main" id="{60CB4BF6-F973-402F-9030-CF47F2B18E2C}"/>
              </a:ext>
            </a:extLst>
          </p:cNvPr>
          <p:cNvSpPr>
            <a:spLocks noGrp="1"/>
          </p:cNvSpPr>
          <p:nvPr>
            <p:ph idx="1"/>
          </p:nvPr>
        </p:nvSpPr>
        <p:spPr>
          <a:xfrm>
            <a:off x="810646" y="2120900"/>
            <a:ext cx="5049666" cy="3803650"/>
          </a:xfrm>
        </p:spPr>
        <p:txBody>
          <a:bodyPr/>
          <a:lstStyle>
            <a:lvl1pPr>
              <a:defRPr sz="1800"/>
            </a:lvl1pPr>
            <a:lvl2pPr>
              <a:defRPr sz="1600"/>
            </a:lvl2pPr>
            <a:lvl3pPr>
              <a:defRPr sz="1400"/>
            </a:lvl3pPr>
            <a:lvl4pPr>
              <a:defRPr sz="1200"/>
            </a:lvl4pPr>
            <a:lvl5pPr>
              <a:defRPr sz="1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5382129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Wide image on righ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9BB1BAF-3C01-46FA-B743-DC87619CBB38}"/>
              </a:ext>
            </a:extLst>
          </p:cNvPr>
          <p:cNvSpPr>
            <a:spLocks noGrp="1"/>
          </p:cNvSpPr>
          <p:nvPr>
            <p:ph type="pic" sz="quarter" idx="13"/>
          </p:nvPr>
        </p:nvSpPr>
        <p:spPr>
          <a:xfrm>
            <a:off x="6304134" y="0"/>
            <a:ext cx="5887866" cy="6858000"/>
          </a:xfrm>
        </p:spPr>
        <p:txBody>
          <a:bodyPr/>
          <a:lstStyle/>
          <a:p>
            <a:endParaRPr lang="en-US" noProof="0"/>
          </a:p>
        </p:txBody>
      </p:sp>
      <p:sp>
        <p:nvSpPr>
          <p:cNvPr id="9" name="Rectangle 8">
            <a:extLst>
              <a:ext uri="{FF2B5EF4-FFF2-40B4-BE49-F238E27FC236}">
                <a16:creationId xmlns:a16="http://schemas.microsoft.com/office/drawing/2014/main" id="{A3882377-4EF5-4AD1-9284-61B13EEF5934}"/>
              </a:ext>
            </a:extLst>
          </p:cNvPr>
          <p:cNvSpPr/>
          <p:nvPr userDrawn="1"/>
        </p:nvSpPr>
        <p:spPr>
          <a:xfrm rot="10800000">
            <a:off x="4260850" y="0"/>
            <a:ext cx="7931150" cy="6858000"/>
          </a:xfrm>
          <a:prstGeom prst="rect">
            <a:avLst/>
          </a:prstGeom>
          <a:gradFill flip="none" rotWithShape="1">
            <a:gsLst>
              <a:gs pos="0">
                <a:srgbClr val="FFFFFF">
                  <a:alpha val="0"/>
                </a:srgbClr>
              </a:gs>
              <a:gs pos="74000">
                <a:schemeClr val="bg1"/>
              </a:gs>
              <a:gs pos="83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Title 1">
            <a:extLst>
              <a:ext uri="{FF2B5EF4-FFF2-40B4-BE49-F238E27FC236}">
                <a16:creationId xmlns:a16="http://schemas.microsoft.com/office/drawing/2014/main" id="{8DD3E721-6DF5-4D87-8BC9-3F8891FDDA25}"/>
              </a:ext>
            </a:extLst>
          </p:cNvPr>
          <p:cNvSpPr>
            <a:spLocks noGrp="1"/>
          </p:cNvSpPr>
          <p:nvPr>
            <p:ph type="title"/>
          </p:nvPr>
        </p:nvSpPr>
        <p:spPr>
          <a:xfrm>
            <a:off x="810646" y="457200"/>
            <a:ext cx="5049667" cy="1600200"/>
          </a:xfrm>
        </p:spPr>
        <p:txBody>
          <a:bodyPr anchor="b">
            <a:normAutofit/>
          </a:bodyPr>
          <a:lstStyle>
            <a:lvl1pPr>
              <a:defRPr sz="2400"/>
            </a:lvl1pPr>
          </a:lstStyle>
          <a:p>
            <a:r>
              <a:rPr lang="en-US" noProof="0"/>
              <a:t>Click to edit Master title style</a:t>
            </a:r>
          </a:p>
        </p:txBody>
      </p:sp>
      <p:sp>
        <p:nvSpPr>
          <p:cNvPr id="19" name="Content Placeholder 2">
            <a:extLst>
              <a:ext uri="{FF2B5EF4-FFF2-40B4-BE49-F238E27FC236}">
                <a16:creationId xmlns:a16="http://schemas.microsoft.com/office/drawing/2014/main" id="{60CB4BF6-F973-402F-9030-CF47F2B18E2C}"/>
              </a:ext>
            </a:extLst>
          </p:cNvPr>
          <p:cNvSpPr>
            <a:spLocks noGrp="1"/>
          </p:cNvSpPr>
          <p:nvPr>
            <p:ph idx="1"/>
          </p:nvPr>
        </p:nvSpPr>
        <p:spPr>
          <a:xfrm>
            <a:off x="810646" y="2120900"/>
            <a:ext cx="5049666" cy="3803650"/>
          </a:xfrm>
        </p:spPr>
        <p:txBody>
          <a:bodyPr/>
          <a:lstStyle>
            <a:lvl1pPr>
              <a:defRPr sz="1800"/>
            </a:lvl1pPr>
            <a:lvl2pPr>
              <a:defRPr sz="1600"/>
            </a:lvl2pPr>
            <a:lvl3pPr>
              <a:defRPr sz="1400"/>
            </a:lvl3pPr>
            <a:lvl4pPr>
              <a:defRPr sz="1200"/>
            </a:lvl4pPr>
            <a:lvl5pPr>
              <a:defRPr sz="1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5691718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Wide image on righ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9BB1BAF-3C01-46FA-B743-DC87619CBB38}"/>
              </a:ext>
            </a:extLst>
          </p:cNvPr>
          <p:cNvSpPr>
            <a:spLocks noGrp="1"/>
          </p:cNvSpPr>
          <p:nvPr>
            <p:ph type="pic" sz="quarter" idx="13"/>
          </p:nvPr>
        </p:nvSpPr>
        <p:spPr>
          <a:xfrm>
            <a:off x="6304134" y="0"/>
            <a:ext cx="5887866" cy="6858000"/>
          </a:xfrm>
        </p:spPr>
        <p:txBody>
          <a:bodyPr/>
          <a:lstStyle/>
          <a:p>
            <a:endParaRPr lang="en-US" noProof="0"/>
          </a:p>
        </p:txBody>
      </p:sp>
      <p:sp>
        <p:nvSpPr>
          <p:cNvPr id="18" name="Title 1">
            <a:extLst>
              <a:ext uri="{FF2B5EF4-FFF2-40B4-BE49-F238E27FC236}">
                <a16:creationId xmlns:a16="http://schemas.microsoft.com/office/drawing/2014/main" id="{8DD3E721-6DF5-4D87-8BC9-3F8891FDDA25}"/>
              </a:ext>
            </a:extLst>
          </p:cNvPr>
          <p:cNvSpPr>
            <a:spLocks noGrp="1"/>
          </p:cNvSpPr>
          <p:nvPr>
            <p:ph type="title"/>
          </p:nvPr>
        </p:nvSpPr>
        <p:spPr>
          <a:xfrm>
            <a:off x="810646" y="457200"/>
            <a:ext cx="5049667" cy="1600200"/>
          </a:xfrm>
        </p:spPr>
        <p:txBody>
          <a:bodyPr anchor="b">
            <a:normAutofit/>
          </a:bodyPr>
          <a:lstStyle>
            <a:lvl1pPr>
              <a:defRPr sz="2400"/>
            </a:lvl1pPr>
          </a:lstStyle>
          <a:p>
            <a:r>
              <a:rPr lang="en-US" noProof="0"/>
              <a:t>Click to edit Master title style</a:t>
            </a:r>
          </a:p>
        </p:txBody>
      </p:sp>
      <p:sp>
        <p:nvSpPr>
          <p:cNvPr id="19" name="Content Placeholder 2">
            <a:extLst>
              <a:ext uri="{FF2B5EF4-FFF2-40B4-BE49-F238E27FC236}">
                <a16:creationId xmlns:a16="http://schemas.microsoft.com/office/drawing/2014/main" id="{60CB4BF6-F973-402F-9030-CF47F2B18E2C}"/>
              </a:ext>
            </a:extLst>
          </p:cNvPr>
          <p:cNvSpPr>
            <a:spLocks noGrp="1"/>
          </p:cNvSpPr>
          <p:nvPr>
            <p:ph idx="1"/>
          </p:nvPr>
        </p:nvSpPr>
        <p:spPr>
          <a:xfrm>
            <a:off x="810646" y="2120900"/>
            <a:ext cx="5049666" cy="3803650"/>
          </a:xfrm>
        </p:spPr>
        <p:txBody>
          <a:bodyPr/>
          <a:lstStyle>
            <a:lvl1pPr>
              <a:defRPr sz="1800"/>
            </a:lvl1pPr>
            <a:lvl2pPr>
              <a:defRPr sz="1600"/>
            </a:lvl2pPr>
            <a:lvl3pPr>
              <a:defRPr sz="1400"/>
            </a:lvl3pPr>
            <a:lvl4pPr>
              <a:defRPr sz="1200"/>
            </a:lvl4pPr>
            <a:lvl5pPr>
              <a:defRPr sz="1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854541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Wide image on right">
    <p:spTree>
      <p:nvGrpSpPr>
        <p:cNvPr id="1" name=""/>
        <p:cNvGrpSpPr/>
        <p:nvPr/>
      </p:nvGrpSpPr>
      <p:grpSpPr>
        <a:xfrm>
          <a:off x="0" y="0"/>
          <a:ext cx="0" cy="0"/>
          <a:chOff x="0" y="0"/>
          <a:chExt cx="0" cy="0"/>
        </a:xfrm>
      </p:grpSpPr>
      <p:pic>
        <p:nvPicPr>
          <p:cNvPr id="23" name="Graphic 22" descr="Marker with solid fill">
            <a:extLst>
              <a:ext uri="{FF2B5EF4-FFF2-40B4-BE49-F238E27FC236}">
                <a16:creationId xmlns:a16="http://schemas.microsoft.com/office/drawing/2014/main" id="{84B80132-B7C6-9EC3-6E8A-EBED7B5B1087}"/>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35376" y="2781574"/>
            <a:ext cx="218900" cy="218900"/>
          </a:xfrm>
          <a:prstGeom prst="rect">
            <a:avLst/>
          </a:prstGeom>
        </p:spPr>
      </p:pic>
      <p:pic>
        <p:nvPicPr>
          <p:cNvPr id="3" name="Picture 2" descr="Map, scatter chart&#10;&#10;Description automatically generated">
            <a:extLst>
              <a:ext uri="{FF2B5EF4-FFF2-40B4-BE49-F238E27FC236}">
                <a16:creationId xmlns:a16="http://schemas.microsoft.com/office/drawing/2014/main" id="{9B6CC589-73C9-AB97-8719-8AD972AFE84C}"/>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1361625" y="0"/>
            <a:ext cx="10830375" cy="6858000"/>
          </a:xfrm>
          <a:prstGeom prst="rect">
            <a:avLst/>
          </a:prstGeom>
        </p:spPr>
      </p:pic>
      <p:sp>
        <p:nvSpPr>
          <p:cNvPr id="8" name="Rectangle 7">
            <a:extLst>
              <a:ext uri="{FF2B5EF4-FFF2-40B4-BE49-F238E27FC236}">
                <a16:creationId xmlns:a16="http://schemas.microsoft.com/office/drawing/2014/main" id="{25149328-4023-4F1D-453D-B68DC034B74C}"/>
              </a:ext>
            </a:extLst>
          </p:cNvPr>
          <p:cNvSpPr/>
          <p:nvPr userDrawn="1"/>
        </p:nvSpPr>
        <p:spPr>
          <a:xfrm rot="10800000">
            <a:off x="799548" y="0"/>
            <a:ext cx="9232269" cy="6858000"/>
          </a:xfrm>
          <a:prstGeom prst="rect">
            <a:avLst/>
          </a:prstGeom>
          <a:gradFill flip="none" rotWithShape="1">
            <a:gsLst>
              <a:gs pos="0">
                <a:srgbClr val="FFFFFF">
                  <a:alpha val="0"/>
                </a:srgbClr>
              </a:gs>
              <a:gs pos="74000">
                <a:schemeClr val="bg1"/>
              </a:gs>
              <a:gs pos="83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Title 1">
            <a:extLst>
              <a:ext uri="{FF2B5EF4-FFF2-40B4-BE49-F238E27FC236}">
                <a16:creationId xmlns:a16="http://schemas.microsoft.com/office/drawing/2014/main" id="{8DD3E721-6DF5-4D87-8BC9-3F8891FDDA25}"/>
              </a:ext>
            </a:extLst>
          </p:cNvPr>
          <p:cNvSpPr>
            <a:spLocks noGrp="1"/>
          </p:cNvSpPr>
          <p:nvPr>
            <p:ph type="title"/>
          </p:nvPr>
        </p:nvSpPr>
        <p:spPr>
          <a:xfrm>
            <a:off x="810646" y="457200"/>
            <a:ext cx="5049667" cy="1600200"/>
          </a:xfrm>
        </p:spPr>
        <p:txBody>
          <a:bodyPr anchor="b">
            <a:normAutofit/>
          </a:bodyPr>
          <a:lstStyle>
            <a:lvl1pPr>
              <a:defRPr sz="2400"/>
            </a:lvl1pPr>
          </a:lstStyle>
          <a:p>
            <a:r>
              <a:rPr lang="en-US" noProof="0"/>
              <a:t>Click to edit Master title style</a:t>
            </a:r>
          </a:p>
        </p:txBody>
      </p:sp>
      <p:sp>
        <p:nvSpPr>
          <p:cNvPr id="19" name="Content Placeholder 2">
            <a:extLst>
              <a:ext uri="{FF2B5EF4-FFF2-40B4-BE49-F238E27FC236}">
                <a16:creationId xmlns:a16="http://schemas.microsoft.com/office/drawing/2014/main" id="{60CB4BF6-F973-402F-9030-CF47F2B18E2C}"/>
              </a:ext>
            </a:extLst>
          </p:cNvPr>
          <p:cNvSpPr>
            <a:spLocks noGrp="1"/>
          </p:cNvSpPr>
          <p:nvPr>
            <p:ph idx="1"/>
          </p:nvPr>
        </p:nvSpPr>
        <p:spPr>
          <a:xfrm>
            <a:off x="810646" y="2120900"/>
            <a:ext cx="5049666" cy="3803650"/>
          </a:xfrm>
        </p:spPr>
        <p:txBody>
          <a:bodyPr/>
          <a:lstStyle>
            <a:lvl1pPr>
              <a:defRPr sz="1800"/>
            </a:lvl1pPr>
            <a:lvl2pPr>
              <a:defRPr sz="1600"/>
            </a:lvl2pPr>
            <a:lvl3pPr>
              <a:defRPr sz="1400"/>
            </a:lvl3pPr>
            <a:lvl4pPr>
              <a:defRPr sz="1200"/>
            </a:lvl4pPr>
            <a:lvl5pPr>
              <a:defRPr sz="1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11" name="Graphic 10" descr="Marker with solid fill">
            <a:extLst>
              <a:ext uri="{FF2B5EF4-FFF2-40B4-BE49-F238E27FC236}">
                <a16:creationId xmlns:a16="http://schemas.microsoft.com/office/drawing/2014/main" id="{04811C5A-4EF1-593C-B62C-2FAD6CE1299A}"/>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290761" y="1637386"/>
            <a:ext cx="291356" cy="291356"/>
          </a:xfrm>
          <a:prstGeom prst="rect">
            <a:avLst/>
          </a:prstGeom>
        </p:spPr>
      </p:pic>
      <p:pic>
        <p:nvPicPr>
          <p:cNvPr id="21" name="Graphic 20" descr="Marker with solid fill">
            <a:extLst>
              <a:ext uri="{FF2B5EF4-FFF2-40B4-BE49-F238E27FC236}">
                <a16:creationId xmlns:a16="http://schemas.microsoft.com/office/drawing/2014/main" id="{5DEB69F5-8C8F-00B0-C634-EF314E357345}"/>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225643" y="3283322"/>
            <a:ext cx="291356" cy="291356"/>
          </a:xfrm>
          <a:prstGeom prst="rect">
            <a:avLst/>
          </a:prstGeom>
        </p:spPr>
      </p:pic>
      <p:pic>
        <p:nvPicPr>
          <p:cNvPr id="25" name="Picture 24" descr="A picture containing indoor, necklet, accessory, vector graphics&#10;&#10;Description automatically generated">
            <a:extLst>
              <a:ext uri="{FF2B5EF4-FFF2-40B4-BE49-F238E27FC236}">
                <a16:creationId xmlns:a16="http://schemas.microsoft.com/office/drawing/2014/main" id="{15EE5BF8-57DB-EC4B-15C5-DF8117D135FA}"/>
              </a:ext>
            </a:extLst>
          </p:cNvPr>
          <p:cNvPicPr>
            <a:picLocks noChangeAspect="1"/>
          </p:cNvPicPr>
          <p:nvPr userDrawn="1"/>
        </p:nvPicPr>
        <p:blipFill>
          <a:blip r:embed="rId7" cstate="hqprint">
            <a:alphaModFix amt="50000"/>
            <a:extLst>
              <a:ext uri="{28A0092B-C50C-407E-A947-70E740481C1C}">
                <a14:useLocalDpi xmlns:a14="http://schemas.microsoft.com/office/drawing/2010/main"/>
              </a:ext>
            </a:extLst>
          </a:blip>
          <a:srcRect t="-4224" b="-4340"/>
          <a:stretch>
            <a:fillRect/>
          </a:stretch>
        </p:blipFill>
        <p:spPr>
          <a:xfrm>
            <a:off x="5010164" y="-493256"/>
            <a:ext cx="7327298" cy="7852908"/>
          </a:xfrm>
          <a:custGeom>
            <a:avLst/>
            <a:gdLst>
              <a:gd name="connsiteX0" fmla="*/ 827109 w 7327297"/>
              <a:gd name="connsiteY0" fmla="*/ 7538993 h 7852903"/>
              <a:gd name="connsiteX1" fmla="*/ 6121385 w 7327297"/>
              <a:gd name="connsiteY1" fmla="*/ 7538993 h 7852903"/>
              <a:gd name="connsiteX2" fmla="*/ 6121385 w 7327297"/>
              <a:gd name="connsiteY2" fmla="*/ 7852903 h 7852903"/>
              <a:gd name="connsiteX3" fmla="*/ 827109 w 7327297"/>
              <a:gd name="connsiteY3" fmla="*/ 7852903 h 7852903"/>
              <a:gd name="connsiteX4" fmla="*/ 0 w 7327297"/>
              <a:gd name="connsiteY4" fmla="*/ 305512 h 7852903"/>
              <a:gd name="connsiteX5" fmla="*/ 405517 w 7327297"/>
              <a:gd name="connsiteY5" fmla="*/ 305512 h 7852903"/>
              <a:gd name="connsiteX6" fmla="*/ 405517 w 7327297"/>
              <a:gd name="connsiteY6" fmla="*/ 501650 h 7852903"/>
              <a:gd name="connsiteX7" fmla="*/ 5699793 w 7327297"/>
              <a:gd name="connsiteY7" fmla="*/ 501650 h 7852903"/>
              <a:gd name="connsiteX8" fmla="*/ 5699793 w 7327297"/>
              <a:gd name="connsiteY8" fmla="*/ 305512 h 7852903"/>
              <a:gd name="connsiteX9" fmla="*/ 7327297 w 7327297"/>
              <a:gd name="connsiteY9" fmla="*/ 305512 h 7852903"/>
              <a:gd name="connsiteX10" fmla="*/ 7327297 w 7327297"/>
              <a:gd name="connsiteY10" fmla="*/ 7538993 h 7852903"/>
              <a:gd name="connsiteX11" fmla="*/ 6121385 w 7327297"/>
              <a:gd name="connsiteY11" fmla="*/ 7538993 h 7852903"/>
              <a:gd name="connsiteX12" fmla="*/ 6121385 w 7327297"/>
              <a:gd name="connsiteY12" fmla="*/ 7351253 h 7852903"/>
              <a:gd name="connsiteX13" fmla="*/ 827109 w 7327297"/>
              <a:gd name="connsiteY13" fmla="*/ 7351253 h 7852903"/>
              <a:gd name="connsiteX14" fmla="*/ 827109 w 7327297"/>
              <a:gd name="connsiteY14" fmla="*/ 7538993 h 7852903"/>
              <a:gd name="connsiteX15" fmla="*/ 0 w 7327297"/>
              <a:gd name="connsiteY15" fmla="*/ 7538993 h 7852903"/>
              <a:gd name="connsiteX16" fmla="*/ 405517 w 7327297"/>
              <a:gd name="connsiteY16" fmla="*/ 0 h 7852903"/>
              <a:gd name="connsiteX17" fmla="*/ 5699793 w 7327297"/>
              <a:gd name="connsiteY17" fmla="*/ 0 h 7852903"/>
              <a:gd name="connsiteX18" fmla="*/ 5699793 w 7327297"/>
              <a:gd name="connsiteY18" fmla="*/ 305512 h 7852903"/>
              <a:gd name="connsiteX19" fmla="*/ 405517 w 7327297"/>
              <a:gd name="connsiteY19" fmla="*/ 305512 h 7852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27297" h="7852903">
                <a:moveTo>
                  <a:pt x="827109" y="7538993"/>
                </a:moveTo>
                <a:lnTo>
                  <a:pt x="6121385" y="7538993"/>
                </a:lnTo>
                <a:lnTo>
                  <a:pt x="6121385" y="7852903"/>
                </a:lnTo>
                <a:lnTo>
                  <a:pt x="827109" y="7852903"/>
                </a:lnTo>
                <a:close/>
                <a:moveTo>
                  <a:pt x="0" y="305512"/>
                </a:moveTo>
                <a:lnTo>
                  <a:pt x="405517" y="305512"/>
                </a:lnTo>
                <a:lnTo>
                  <a:pt x="405517" y="501650"/>
                </a:lnTo>
                <a:lnTo>
                  <a:pt x="5699793" y="501650"/>
                </a:lnTo>
                <a:lnTo>
                  <a:pt x="5699793" y="305512"/>
                </a:lnTo>
                <a:lnTo>
                  <a:pt x="7327297" y="305512"/>
                </a:lnTo>
                <a:lnTo>
                  <a:pt x="7327297" y="7538993"/>
                </a:lnTo>
                <a:lnTo>
                  <a:pt x="6121385" y="7538993"/>
                </a:lnTo>
                <a:lnTo>
                  <a:pt x="6121385" y="7351253"/>
                </a:lnTo>
                <a:lnTo>
                  <a:pt x="827109" y="7351253"/>
                </a:lnTo>
                <a:lnTo>
                  <a:pt x="827109" y="7538993"/>
                </a:lnTo>
                <a:lnTo>
                  <a:pt x="0" y="7538993"/>
                </a:lnTo>
                <a:close/>
                <a:moveTo>
                  <a:pt x="405517" y="0"/>
                </a:moveTo>
                <a:lnTo>
                  <a:pt x="5699793" y="0"/>
                </a:lnTo>
                <a:lnTo>
                  <a:pt x="5699793" y="305512"/>
                </a:lnTo>
                <a:lnTo>
                  <a:pt x="405517" y="305512"/>
                </a:lnTo>
                <a:close/>
              </a:path>
            </a:pathLst>
          </a:custGeom>
        </p:spPr>
      </p:pic>
      <p:pic>
        <p:nvPicPr>
          <p:cNvPr id="5" name="Picture 4" descr="A picture containing icon&#10;&#10;Description automatically generated">
            <a:extLst>
              <a:ext uri="{FF2B5EF4-FFF2-40B4-BE49-F238E27FC236}">
                <a16:creationId xmlns:a16="http://schemas.microsoft.com/office/drawing/2014/main" id="{20AA0808-4322-AC47-FF0D-B44DFE282637}"/>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pic>
        <p:nvPicPr>
          <p:cNvPr id="4" name="Graphic 3" descr="Marker with solid fill">
            <a:extLst>
              <a:ext uri="{FF2B5EF4-FFF2-40B4-BE49-F238E27FC236}">
                <a16:creationId xmlns:a16="http://schemas.microsoft.com/office/drawing/2014/main" id="{3FD67677-AC44-C228-7351-5F0745DBE099}"/>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49861" y="2650343"/>
            <a:ext cx="218900" cy="218900"/>
          </a:xfrm>
          <a:prstGeom prst="rect">
            <a:avLst/>
          </a:prstGeom>
        </p:spPr>
      </p:pic>
      <p:pic>
        <p:nvPicPr>
          <p:cNvPr id="7" name="Graphic 6" descr="Marker with solid fill">
            <a:extLst>
              <a:ext uri="{FF2B5EF4-FFF2-40B4-BE49-F238E27FC236}">
                <a16:creationId xmlns:a16="http://schemas.microsoft.com/office/drawing/2014/main" id="{423CA27C-BCC8-F4C4-0018-3BA3F44ED6C4}"/>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999239" y="2061660"/>
            <a:ext cx="218900" cy="218900"/>
          </a:xfrm>
          <a:prstGeom prst="rect">
            <a:avLst/>
          </a:prstGeom>
        </p:spPr>
      </p:pic>
      <p:pic>
        <p:nvPicPr>
          <p:cNvPr id="10" name="Graphic 9" descr="Marker with solid fill">
            <a:extLst>
              <a:ext uri="{FF2B5EF4-FFF2-40B4-BE49-F238E27FC236}">
                <a16:creationId xmlns:a16="http://schemas.microsoft.com/office/drawing/2014/main" id="{792C7984-ABE6-EED0-5B07-3FC53D7FF0B6}"/>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33615" y="5110592"/>
            <a:ext cx="218900" cy="218900"/>
          </a:xfrm>
          <a:prstGeom prst="rect">
            <a:avLst/>
          </a:prstGeom>
        </p:spPr>
      </p:pic>
      <p:pic>
        <p:nvPicPr>
          <p:cNvPr id="20" name="Graphic 19" descr="Marker with solid fill">
            <a:extLst>
              <a:ext uri="{FF2B5EF4-FFF2-40B4-BE49-F238E27FC236}">
                <a16:creationId xmlns:a16="http://schemas.microsoft.com/office/drawing/2014/main" id="{B053EF00-B8BE-707A-FDEE-AC4DE6FB11D7}"/>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289389" y="1941312"/>
            <a:ext cx="218900" cy="218900"/>
          </a:xfrm>
          <a:prstGeom prst="rect">
            <a:avLst/>
          </a:prstGeom>
        </p:spPr>
      </p:pic>
      <p:pic>
        <p:nvPicPr>
          <p:cNvPr id="26" name="Graphic 25" descr="Marker with solid fill">
            <a:extLst>
              <a:ext uri="{FF2B5EF4-FFF2-40B4-BE49-F238E27FC236}">
                <a16:creationId xmlns:a16="http://schemas.microsoft.com/office/drawing/2014/main" id="{78F6A4C8-42E1-6944-66F0-A9ED74B0C254}"/>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11840" y="2300892"/>
            <a:ext cx="218900" cy="218900"/>
          </a:xfrm>
          <a:prstGeom prst="rect">
            <a:avLst/>
          </a:prstGeom>
        </p:spPr>
      </p:pic>
      <p:pic>
        <p:nvPicPr>
          <p:cNvPr id="28" name="Graphic 27" descr="Marker with solid fill">
            <a:extLst>
              <a:ext uri="{FF2B5EF4-FFF2-40B4-BE49-F238E27FC236}">
                <a16:creationId xmlns:a16="http://schemas.microsoft.com/office/drawing/2014/main" id="{5FAC86F4-8315-F4FB-E699-7AA3CE0BC605}"/>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87233" y="2355149"/>
            <a:ext cx="218900" cy="218900"/>
          </a:xfrm>
          <a:prstGeom prst="rect">
            <a:avLst/>
          </a:prstGeom>
        </p:spPr>
      </p:pic>
      <p:pic>
        <p:nvPicPr>
          <p:cNvPr id="32" name="Graphic 31" descr="Marker with solid fill">
            <a:extLst>
              <a:ext uri="{FF2B5EF4-FFF2-40B4-BE49-F238E27FC236}">
                <a16:creationId xmlns:a16="http://schemas.microsoft.com/office/drawing/2014/main" id="{3D51A57F-D131-07BB-EC9E-551F47049C49}"/>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61290" y="2213621"/>
            <a:ext cx="218900" cy="218900"/>
          </a:xfrm>
          <a:prstGeom prst="rect">
            <a:avLst/>
          </a:prstGeom>
        </p:spPr>
      </p:pic>
      <p:pic>
        <p:nvPicPr>
          <p:cNvPr id="36" name="Graphic 35" descr="Marker with solid fill">
            <a:extLst>
              <a:ext uri="{FF2B5EF4-FFF2-40B4-BE49-F238E27FC236}">
                <a16:creationId xmlns:a16="http://schemas.microsoft.com/office/drawing/2014/main" id="{4A6D22AF-70C3-300E-38E4-C71E508BC82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293074" y="2775449"/>
            <a:ext cx="218900" cy="218900"/>
          </a:xfrm>
          <a:prstGeom prst="rect">
            <a:avLst/>
          </a:prstGeom>
        </p:spPr>
      </p:pic>
      <p:pic>
        <p:nvPicPr>
          <p:cNvPr id="38" name="Graphic 37" descr="Marker with solid fill">
            <a:extLst>
              <a:ext uri="{FF2B5EF4-FFF2-40B4-BE49-F238E27FC236}">
                <a16:creationId xmlns:a16="http://schemas.microsoft.com/office/drawing/2014/main" id="{919C646F-F01F-7813-C733-58BDF5DCDC06}"/>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62257" y="2205697"/>
            <a:ext cx="218900" cy="218900"/>
          </a:xfrm>
          <a:prstGeom prst="rect">
            <a:avLst/>
          </a:prstGeom>
        </p:spPr>
      </p:pic>
      <p:pic>
        <p:nvPicPr>
          <p:cNvPr id="15" name="Graphic 14" descr="Marker with solid fill">
            <a:extLst>
              <a:ext uri="{FF2B5EF4-FFF2-40B4-BE49-F238E27FC236}">
                <a16:creationId xmlns:a16="http://schemas.microsoft.com/office/drawing/2014/main" id="{2C08E7FC-74C4-3F6B-DDD7-E471789B3EAC}"/>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11803" y="2256157"/>
            <a:ext cx="291356" cy="291356"/>
          </a:xfrm>
          <a:prstGeom prst="rect">
            <a:avLst/>
          </a:prstGeom>
        </p:spPr>
      </p:pic>
      <p:pic>
        <p:nvPicPr>
          <p:cNvPr id="13" name="Graphic 12" descr="Marker with solid fill">
            <a:extLst>
              <a:ext uri="{FF2B5EF4-FFF2-40B4-BE49-F238E27FC236}">
                <a16:creationId xmlns:a16="http://schemas.microsoft.com/office/drawing/2014/main" id="{52C5C733-6A5D-5330-B79B-603437DED1FA}"/>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307989" y="1877252"/>
            <a:ext cx="291356" cy="291356"/>
          </a:xfrm>
          <a:prstGeom prst="rect">
            <a:avLst/>
          </a:prstGeom>
        </p:spPr>
      </p:pic>
      <p:pic>
        <p:nvPicPr>
          <p:cNvPr id="40" name="Graphic 39" descr="Marker with solid fill">
            <a:extLst>
              <a:ext uri="{FF2B5EF4-FFF2-40B4-BE49-F238E27FC236}">
                <a16:creationId xmlns:a16="http://schemas.microsoft.com/office/drawing/2014/main" id="{AD174BA1-4101-4491-E891-F379E09D1A03}"/>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391571" y="2698973"/>
            <a:ext cx="218900" cy="218900"/>
          </a:xfrm>
          <a:prstGeom prst="rect">
            <a:avLst/>
          </a:prstGeom>
        </p:spPr>
      </p:pic>
      <p:pic>
        <p:nvPicPr>
          <p:cNvPr id="42" name="Graphic 41" descr="Marker with solid fill">
            <a:extLst>
              <a:ext uri="{FF2B5EF4-FFF2-40B4-BE49-F238E27FC236}">
                <a16:creationId xmlns:a16="http://schemas.microsoft.com/office/drawing/2014/main" id="{A140BB2C-657E-D5F2-D8AB-774343B54906}"/>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90289" y="2756856"/>
            <a:ext cx="218900" cy="218900"/>
          </a:xfrm>
          <a:prstGeom prst="rect">
            <a:avLst/>
          </a:prstGeom>
        </p:spPr>
      </p:pic>
      <p:pic>
        <p:nvPicPr>
          <p:cNvPr id="44" name="Graphic 43" descr="Marker with solid fill">
            <a:extLst>
              <a:ext uri="{FF2B5EF4-FFF2-40B4-BE49-F238E27FC236}">
                <a16:creationId xmlns:a16="http://schemas.microsoft.com/office/drawing/2014/main" id="{DDEBCB02-94B7-B9CD-DF27-6F0030DD301B}"/>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47196" y="2485526"/>
            <a:ext cx="218900" cy="218900"/>
          </a:xfrm>
          <a:prstGeom prst="rect">
            <a:avLst/>
          </a:prstGeom>
        </p:spPr>
      </p:pic>
      <p:pic>
        <p:nvPicPr>
          <p:cNvPr id="46" name="Graphic 45" descr="Marker with solid fill">
            <a:extLst>
              <a:ext uri="{FF2B5EF4-FFF2-40B4-BE49-F238E27FC236}">
                <a16:creationId xmlns:a16="http://schemas.microsoft.com/office/drawing/2014/main" id="{356A576D-C139-96A7-84B3-B91ED0BDB373}"/>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413423" y="2734144"/>
            <a:ext cx="218900" cy="218900"/>
          </a:xfrm>
          <a:prstGeom prst="rect">
            <a:avLst/>
          </a:prstGeom>
        </p:spPr>
      </p:pic>
      <p:pic>
        <p:nvPicPr>
          <p:cNvPr id="48" name="Graphic 47" descr="Marker with solid fill">
            <a:extLst>
              <a:ext uri="{FF2B5EF4-FFF2-40B4-BE49-F238E27FC236}">
                <a16:creationId xmlns:a16="http://schemas.microsoft.com/office/drawing/2014/main" id="{2CBC3976-0A39-2177-D696-214162F8DDDA}"/>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888484" y="4269517"/>
            <a:ext cx="218900" cy="218900"/>
          </a:xfrm>
          <a:prstGeom prst="rect">
            <a:avLst/>
          </a:prstGeom>
        </p:spPr>
      </p:pic>
      <p:pic>
        <p:nvPicPr>
          <p:cNvPr id="50" name="Graphic 49" descr="Marker with solid fill">
            <a:extLst>
              <a:ext uri="{FF2B5EF4-FFF2-40B4-BE49-F238E27FC236}">
                <a16:creationId xmlns:a16="http://schemas.microsoft.com/office/drawing/2014/main" id="{3BE2917E-95FD-253D-2A03-D063808BA73F}"/>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69950" y="2461645"/>
            <a:ext cx="218900" cy="218900"/>
          </a:xfrm>
          <a:prstGeom prst="rect">
            <a:avLst/>
          </a:prstGeom>
        </p:spPr>
      </p:pic>
      <p:pic>
        <p:nvPicPr>
          <p:cNvPr id="52" name="Graphic 51" descr="Marker with solid fill">
            <a:extLst>
              <a:ext uri="{FF2B5EF4-FFF2-40B4-BE49-F238E27FC236}">
                <a16:creationId xmlns:a16="http://schemas.microsoft.com/office/drawing/2014/main" id="{AD75DFB8-A2BE-727A-A3BF-A45BD8E16C4D}"/>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726731" y="2377456"/>
            <a:ext cx="218900" cy="218900"/>
          </a:xfrm>
          <a:prstGeom prst="rect">
            <a:avLst/>
          </a:prstGeom>
        </p:spPr>
      </p:pic>
      <p:pic>
        <p:nvPicPr>
          <p:cNvPr id="17" name="Graphic 16" descr="Marker with solid fill">
            <a:extLst>
              <a:ext uri="{FF2B5EF4-FFF2-40B4-BE49-F238E27FC236}">
                <a16:creationId xmlns:a16="http://schemas.microsoft.com/office/drawing/2014/main" id="{7A51275A-1ED9-7699-2AE5-A125ACE295BC}"/>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645764" y="2423423"/>
            <a:ext cx="291356" cy="291356"/>
          </a:xfrm>
          <a:prstGeom prst="rect">
            <a:avLst/>
          </a:prstGeom>
        </p:spPr>
      </p:pic>
      <p:pic>
        <p:nvPicPr>
          <p:cNvPr id="2" name="Graphic 1" descr="Marker with solid fill">
            <a:extLst>
              <a:ext uri="{FF2B5EF4-FFF2-40B4-BE49-F238E27FC236}">
                <a16:creationId xmlns:a16="http://schemas.microsoft.com/office/drawing/2014/main" id="{1BA7702B-500E-9D93-6307-262C699DA083}"/>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11995" y="5020595"/>
            <a:ext cx="218900" cy="218900"/>
          </a:xfrm>
          <a:prstGeom prst="rect">
            <a:avLst/>
          </a:prstGeom>
        </p:spPr>
      </p:pic>
      <p:pic>
        <p:nvPicPr>
          <p:cNvPr id="6" name="Graphic 5" descr="Marker with solid fill">
            <a:extLst>
              <a:ext uri="{FF2B5EF4-FFF2-40B4-BE49-F238E27FC236}">
                <a16:creationId xmlns:a16="http://schemas.microsoft.com/office/drawing/2014/main" id="{B4161717-28D4-A668-E651-151143E1DDE7}"/>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98922" y="2917873"/>
            <a:ext cx="218900" cy="218900"/>
          </a:xfrm>
          <a:prstGeom prst="rect">
            <a:avLst/>
          </a:prstGeom>
        </p:spPr>
      </p:pic>
      <p:pic>
        <p:nvPicPr>
          <p:cNvPr id="9" name="Graphic 8" descr="Marker with solid fill">
            <a:extLst>
              <a:ext uri="{FF2B5EF4-FFF2-40B4-BE49-F238E27FC236}">
                <a16:creationId xmlns:a16="http://schemas.microsoft.com/office/drawing/2014/main" id="{97073A49-24A5-8F22-4443-BC69FAE1727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00776" y="3830678"/>
            <a:ext cx="218900" cy="218900"/>
          </a:xfrm>
          <a:prstGeom prst="rect">
            <a:avLst/>
          </a:prstGeom>
        </p:spPr>
      </p:pic>
    </p:spTree>
    <p:extLst>
      <p:ext uri="{BB962C8B-B14F-4D97-AF65-F5344CB8AC3E}">
        <p14:creationId xmlns:p14="http://schemas.microsoft.com/office/powerpoint/2010/main" val="35304614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Wide image on 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9BB1BAF-3C01-46FA-B743-DC87619CBB38}"/>
              </a:ext>
            </a:extLst>
          </p:cNvPr>
          <p:cNvSpPr>
            <a:spLocks noGrp="1"/>
          </p:cNvSpPr>
          <p:nvPr>
            <p:ph type="pic" sz="quarter" idx="13"/>
          </p:nvPr>
        </p:nvSpPr>
        <p:spPr>
          <a:xfrm>
            <a:off x="0" y="0"/>
            <a:ext cx="5860314" cy="6858000"/>
          </a:xfrm>
        </p:spPr>
        <p:txBody>
          <a:bodyPr/>
          <a:lstStyle/>
          <a:p>
            <a:endParaRPr lang="en-US" noProof="0"/>
          </a:p>
        </p:txBody>
      </p:sp>
      <p:sp>
        <p:nvSpPr>
          <p:cNvPr id="4" name="Footer Placeholder 3">
            <a:extLst>
              <a:ext uri="{FF2B5EF4-FFF2-40B4-BE49-F238E27FC236}">
                <a16:creationId xmlns:a16="http://schemas.microsoft.com/office/drawing/2014/main" id="{FD8327D8-7F72-475A-B6B9-0EF0A8885065}"/>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9A35AAA0-3964-4861-A6A7-5EDC1E476A91}"/>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11" name="Rectangle 10">
            <a:extLst>
              <a:ext uri="{FF2B5EF4-FFF2-40B4-BE49-F238E27FC236}">
                <a16:creationId xmlns:a16="http://schemas.microsoft.com/office/drawing/2014/main" id="{59EE1549-169A-4729-8695-688CB4358F26}"/>
              </a:ext>
            </a:extLst>
          </p:cNvPr>
          <p:cNvSpPr/>
          <p:nvPr userDrawn="1"/>
        </p:nvSpPr>
        <p:spPr>
          <a:xfrm>
            <a:off x="1253389" y="0"/>
            <a:ext cx="7931150" cy="6858000"/>
          </a:xfrm>
          <a:prstGeom prst="rect">
            <a:avLst/>
          </a:prstGeom>
          <a:gradFill flip="none" rotWithShape="1">
            <a:gsLst>
              <a:gs pos="0">
                <a:srgbClr val="FFFFFF">
                  <a:alpha val="0"/>
                </a:srgbClr>
              </a:gs>
              <a:gs pos="74000">
                <a:schemeClr val="bg1"/>
              </a:gs>
              <a:gs pos="83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Title 1">
            <a:extLst>
              <a:ext uri="{FF2B5EF4-FFF2-40B4-BE49-F238E27FC236}">
                <a16:creationId xmlns:a16="http://schemas.microsoft.com/office/drawing/2014/main" id="{8DD3E721-6DF5-4D87-8BC9-3F8891FDDA25}"/>
              </a:ext>
            </a:extLst>
          </p:cNvPr>
          <p:cNvSpPr>
            <a:spLocks noGrp="1"/>
          </p:cNvSpPr>
          <p:nvPr>
            <p:ph type="title"/>
          </p:nvPr>
        </p:nvSpPr>
        <p:spPr>
          <a:xfrm>
            <a:off x="6331686" y="457200"/>
            <a:ext cx="5049667" cy="1600200"/>
          </a:xfrm>
        </p:spPr>
        <p:txBody>
          <a:bodyPr anchor="b">
            <a:normAutofit/>
          </a:bodyPr>
          <a:lstStyle>
            <a:lvl1pPr>
              <a:defRPr sz="2400"/>
            </a:lvl1pPr>
          </a:lstStyle>
          <a:p>
            <a:r>
              <a:rPr lang="en-US" noProof="0"/>
              <a:t>Click to edit Master title style</a:t>
            </a:r>
          </a:p>
        </p:txBody>
      </p:sp>
      <p:sp>
        <p:nvSpPr>
          <p:cNvPr id="19" name="Content Placeholder 2">
            <a:extLst>
              <a:ext uri="{FF2B5EF4-FFF2-40B4-BE49-F238E27FC236}">
                <a16:creationId xmlns:a16="http://schemas.microsoft.com/office/drawing/2014/main" id="{60CB4BF6-F973-402F-9030-CF47F2B18E2C}"/>
              </a:ext>
            </a:extLst>
          </p:cNvPr>
          <p:cNvSpPr>
            <a:spLocks noGrp="1"/>
          </p:cNvSpPr>
          <p:nvPr>
            <p:ph idx="1"/>
          </p:nvPr>
        </p:nvSpPr>
        <p:spPr>
          <a:xfrm>
            <a:off x="6331687" y="2120900"/>
            <a:ext cx="5049665" cy="3803650"/>
          </a:xfrm>
        </p:spPr>
        <p:txBody>
          <a:bodyPr/>
          <a:lstStyle>
            <a:lvl1pPr>
              <a:defRPr sz="1800"/>
            </a:lvl1pPr>
            <a:lvl2pPr>
              <a:defRPr sz="1600"/>
            </a:lvl2pPr>
            <a:lvl3pPr>
              <a:defRPr sz="1400"/>
            </a:lvl3pPr>
            <a:lvl4pPr>
              <a:defRPr sz="1200"/>
            </a:lvl4pPr>
            <a:lvl5pPr>
              <a:defRPr sz="1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3888138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le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D8327D8-7F72-475A-B6B9-0EF0A8885065}"/>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9A35AAA0-3964-4861-A6A7-5EDC1E476A91}"/>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18" name="Title 1">
            <a:extLst>
              <a:ext uri="{FF2B5EF4-FFF2-40B4-BE49-F238E27FC236}">
                <a16:creationId xmlns:a16="http://schemas.microsoft.com/office/drawing/2014/main" id="{8DD3E721-6DF5-4D87-8BC9-3F8891FDDA25}"/>
              </a:ext>
            </a:extLst>
          </p:cNvPr>
          <p:cNvSpPr>
            <a:spLocks noGrp="1"/>
          </p:cNvSpPr>
          <p:nvPr>
            <p:ph type="title"/>
          </p:nvPr>
        </p:nvSpPr>
        <p:spPr>
          <a:xfrm>
            <a:off x="6331686" y="457200"/>
            <a:ext cx="5049667" cy="1600200"/>
          </a:xfrm>
        </p:spPr>
        <p:txBody>
          <a:bodyPr anchor="b">
            <a:normAutofit/>
          </a:bodyPr>
          <a:lstStyle>
            <a:lvl1pPr>
              <a:defRPr sz="2400"/>
            </a:lvl1pPr>
          </a:lstStyle>
          <a:p>
            <a:r>
              <a:rPr lang="en-US" noProof="0"/>
              <a:t>Click to edit Master title style</a:t>
            </a:r>
          </a:p>
        </p:txBody>
      </p:sp>
      <p:sp>
        <p:nvSpPr>
          <p:cNvPr id="20" name="Picture Placeholder 7">
            <a:extLst>
              <a:ext uri="{FF2B5EF4-FFF2-40B4-BE49-F238E27FC236}">
                <a16:creationId xmlns:a16="http://schemas.microsoft.com/office/drawing/2014/main" id="{346DD11B-D6EE-422C-AB95-84D2FCB4BA03}"/>
              </a:ext>
            </a:extLst>
          </p:cNvPr>
          <p:cNvSpPr>
            <a:spLocks noGrp="1"/>
          </p:cNvSpPr>
          <p:nvPr>
            <p:ph type="pic" sz="quarter" idx="13"/>
          </p:nvPr>
        </p:nvSpPr>
        <p:spPr>
          <a:xfrm>
            <a:off x="0" y="2"/>
            <a:ext cx="5964239" cy="6857998"/>
          </a:xfrm>
          <a:custGeom>
            <a:avLst/>
            <a:gdLst>
              <a:gd name="connsiteX0" fmla="*/ 1724440 w 5964238"/>
              <a:gd name="connsiteY0" fmla="*/ 6097415 h 6857998"/>
              <a:gd name="connsiteX1" fmla="*/ 1949369 w 5964238"/>
              <a:gd name="connsiteY1" fmla="*/ 6190585 h 6857998"/>
              <a:gd name="connsiteX2" fmla="*/ 2616782 w 5964238"/>
              <a:gd name="connsiteY2" fmla="*/ 6857998 h 6857998"/>
              <a:gd name="connsiteX3" fmla="*/ 832098 w 5964238"/>
              <a:gd name="connsiteY3" fmla="*/ 6857998 h 6857998"/>
              <a:gd name="connsiteX4" fmla="*/ 1499512 w 5964238"/>
              <a:gd name="connsiteY4" fmla="*/ 6190584 h 6857998"/>
              <a:gd name="connsiteX5" fmla="*/ 1724440 w 5964238"/>
              <a:gd name="connsiteY5" fmla="*/ 6097415 h 6857998"/>
              <a:gd name="connsiteX6" fmla="*/ 3254546 w 5964238"/>
              <a:gd name="connsiteY6" fmla="*/ 4745701 h 6857998"/>
              <a:gd name="connsiteX7" fmla="*/ 3479475 w 5964238"/>
              <a:gd name="connsiteY7" fmla="*/ 4838869 h 6857998"/>
              <a:gd name="connsiteX8" fmla="*/ 4379163 w 5964238"/>
              <a:gd name="connsiteY8" fmla="*/ 5738557 h 6857998"/>
              <a:gd name="connsiteX9" fmla="*/ 4379163 w 5964238"/>
              <a:gd name="connsiteY9" fmla="*/ 6188414 h 6857998"/>
              <a:gd name="connsiteX10" fmla="*/ 3709578 w 5964238"/>
              <a:gd name="connsiteY10" fmla="*/ 6857998 h 6857998"/>
              <a:gd name="connsiteX11" fmla="*/ 2799514 w 5964238"/>
              <a:gd name="connsiteY11" fmla="*/ 6857998 h 6857998"/>
              <a:gd name="connsiteX12" fmla="*/ 2129930 w 5964238"/>
              <a:gd name="connsiteY12" fmla="*/ 6188414 h 6857998"/>
              <a:gd name="connsiteX13" fmla="*/ 2129930 w 5964238"/>
              <a:gd name="connsiteY13" fmla="*/ 5738557 h 6857998"/>
              <a:gd name="connsiteX14" fmla="*/ 3029618 w 5964238"/>
              <a:gd name="connsiteY14" fmla="*/ 4838869 h 6857998"/>
              <a:gd name="connsiteX15" fmla="*/ 3254546 w 5964238"/>
              <a:gd name="connsiteY15" fmla="*/ 4745701 h 6857998"/>
              <a:gd name="connsiteX16" fmla="*/ 194336 w 5964238"/>
              <a:gd name="connsiteY16" fmla="*/ 4707691 h 6857998"/>
              <a:gd name="connsiteX17" fmla="*/ 419265 w 5964238"/>
              <a:gd name="connsiteY17" fmla="*/ 4800860 h 6857998"/>
              <a:gd name="connsiteX18" fmla="*/ 1318953 w 5964238"/>
              <a:gd name="connsiteY18" fmla="*/ 5700548 h 6857998"/>
              <a:gd name="connsiteX19" fmla="*/ 1318953 w 5964238"/>
              <a:gd name="connsiteY19" fmla="*/ 6150405 h 6857998"/>
              <a:gd name="connsiteX20" fmla="*/ 611360 w 5964238"/>
              <a:gd name="connsiteY20" fmla="*/ 6857998 h 6857998"/>
              <a:gd name="connsiteX21" fmla="*/ 0 w 5964238"/>
              <a:gd name="connsiteY21" fmla="*/ 6857998 h 6857998"/>
              <a:gd name="connsiteX22" fmla="*/ 0 w 5964238"/>
              <a:gd name="connsiteY22" fmla="*/ 4775872 h 6857998"/>
              <a:gd name="connsiteX23" fmla="*/ 19308 w 5964238"/>
              <a:gd name="connsiteY23" fmla="*/ 4760098 h 6857998"/>
              <a:gd name="connsiteX24" fmla="*/ 194336 w 5964238"/>
              <a:gd name="connsiteY24" fmla="*/ 4707691 h 6857998"/>
              <a:gd name="connsiteX25" fmla="*/ 4746453 w 5964238"/>
              <a:gd name="connsiteY25" fmla="*/ 3266495 h 6857998"/>
              <a:gd name="connsiteX26" fmla="*/ 4971382 w 5964238"/>
              <a:gd name="connsiteY26" fmla="*/ 3359663 h 6857998"/>
              <a:gd name="connsiteX27" fmla="*/ 5871070 w 5964238"/>
              <a:gd name="connsiteY27" fmla="*/ 4259349 h 6857998"/>
              <a:gd name="connsiteX28" fmla="*/ 5871070 w 5964238"/>
              <a:gd name="connsiteY28" fmla="*/ 4709206 h 6857998"/>
              <a:gd name="connsiteX29" fmla="*/ 4971382 w 5964238"/>
              <a:gd name="connsiteY29" fmla="*/ 5608894 h 6857998"/>
              <a:gd name="connsiteX30" fmla="*/ 4521525 w 5964238"/>
              <a:gd name="connsiteY30" fmla="*/ 5608894 h 6857998"/>
              <a:gd name="connsiteX31" fmla="*/ 3621837 w 5964238"/>
              <a:gd name="connsiteY31" fmla="*/ 4709206 h 6857998"/>
              <a:gd name="connsiteX32" fmla="*/ 3621837 w 5964238"/>
              <a:gd name="connsiteY32" fmla="*/ 4259350 h 6857998"/>
              <a:gd name="connsiteX33" fmla="*/ 4521525 w 5964238"/>
              <a:gd name="connsiteY33" fmla="*/ 3359663 h 6857998"/>
              <a:gd name="connsiteX34" fmla="*/ 4746453 w 5964238"/>
              <a:gd name="connsiteY34" fmla="*/ 3266495 h 6857998"/>
              <a:gd name="connsiteX35" fmla="*/ 1724440 w 5964238"/>
              <a:gd name="connsiteY35" fmla="*/ 3266494 h 6857998"/>
              <a:gd name="connsiteX36" fmla="*/ 1949368 w 5964238"/>
              <a:gd name="connsiteY36" fmla="*/ 3359662 h 6857998"/>
              <a:gd name="connsiteX37" fmla="*/ 2849056 w 5964238"/>
              <a:gd name="connsiteY37" fmla="*/ 4259350 h 6857998"/>
              <a:gd name="connsiteX38" fmla="*/ 2849056 w 5964238"/>
              <a:gd name="connsiteY38" fmla="*/ 4709207 h 6857998"/>
              <a:gd name="connsiteX39" fmla="*/ 1949368 w 5964238"/>
              <a:gd name="connsiteY39" fmla="*/ 5608895 h 6857998"/>
              <a:gd name="connsiteX40" fmla="*/ 1499511 w 5964238"/>
              <a:gd name="connsiteY40" fmla="*/ 5608895 h 6857998"/>
              <a:gd name="connsiteX41" fmla="*/ 599823 w 5964238"/>
              <a:gd name="connsiteY41" fmla="*/ 4709207 h 6857998"/>
              <a:gd name="connsiteX42" fmla="*/ 599823 w 5964238"/>
              <a:gd name="connsiteY42" fmla="*/ 4259350 h 6857998"/>
              <a:gd name="connsiteX43" fmla="*/ 1499511 w 5964238"/>
              <a:gd name="connsiteY43" fmla="*/ 3359662 h 6857998"/>
              <a:gd name="connsiteX44" fmla="*/ 1724440 w 5964238"/>
              <a:gd name="connsiteY44" fmla="*/ 3266494 h 6857998"/>
              <a:gd name="connsiteX45" fmla="*/ 194335 w 5964238"/>
              <a:gd name="connsiteY45" fmla="*/ 1830605 h 6857998"/>
              <a:gd name="connsiteX46" fmla="*/ 419264 w 5964238"/>
              <a:gd name="connsiteY46" fmla="*/ 1923774 h 6857998"/>
              <a:gd name="connsiteX47" fmla="*/ 1318952 w 5964238"/>
              <a:gd name="connsiteY47" fmla="*/ 2823462 h 6857998"/>
              <a:gd name="connsiteX48" fmla="*/ 1318952 w 5964238"/>
              <a:gd name="connsiteY48" fmla="*/ 3273319 h 6857998"/>
              <a:gd name="connsiteX49" fmla="*/ 419264 w 5964238"/>
              <a:gd name="connsiteY49" fmla="*/ 4173006 h 6857998"/>
              <a:gd name="connsiteX50" fmla="*/ 19308 w 5964238"/>
              <a:gd name="connsiteY50" fmla="*/ 4213767 h 6857998"/>
              <a:gd name="connsiteX51" fmla="*/ 0 w 5964238"/>
              <a:gd name="connsiteY51" fmla="*/ 4197996 h 6857998"/>
              <a:gd name="connsiteX52" fmla="*/ 0 w 5964238"/>
              <a:gd name="connsiteY52" fmla="*/ 1898784 h 6857998"/>
              <a:gd name="connsiteX53" fmla="*/ 19308 w 5964238"/>
              <a:gd name="connsiteY53" fmla="*/ 1883012 h 6857998"/>
              <a:gd name="connsiteX54" fmla="*/ 194335 w 5964238"/>
              <a:gd name="connsiteY54" fmla="*/ 1830605 h 6857998"/>
              <a:gd name="connsiteX55" fmla="*/ 3216347 w 5964238"/>
              <a:gd name="connsiteY55" fmla="*/ 1825296 h 6857998"/>
              <a:gd name="connsiteX56" fmla="*/ 3441276 w 5964238"/>
              <a:gd name="connsiteY56" fmla="*/ 1918465 h 6857998"/>
              <a:gd name="connsiteX57" fmla="*/ 4340964 w 5964238"/>
              <a:gd name="connsiteY57" fmla="*/ 2818153 h 6857998"/>
              <a:gd name="connsiteX58" fmla="*/ 4340964 w 5964238"/>
              <a:gd name="connsiteY58" fmla="*/ 3268010 h 6857998"/>
              <a:gd name="connsiteX59" fmla="*/ 3441275 w 5964238"/>
              <a:gd name="connsiteY59" fmla="*/ 4167695 h 6857998"/>
              <a:gd name="connsiteX60" fmla="*/ 2991419 w 5964238"/>
              <a:gd name="connsiteY60" fmla="*/ 4167696 h 6857998"/>
              <a:gd name="connsiteX61" fmla="*/ 2091731 w 5964238"/>
              <a:gd name="connsiteY61" fmla="*/ 3268010 h 6857998"/>
              <a:gd name="connsiteX62" fmla="*/ 2091731 w 5964238"/>
              <a:gd name="connsiteY62" fmla="*/ 2818153 h 6857998"/>
              <a:gd name="connsiteX63" fmla="*/ 2991419 w 5964238"/>
              <a:gd name="connsiteY63" fmla="*/ 1918465 h 6857998"/>
              <a:gd name="connsiteX64" fmla="*/ 3216347 w 5964238"/>
              <a:gd name="connsiteY64" fmla="*/ 1825296 h 6857998"/>
              <a:gd name="connsiteX65" fmla="*/ 4746453 w 5964238"/>
              <a:gd name="connsiteY65" fmla="*/ 389408 h 6857998"/>
              <a:gd name="connsiteX66" fmla="*/ 4971381 w 5964238"/>
              <a:gd name="connsiteY66" fmla="*/ 482576 h 6857998"/>
              <a:gd name="connsiteX67" fmla="*/ 5871069 w 5964238"/>
              <a:gd name="connsiteY67" fmla="*/ 1382264 h 6857998"/>
              <a:gd name="connsiteX68" fmla="*/ 5871069 w 5964238"/>
              <a:gd name="connsiteY68" fmla="*/ 1832121 h 6857998"/>
              <a:gd name="connsiteX69" fmla="*/ 4971380 w 5964238"/>
              <a:gd name="connsiteY69" fmla="*/ 2731810 h 6857998"/>
              <a:gd name="connsiteX70" fmla="*/ 4521523 w 5964238"/>
              <a:gd name="connsiteY70" fmla="*/ 2731810 h 6857998"/>
              <a:gd name="connsiteX71" fmla="*/ 3621836 w 5964238"/>
              <a:gd name="connsiteY71" fmla="*/ 1832121 h 6857998"/>
              <a:gd name="connsiteX72" fmla="*/ 3621836 w 5964238"/>
              <a:gd name="connsiteY72" fmla="*/ 1382264 h 6857998"/>
              <a:gd name="connsiteX73" fmla="*/ 4521524 w 5964238"/>
              <a:gd name="connsiteY73" fmla="*/ 482576 h 6857998"/>
              <a:gd name="connsiteX74" fmla="*/ 4746453 w 5964238"/>
              <a:gd name="connsiteY74" fmla="*/ 389408 h 6857998"/>
              <a:gd name="connsiteX75" fmla="*/ 1686245 w 5964238"/>
              <a:gd name="connsiteY75" fmla="*/ 346086 h 6857998"/>
              <a:gd name="connsiteX76" fmla="*/ 1911173 w 5964238"/>
              <a:gd name="connsiteY76" fmla="*/ 439254 h 6857998"/>
              <a:gd name="connsiteX77" fmla="*/ 2810861 w 5964238"/>
              <a:gd name="connsiteY77" fmla="*/ 1338942 h 6857998"/>
              <a:gd name="connsiteX78" fmla="*/ 2810861 w 5964238"/>
              <a:gd name="connsiteY78" fmla="*/ 1788800 h 6857998"/>
              <a:gd name="connsiteX79" fmla="*/ 1911173 w 5964238"/>
              <a:gd name="connsiteY79" fmla="*/ 2688488 h 6857998"/>
              <a:gd name="connsiteX80" fmla="*/ 1461316 w 5964238"/>
              <a:gd name="connsiteY80" fmla="*/ 2688488 h 6857998"/>
              <a:gd name="connsiteX81" fmla="*/ 561628 w 5964238"/>
              <a:gd name="connsiteY81" fmla="*/ 1788800 h 6857998"/>
              <a:gd name="connsiteX82" fmla="*/ 561628 w 5964238"/>
              <a:gd name="connsiteY82" fmla="*/ 1338943 h 6857998"/>
              <a:gd name="connsiteX83" fmla="*/ 1461317 w 5964238"/>
              <a:gd name="connsiteY83" fmla="*/ 439254 h 6857998"/>
              <a:gd name="connsiteX84" fmla="*/ 1686245 w 5964238"/>
              <a:gd name="connsiteY84" fmla="*/ 346086 h 6857998"/>
              <a:gd name="connsiteX85" fmla="*/ 2023420 w 5964238"/>
              <a:gd name="connsiteY85" fmla="*/ 0 h 6857998"/>
              <a:gd name="connsiteX86" fmla="*/ 4409276 w 5964238"/>
              <a:gd name="connsiteY86" fmla="*/ 0 h 6857998"/>
              <a:gd name="connsiteX87" fmla="*/ 4410841 w 5964238"/>
              <a:gd name="connsiteY87" fmla="*/ 2974 h 6857998"/>
              <a:gd name="connsiteX88" fmla="*/ 4340964 w 5964238"/>
              <a:gd name="connsiteY88" fmla="*/ 347602 h 6857998"/>
              <a:gd name="connsiteX89" fmla="*/ 3441276 w 5964238"/>
              <a:gd name="connsiteY89" fmla="*/ 1247290 h 6857998"/>
              <a:gd name="connsiteX90" fmla="*/ 2991419 w 5964238"/>
              <a:gd name="connsiteY90" fmla="*/ 1247290 h 6857998"/>
              <a:gd name="connsiteX91" fmla="*/ 2091731 w 5964238"/>
              <a:gd name="connsiteY91" fmla="*/ 347602 h 6857998"/>
              <a:gd name="connsiteX92" fmla="*/ 2021855 w 5964238"/>
              <a:gd name="connsiteY92" fmla="*/ 2974 h 6857998"/>
              <a:gd name="connsiteX93" fmla="*/ 0 w 5964238"/>
              <a:gd name="connsiteY93" fmla="*/ 0 h 6857998"/>
              <a:gd name="connsiteX94" fmla="*/ 1349068 w 5964238"/>
              <a:gd name="connsiteY94" fmla="*/ 0 h 6857998"/>
              <a:gd name="connsiteX95" fmla="*/ 1350632 w 5964238"/>
              <a:gd name="connsiteY95" fmla="*/ 2972 h 6857998"/>
              <a:gd name="connsiteX96" fmla="*/ 1280756 w 5964238"/>
              <a:gd name="connsiteY96" fmla="*/ 347601 h 6857998"/>
              <a:gd name="connsiteX97" fmla="*/ 381068 w 5964238"/>
              <a:gd name="connsiteY97" fmla="*/ 1247289 h 6857998"/>
              <a:gd name="connsiteX98" fmla="*/ 36440 w 5964238"/>
              <a:gd name="connsiteY98" fmla="*/ 1317165 h 6857998"/>
              <a:gd name="connsiteX99" fmla="*/ 0 w 5964238"/>
              <a:gd name="connsiteY99" fmla="*/ 129799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5964238" h="6857998">
                <a:moveTo>
                  <a:pt x="1724440" y="6097415"/>
                </a:moveTo>
                <a:cubicBezTo>
                  <a:pt x="1805848" y="6097415"/>
                  <a:pt x="1887256" y="6128472"/>
                  <a:pt x="1949369" y="6190585"/>
                </a:cubicBezTo>
                <a:lnTo>
                  <a:pt x="2616782" y="6857998"/>
                </a:lnTo>
                <a:lnTo>
                  <a:pt x="832098" y="6857998"/>
                </a:lnTo>
                <a:lnTo>
                  <a:pt x="1499512" y="6190584"/>
                </a:lnTo>
                <a:cubicBezTo>
                  <a:pt x="1561624" y="6128472"/>
                  <a:pt x="1643032" y="6097415"/>
                  <a:pt x="1724440" y="6097415"/>
                </a:cubicBezTo>
                <a:close/>
                <a:moveTo>
                  <a:pt x="3254546" y="4745701"/>
                </a:moveTo>
                <a:cubicBezTo>
                  <a:pt x="3335955" y="4745700"/>
                  <a:pt x="3417362" y="4776756"/>
                  <a:pt x="3479475" y="4838869"/>
                </a:cubicBezTo>
                <a:lnTo>
                  <a:pt x="4379163" y="5738557"/>
                </a:lnTo>
                <a:cubicBezTo>
                  <a:pt x="4503387" y="5862781"/>
                  <a:pt x="4503387" y="6064189"/>
                  <a:pt x="4379163" y="6188414"/>
                </a:cubicBezTo>
                <a:lnTo>
                  <a:pt x="3709578" y="6857998"/>
                </a:lnTo>
                <a:lnTo>
                  <a:pt x="2799514" y="6857998"/>
                </a:lnTo>
                <a:lnTo>
                  <a:pt x="2129930" y="6188414"/>
                </a:lnTo>
                <a:cubicBezTo>
                  <a:pt x="2005705" y="6064189"/>
                  <a:pt x="2005705" y="5862781"/>
                  <a:pt x="2129930" y="5738557"/>
                </a:cubicBezTo>
                <a:lnTo>
                  <a:pt x="3029618" y="4838869"/>
                </a:lnTo>
                <a:cubicBezTo>
                  <a:pt x="3091730" y="4776756"/>
                  <a:pt x="3173138" y="4745700"/>
                  <a:pt x="3254546" y="4745701"/>
                </a:cubicBezTo>
                <a:close/>
                <a:moveTo>
                  <a:pt x="194336" y="4707691"/>
                </a:moveTo>
                <a:cubicBezTo>
                  <a:pt x="275744" y="4707691"/>
                  <a:pt x="357152" y="4738747"/>
                  <a:pt x="419265" y="4800860"/>
                </a:cubicBezTo>
                <a:lnTo>
                  <a:pt x="1318953" y="5700548"/>
                </a:lnTo>
                <a:cubicBezTo>
                  <a:pt x="1443178" y="5824773"/>
                  <a:pt x="1443178" y="6026181"/>
                  <a:pt x="1318953" y="6150405"/>
                </a:cubicBezTo>
                <a:lnTo>
                  <a:pt x="611360" y="6857998"/>
                </a:lnTo>
                <a:lnTo>
                  <a:pt x="0" y="6857998"/>
                </a:lnTo>
                <a:lnTo>
                  <a:pt x="0" y="4775872"/>
                </a:lnTo>
                <a:lnTo>
                  <a:pt x="19308" y="4760098"/>
                </a:lnTo>
                <a:cubicBezTo>
                  <a:pt x="72224" y="4725160"/>
                  <a:pt x="133280" y="4707692"/>
                  <a:pt x="194336" y="4707691"/>
                </a:cubicBezTo>
                <a:close/>
                <a:moveTo>
                  <a:pt x="4746453" y="3266495"/>
                </a:moveTo>
                <a:cubicBezTo>
                  <a:pt x="4827861" y="3266495"/>
                  <a:pt x="4909270" y="3297551"/>
                  <a:pt x="4971382" y="3359663"/>
                </a:cubicBezTo>
                <a:lnTo>
                  <a:pt x="5871070" y="4259349"/>
                </a:lnTo>
                <a:cubicBezTo>
                  <a:pt x="5995294" y="4383574"/>
                  <a:pt x="5995294" y="4584982"/>
                  <a:pt x="5871070" y="4709206"/>
                </a:cubicBezTo>
                <a:lnTo>
                  <a:pt x="4971382" y="5608894"/>
                </a:lnTo>
                <a:cubicBezTo>
                  <a:pt x="4847157" y="5733119"/>
                  <a:pt x="4645749" y="5733119"/>
                  <a:pt x="4521525" y="5608894"/>
                </a:cubicBezTo>
                <a:lnTo>
                  <a:pt x="3621837" y="4709206"/>
                </a:lnTo>
                <a:cubicBezTo>
                  <a:pt x="3497612" y="4584982"/>
                  <a:pt x="3497613" y="4383575"/>
                  <a:pt x="3621837" y="4259350"/>
                </a:cubicBezTo>
                <a:lnTo>
                  <a:pt x="4521525" y="3359663"/>
                </a:lnTo>
                <a:cubicBezTo>
                  <a:pt x="4583637" y="3297551"/>
                  <a:pt x="4665045" y="3266495"/>
                  <a:pt x="4746453" y="3266495"/>
                </a:cubicBezTo>
                <a:close/>
                <a:moveTo>
                  <a:pt x="1724440" y="3266494"/>
                </a:moveTo>
                <a:cubicBezTo>
                  <a:pt x="1805848" y="3266494"/>
                  <a:pt x="1887256" y="3297550"/>
                  <a:pt x="1949368" y="3359662"/>
                </a:cubicBezTo>
                <a:lnTo>
                  <a:pt x="2849056" y="4259350"/>
                </a:lnTo>
                <a:cubicBezTo>
                  <a:pt x="2973281" y="4383575"/>
                  <a:pt x="2973281" y="4584983"/>
                  <a:pt x="2849056" y="4709207"/>
                </a:cubicBezTo>
                <a:lnTo>
                  <a:pt x="1949368" y="5608895"/>
                </a:lnTo>
                <a:cubicBezTo>
                  <a:pt x="1825143" y="5733120"/>
                  <a:pt x="1623735" y="5733120"/>
                  <a:pt x="1499511" y="5608895"/>
                </a:cubicBezTo>
                <a:lnTo>
                  <a:pt x="599823" y="4709207"/>
                </a:lnTo>
                <a:cubicBezTo>
                  <a:pt x="475598" y="4584983"/>
                  <a:pt x="475598" y="4383575"/>
                  <a:pt x="599823" y="4259350"/>
                </a:cubicBezTo>
                <a:lnTo>
                  <a:pt x="1499511" y="3359662"/>
                </a:lnTo>
                <a:cubicBezTo>
                  <a:pt x="1561623" y="3297550"/>
                  <a:pt x="1643031" y="3266494"/>
                  <a:pt x="1724440" y="3266494"/>
                </a:cubicBezTo>
                <a:close/>
                <a:moveTo>
                  <a:pt x="194335" y="1830605"/>
                </a:moveTo>
                <a:cubicBezTo>
                  <a:pt x="275744" y="1830604"/>
                  <a:pt x="357152" y="1861661"/>
                  <a:pt x="419264" y="1923774"/>
                </a:cubicBezTo>
                <a:lnTo>
                  <a:pt x="1318952" y="2823462"/>
                </a:lnTo>
                <a:cubicBezTo>
                  <a:pt x="1443177" y="2947686"/>
                  <a:pt x="1443177" y="3149094"/>
                  <a:pt x="1318952" y="3273319"/>
                </a:cubicBezTo>
                <a:lnTo>
                  <a:pt x="419264" y="4173006"/>
                </a:lnTo>
                <a:cubicBezTo>
                  <a:pt x="310567" y="4281702"/>
                  <a:pt x="142777" y="4295290"/>
                  <a:pt x="19308" y="4213767"/>
                </a:cubicBezTo>
                <a:lnTo>
                  <a:pt x="0" y="4197996"/>
                </a:lnTo>
                <a:lnTo>
                  <a:pt x="0" y="1898784"/>
                </a:lnTo>
                <a:lnTo>
                  <a:pt x="19308" y="1883012"/>
                </a:lnTo>
                <a:cubicBezTo>
                  <a:pt x="72224" y="1848074"/>
                  <a:pt x="133279" y="1830605"/>
                  <a:pt x="194335" y="1830605"/>
                </a:cubicBezTo>
                <a:close/>
                <a:moveTo>
                  <a:pt x="3216347" y="1825296"/>
                </a:moveTo>
                <a:cubicBezTo>
                  <a:pt x="3297755" y="1825295"/>
                  <a:pt x="3379164" y="1856352"/>
                  <a:pt x="3441276" y="1918465"/>
                </a:cubicBezTo>
                <a:lnTo>
                  <a:pt x="4340964" y="2818153"/>
                </a:lnTo>
                <a:cubicBezTo>
                  <a:pt x="4465188" y="2942378"/>
                  <a:pt x="4465188" y="3143785"/>
                  <a:pt x="4340964" y="3268010"/>
                </a:cubicBezTo>
                <a:lnTo>
                  <a:pt x="3441275" y="4167695"/>
                </a:lnTo>
                <a:cubicBezTo>
                  <a:pt x="3317051" y="4291920"/>
                  <a:pt x="3115643" y="4291920"/>
                  <a:pt x="2991419" y="4167696"/>
                </a:cubicBezTo>
                <a:lnTo>
                  <a:pt x="2091731" y="3268010"/>
                </a:lnTo>
                <a:cubicBezTo>
                  <a:pt x="1967507" y="3143785"/>
                  <a:pt x="1967507" y="2942378"/>
                  <a:pt x="2091731" y="2818153"/>
                </a:cubicBezTo>
                <a:lnTo>
                  <a:pt x="2991419" y="1918465"/>
                </a:lnTo>
                <a:cubicBezTo>
                  <a:pt x="3053531" y="1856352"/>
                  <a:pt x="3134939" y="1825296"/>
                  <a:pt x="3216347" y="1825296"/>
                </a:cubicBezTo>
                <a:close/>
                <a:moveTo>
                  <a:pt x="4746453" y="389408"/>
                </a:moveTo>
                <a:cubicBezTo>
                  <a:pt x="4827860" y="389408"/>
                  <a:pt x="4909269" y="420464"/>
                  <a:pt x="4971381" y="482576"/>
                </a:cubicBezTo>
                <a:lnTo>
                  <a:pt x="5871069" y="1382264"/>
                </a:lnTo>
                <a:cubicBezTo>
                  <a:pt x="5995294" y="1506489"/>
                  <a:pt x="5995294" y="1707897"/>
                  <a:pt x="5871069" y="1832121"/>
                </a:cubicBezTo>
                <a:lnTo>
                  <a:pt x="4971380" y="2731810"/>
                </a:lnTo>
                <a:cubicBezTo>
                  <a:pt x="4847156" y="2856034"/>
                  <a:pt x="4645748" y="2856034"/>
                  <a:pt x="4521523" y="2731810"/>
                </a:cubicBezTo>
                <a:lnTo>
                  <a:pt x="3621836" y="1832121"/>
                </a:lnTo>
                <a:cubicBezTo>
                  <a:pt x="3497611" y="1707897"/>
                  <a:pt x="3497611" y="1506489"/>
                  <a:pt x="3621836" y="1382264"/>
                </a:cubicBezTo>
                <a:lnTo>
                  <a:pt x="4521524" y="482576"/>
                </a:lnTo>
                <a:cubicBezTo>
                  <a:pt x="4583636" y="420464"/>
                  <a:pt x="4665044" y="389408"/>
                  <a:pt x="4746453" y="389408"/>
                </a:cubicBezTo>
                <a:close/>
                <a:moveTo>
                  <a:pt x="1686245" y="346086"/>
                </a:moveTo>
                <a:cubicBezTo>
                  <a:pt x="1767653" y="346086"/>
                  <a:pt x="1849061" y="377142"/>
                  <a:pt x="1911173" y="439254"/>
                </a:cubicBezTo>
                <a:lnTo>
                  <a:pt x="2810861" y="1338942"/>
                </a:lnTo>
                <a:cubicBezTo>
                  <a:pt x="2935085" y="1463167"/>
                  <a:pt x="2935085" y="1664575"/>
                  <a:pt x="2810861" y="1788800"/>
                </a:cubicBezTo>
                <a:lnTo>
                  <a:pt x="1911173" y="2688488"/>
                </a:lnTo>
                <a:cubicBezTo>
                  <a:pt x="1786949" y="2812713"/>
                  <a:pt x="1585541" y="2812713"/>
                  <a:pt x="1461316" y="2688488"/>
                </a:cubicBezTo>
                <a:lnTo>
                  <a:pt x="561628" y="1788800"/>
                </a:lnTo>
                <a:cubicBezTo>
                  <a:pt x="437404" y="1664576"/>
                  <a:pt x="437404" y="1463168"/>
                  <a:pt x="561628" y="1338943"/>
                </a:cubicBezTo>
                <a:lnTo>
                  <a:pt x="1461317" y="439254"/>
                </a:lnTo>
                <a:cubicBezTo>
                  <a:pt x="1523429" y="377143"/>
                  <a:pt x="1604837" y="346086"/>
                  <a:pt x="1686245" y="346086"/>
                </a:cubicBezTo>
                <a:close/>
                <a:moveTo>
                  <a:pt x="2023420" y="0"/>
                </a:moveTo>
                <a:lnTo>
                  <a:pt x="4409276" y="0"/>
                </a:lnTo>
                <a:lnTo>
                  <a:pt x="4410841" y="2974"/>
                </a:lnTo>
                <a:cubicBezTo>
                  <a:pt x="4457425" y="117849"/>
                  <a:pt x="4434132" y="254433"/>
                  <a:pt x="4340964" y="347602"/>
                </a:cubicBezTo>
                <a:lnTo>
                  <a:pt x="3441276" y="1247290"/>
                </a:lnTo>
                <a:cubicBezTo>
                  <a:pt x="3317051" y="1371514"/>
                  <a:pt x="3115644" y="1371515"/>
                  <a:pt x="2991419" y="1247290"/>
                </a:cubicBezTo>
                <a:lnTo>
                  <a:pt x="2091731" y="347602"/>
                </a:lnTo>
                <a:cubicBezTo>
                  <a:pt x="1998563" y="254434"/>
                  <a:pt x="1975271" y="117850"/>
                  <a:pt x="2021855" y="2974"/>
                </a:cubicBezTo>
                <a:close/>
                <a:moveTo>
                  <a:pt x="0" y="0"/>
                </a:moveTo>
                <a:lnTo>
                  <a:pt x="1349068" y="0"/>
                </a:lnTo>
                <a:lnTo>
                  <a:pt x="1350632" y="2972"/>
                </a:lnTo>
                <a:cubicBezTo>
                  <a:pt x="1397217" y="117848"/>
                  <a:pt x="1373924" y="254432"/>
                  <a:pt x="1280756" y="347601"/>
                </a:cubicBezTo>
                <a:lnTo>
                  <a:pt x="381068" y="1247289"/>
                </a:lnTo>
                <a:cubicBezTo>
                  <a:pt x="287899" y="1340457"/>
                  <a:pt x="151315" y="1363750"/>
                  <a:pt x="36440" y="1317165"/>
                </a:cubicBezTo>
                <a:lnTo>
                  <a:pt x="0" y="1297990"/>
                </a:lnTo>
                <a:close/>
              </a:path>
            </a:pathLst>
          </a:custGeom>
        </p:spPr>
        <p:txBody>
          <a:bodyPr wrap="square">
            <a:noAutofit/>
          </a:bodyPr>
          <a:lstStyle/>
          <a:p>
            <a:endParaRPr lang="en-US" noProof="0"/>
          </a:p>
        </p:txBody>
      </p:sp>
      <p:sp>
        <p:nvSpPr>
          <p:cNvPr id="2" name="Content Placeholder 2">
            <a:extLst>
              <a:ext uri="{FF2B5EF4-FFF2-40B4-BE49-F238E27FC236}">
                <a16:creationId xmlns:a16="http://schemas.microsoft.com/office/drawing/2014/main" id="{D3181CA4-4E05-0804-6A3B-91BEB67585C1}"/>
              </a:ext>
            </a:extLst>
          </p:cNvPr>
          <p:cNvSpPr>
            <a:spLocks noGrp="1"/>
          </p:cNvSpPr>
          <p:nvPr>
            <p:ph idx="1"/>
          </p:nvPr>
        </p:nvSpPr>
        <p:spPr>
          <a:xfrm>
            <a:off x="6331687" y="2120900"/>
            <a:ext cx="5049665" cy="3803650"/>
          </a:xfrm>
        </p:spPr>
        <p:txBody>
          <a:bodyPr/>
          <a:lstStyle>
            <a:lvl1pPr>
              <a:defRPr sz="1800"/>
            </a:lvl1pPr>
            <a:lvl2pPr>
              <a:defRPr sz="1600"/>
            </a:lvl2pPr>
            <a:lvl3pPr>
              <a:defRPr sz="1400"/>
            </a:lvl3pPr>
            <a:lvl4pPr>
              <a:defRPr sz="1200"/>
            </a:lvl4pPr>
            <a:lvl5pPr>
              <a:defRPr sz="1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8421824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esenter Slide 5per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B02A151-00B3-432B-AB83-4058A4F729A4}"/>
              </a:ext>
            </a:extLst>
          </p:cNvPr>
          <p:cNvSpPr>
            <a:spLocks noGrp="1"/>
          </p:cNvSpPr>
          <p:nvPr>
            <p:ph type="dt" sz="half" idx="10"/>
          </p:nvPr>
        </p:nvSpPr>
        <p:spPr/>
        <p:txBody>
          <a:bodyPr/>
          <a:lstStyle/>
          <a:p>
            <a:fld id="{671C5949-B6E5-4EF4-8378-E86843A3BECC}"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4204B435-F91B-41E4-A41B-07DDDDA60296}"/>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C471D2D2-72CB-4044-9BB1-C65F054CE822}"/>
              </a:ext>
            </a:extLst>
          </p:cNvPr>
          <p:cNvSpPr>
            <a:spLocks noGrp="1"/>
          </p:cNvSpPr>
          <p:nvPr>
            <p:ph type="sldNum" sz="quarter" idx="12"/>
          </p:nvPr>
        </p:nvSpPr>
        <p:spPr/>
        <p:txBody>
          <a:bodyPr/>
          <a:lstStyle/>
          <a:p>
            <a:fld id="{4186A427-2263-4947-8ADB-92A43561FBD4}" type="slidenum">
              <a:rPr lang="en-US" noProof="0" smtClean="0"/>
              <a:t>‹#›</a:t>
            </a:fld>
            <a:endParaRPr lang="en-US" noProof="0"/>
          </a:p>
        </p:txBody>
      </p:sp>
      <p:grpSp>
        <p:nvGrpSpPr>
          <p:cNvPr id="35" name="Group 34">
            <a:extLst>
              <a:ext uri="{FF2B5EF4-FFF2-40B4-BE49-F238E27FC236}">
                <a16:creationId xmlns:a16="http://schemas.microsoft.com/office/drawing/2014/main" id="{BD770D01-9A91-4965-9451-63B9CFBC486D}"/>
              </a:ext>
            </a:extLst>
          </p:cNvPr>
          <p:cNvGrpSpPr/>
          <p:nvPr userDrawn="1"/>
        </p:nvGrpSpPr>
        <p:grpSpPr>
          <a:xfrm>
            <a:off x="5326628" y="2394935"/>
            <a:ext cx="1617905" cy="1617905"/>
            <a:chOff x="3930645" y="2386942"/>
            <a:chExt cx="1632934" cy="1632936"/>
          </a:xfrm>
        </p:grpSpPr>
        <p:grpSp>
          <p:nvGrpSpPr>
            <p:cNvPr id="36" name="Group 35">
              <a:extLst>
                <a:ext uri="{FF2B5EF4-FFF2-40B4-BE49-F238E27FC236}">
                  <a16:creationId xmlns:a16="http://schemas.microsoft.com/office/drawing/2014/main" id="{65C602B8-621A-4FD6-9BC2-1AC89408F87F}"/>
                </a:ext>
              </a:extLst>
            </p:cNvPr>
            <p:cNvGrpSpPr/>
            <p:nvPr/>
          </p:nvGrpSpPr>
          <p:grpSpPr>
            <a:xfrm>
              <a:off x="3930645" y="2386942"/>
              <a:ext cx="1632934" cy="1632936"/>
              <a:chOff x="4069862" y="2247004"/>
              <a:chExt cx="1705283" cy="1705285"/>
            </a:xfrm>
          </p:grpSpPr>
          <p:sp>
            <p:nvSpPr>
              <p:cNvPr id="38" name="Oval 37">
                <a:extLst>
                  <a:ext uri="{FF2B5EF4-FFF2-40B4-BE49-F238E27FC236}">
                    <a16:creationId xmlns:a16="http://schemas.microsoft.com/office/drawing/2014/main" id="{67060C10-082F-44A2-95E1-158ACD5C9665}"/>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39" name="Partial Circle 38">
                <a:extLst>
                  <a:ext uri="{FF2B5EF4-FFF2-40B4-BE49-F238E27FC236}">
                    <a16:creationId xmlns:a16="http://schemas.microsoft.com/office/drawing/2014/main" id="{FE6D6AF1-535B-4B35-BAE0-1CFAAD220D23}"/>
                  </a:ext>
                </a:extLst>
              </p:cNvPr>
              <p:cNvSpPr/>
              <p:nvPr/>
            </p:nvSpPr>
            <p:spPr>
              <a:xfrm rot="16200000">
                <a:off x="4069862" y="2247006"/>
                <a:ext cx="1705283" cy="1705283"/>
              </a:xfrm>
              <a:prstGeom prst="pie">
                <a:avLst>
                  <a:gd name="adj1" fmla="val 0"/>
                  <a:gd name="adj2" fmla="val 10782682"/>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37" name="Oval 36">
              <a:extLst>
                <a:ext uri="{FF2B5EF4-FFF2-40B4-BE49-F238E27FC236}">
                  <a16:creationId xmlns:a16="http://schemas.microsoft.com/office/drawing/2014/main" id="{BE78A0C7-5F7A-4FAD-91A4-04ADBE674A39}"/>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nvGrpSpPr>
          <p:cNvPr id="40" name="Group 39">
            <a:extLst>
              <a:ext uri="{FF2B5EF4-FFF2-40B4-BE49-F238E27FC236}">
                <a16:creationId xmlns:a16="http://schemas.microsoft.com/office/drawing/2014/main" id="{F4BA2302-987F-419F-8920-72F4B4EA59D6}"/>
              </a:ext>
            </a:extLst>
          </p:cNvPr>
          <p:cNvGrpSpPr/>
          <p:nvPr userDrawn="1"/>
        </p:nvGrpSpPr>
        <p:grpSpPr>
          <a:xfrm>
            <a:off x="7530312" y="2402579"/>
            <a:ext cx="1617905" cy="1617905"/>
            <a:chOff x="3930645" y="2386942"/>
            <a:chExt cx="1632934" cy="1632936"/>
          </a:xfrm>
        </p:grpSpPr>
        <p:grpSp>
          <p:nvGrpSpPr>
            <p:cNvPr id="41" name="Group 40">
              <a:extLst>
                <a:ext uri="{FF2B5EF4-FFF2-40B4-BE49-F238E27FC236}">
                  <a16:creationId xmlns:a16="http://schemas.microsoft.com/office/drawing/2014/main" id="{8DC6DB90-D4D5-48BA-800D-39BB20FA694B}"/>
                </a:ext>
              </a:extLst>
            </p:cNvPr>
            <p:cNvGrpSpPr/>
            <p:nvPr/>
          </p:nvGrpSpPr>
          <p:grpSpPr>
            <a:xfrm>
              <a:off x="3930645" y="2386942"/>
              <a:ext cx="1632934" cy="1632936"/>
              <a:chOff x="4069862" y="2247004"/>
              <a:chExt cx="1705283" cy="1705285"/>
            </a:xfrm>
          </p:grpSpPr>
          <p:sp>
            <p:nvSpPr>
              <p:cNvPr id="43" name="Oval 42">
                <a:extLst>
                  <a:ext uri="{FF2B5EF4-FFF2-40B4-BE49-F238E27FC236}">
                    <a16:creationId xmlns:a16="http://schemas.microsoft.com/office/drawing/2014/main" id="{C9E03B01-FA10-46FC-83D9-E85D8F223E3E}"/>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44" name="Partial Circle 43">
                <a:extLst>
                  <a:ext uri="{FF2B5EF4-FFF2-40B4-BE49-F238E27FC236}">
                    <a16:creationId xmlns:a16="http://schemas.microsoft.com/office/drawing/2014/main" id="{71700A40-CF08-4310-8E9D-AB526F6F42B7}"/>
                  </a:ext>
                </a:extLst>
              </p:cNvPr>
              <p:cNvSpPr/>
              <p:nvPr/>
            </p:nvSpPr>
            <p:spPr>
              <a:xfrm rot="16200000">
                <a:off x="4069862" y="2247006"/>
                <a:ext cx="1705283" cy="1705283"/>
              </a:xfrm>
              <a:prstGeom prst="pie">
                <a:avLst>
                  <a:gd name="adj1" fmla="val 0"/>
                  <a:gd name="adj2" fmla="val 10782682"/>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42" name="Oval 41">
              <a:extLst>
                <a:ext uri="{FF2B5EF4-FFF2-40B4-BE49-F238E27FC236}">
                  <a16:creationId xmlns:a16="http://schemas.microsoft.com/office/drawing/2014/main" id="{97CF2840-52DC-4947-AD75-E297BC63EF2C}"/>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nvGrpSpPr>
          <p:cNvPr id="45" name="Group 44">
            <a:extLst>
              <a:ext uri="{FF2B5EF4-FFF2-40B4-BE49-F238E27FC236}">
                <a16:creationId xmlns:a16="http://schemas.microsoft.com/office/drawing/2014/main" id="{EE8A9B7F-B505-45E7-917A-21FD13DEDD0E}"/>
              </a:ext>
            </a:extLst>
          </p:cNvPr>
          <p:cNvGrpSpPr/>
          <p:nvPr userDrawn="1"/>
        </p:nvGrpSpPr>
        <p:grpSpPr>
          <a:xfrm>
            <a:off x="3079422" y="2396952"/>
            <a:ext cx="1617905" cy="1617905"/>
            <a:chOff x="3930645" y="2386942"/>
            <a:chExt cx="1632934" cy="1632936"/>
          </a:xfrm>
        </p:grpSpPr>
        <p:grpSp>
          <p:nvGrpSpPr>
            <p:cNvPr id="46" name="Group 45">
              <a:extLst>
                <a:ext uri="{FF2B5EF4-FFF2-40B4-BE49-F238E27FC236}">
                  <a16:creationId xmlns:a16="http://schemas.microsoft.com/office/drawing/2014/main" id="{FAE20715-9FCF-4AA0-A68B-D541DB45570C}"/>
                </a:ext>
              </a:extLst>
            </p:cNvPr>
            <p:cNvGrpSpPr/>
            <p:nvPr/>
          </p:nvGrpSpPr>
          <p:grpSpPr>
            <a:xfrm>
              <a:off x="3930645" y="2386942"/>
              <a:ext cx="1632934" cy="1632936"/>
              <a:chOff x="4069862" y="2247004"/>
              <a:chExt cx="1705283" cy="1705285"/>
            </a:xfrm>
          </p:grpSpPr>
          <p:sp>
            <p:nvSpPr>
              <p:cNvPr id="48" name="Oval 47">
                <a:extLst>
                  <a:ext uri="{FF2B5EF4-FFF2-40B4-BE49-F238E27FC236}">
                    <a16:creationId xmlns:a16="http://schemas.microsoft.com/office/drawing/2014/main" id="{9D863273-81D9-428F-B9D0-52CB06A792D3}"/>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49" name="Partial Circle 48">
                <a:extLst>
                  <a:ext uri="{FF2B5EF4-FFF2-40B4-BE49-F238E27FC236}">
                    <a16:creationId xmlns:a16="http://schemas.microsoft.com/office/drawing/2014/main" id="{40264180-4058-4D1F-A85C-6F7C910BD45C}"/>
                  </a:ext>
                </a:extLst>
              </p:cNvPr>
              <p:cNvSpPr/>
              <p:nvPr/>
            </p:nvSpPr>
            <p:spPr>
              <a:xfrm rot="16200000">
                <a:off x="4069862" y="2247006"/>
                <a:ext cx="1705283" cy="1705283"/>
              </a:xfrm>
              <a:prstGeom prst="pie">
                <a:avLst>
                  <a:gd name="adj1" fmla="val 0"/>
                  <a:gd name="adj2" fmla="val 10782682"/>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47" name="Oval 46">
              <a:extLst>
                <a:ext uri="{FF2B5EF4-FFF2-40B4-BE49-F238E27FC236}">
                  <a16:creationId xmlns:a16="http://schemas.microsoft.com/office/drawing/2014/main" id="{6DDA90AF-18CE-4368-AE1A-63E137BD1BE8}"/>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noProof="0">
                  <a:latin typeface="Bebas Neue" panose="020B0606020202050201" pitchFamily="34" charset="0"/>
                  <a:ea typeface="Lato Black" panose="020F0502020204030203" pitchFamily="34" charset="0"/>
                  <a:cs typeface="Lato Black" panose="020F0502020204030203" pitchFamily="34" charset="0"/>
                </a:rPr>
                <a:t>v</a:t>
              </a:r>
            </a:p>
          </p:txBody>
        </p:sp>
      </p:grpSp>
      <p:sp>
        <p:nvSpPr>
          <p:cNvPr id="56" name="Rectangle: Rounded Corners 55">
            <a:extLst>
              <a:ext uri="{FF2B5EF4-FFF2-40B4-BE49-F238E27FC236}">
                <a16:creationId xmlns:a16="http://schemas.microsoft.com/office/drawing/2014/main" id="{D100ED11-2824-4689-9C70-DCBFF4FB5E1D}"/>
              </a:ext>
            </a:extLst>
          </p:cNvPr>
          <p:cNvSpPr/>
          <p:nvPr userDrawn="1"/>
        </p:nvSpPr>
        <p:spPr>
          <a:xfrm rot="2699449">
            <a:off x="2678146" y="3235542"/>
            <a:ext cx="318875" cy="318875"/>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67" name="Picture Placeholder 66">
            <a:extLst>
              <a:ext uri="{FF2B5EF4-FFF2-40B4-BE49-F238E27FC236}">
                <a16:creationId xmlns:a16="http://schemas.microsoft.com/office/drawing/2014/main" id="{4599AC29-DD16-4A87-AEDF-E59B7CA3A5DA}"/>
              </a:ext>
            </a:extLst>
          </p:cNvPr>
          <p:cNvSpPr>
            <a:spLocks noGrp="1"/>
          </p:cNvSpPr>
          <p:nvPr>
            <p:ph type="pic" sz="quarter" idx="13"/>
          </p:nvPr>
        </p:nvSpPr>
        <p:spPr>
          <a:xfrm>
            <a:off x="3151770" y="2484756"/>
            <a:ext cx="1449705" cy="1449705"/>
          </a:xfrm>
          <a:custGeom>
            <a:avLst/>
            <a:gdLst>
              <a:gd name="connsiteX0" fmla="*/ 964778 w 1929556"/>
              <a:gd name="connsiteY0" fmla="*/ 0 h 1929556"/>
              <a:gd name="connsiteX1" fmla="*/ 1929556 w 1929556"/>
              <a:gd name="connsiteY1" fmla="*/ 964778 h 1929556"/>
              <a:gd name="connsiteX2" fmla="*/ 964778 w 1929556"/>
              <a:gd name="connsiteY2" fmla="*/ 1929556 h 1929556"/>
              <a:gd name="connsiteX3" fmla="*/ 0 w 1929556"/>
              <a:gd name="connsiteY3" fmla="*/ 964778 h 1929556"/>
              <a:gd name="connsiteX4" fmla="*/ 964778 w 1929556"/>
              <a:gd name="connsiteY4" fmla="*/ 0 h 1929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556" h="1929556">
                <a:moveTo>
                  <a:pt x="964778" y="0"/>
                </a:moveTo>
                <a:cubicBezTo>
                  <a:pt x="1497610" y="0"/>
                  <a:pt x="1929556" y="431946"/>
                  <a:pt x="1929556" y="964778"/>
                </a:cubicBezTo>
                <a:cubicBezTo>
                  <a:pt x="1929556" y="1497610"/>
                  <a:pt x="1497610" y="1929556"/>
                  <a:pt x="964778" y="1929556"/>
                </a:cubicBezTo>
                <a:cubicBezTo>
                  <a:pt x="431946" y="1929556"/>
                  <a:pt x="0" y="1497610"/>
                  <a:pt x="0" y="964778"/>
                </a:cubicBezTo>
                <a:cubicBezTo>
                  <a:pt x="0" y="431946"/>
                  <a:pt x="431946" y="0"/>
                  <a:pt x="964778" y="0"/>
                </a:cubicBezTo>
                <a:close/>
              </a:path>
            </a:pathLst>
          </a:custGeom>
          <a:ln>
            <a:noFill/>
          </a:ln>
        </p:spPr>
        <p:txBody>
          <a:bodyPr wrap="square">
            <a:noAutofit/>
          </a:bodyPr>
          <a:lstStyle>
            <a:lvl1pPr>
              <a:defRPr sz="1600"/>
            </a:lvl1pPr>
          </a:lstStyle>
          <a:p>
            <a:endParaRPr lang="en-US" noProof="0"/>
          </a:p>
        </p:txBody>
      </p:sp>
      <p:sp>
        <p:nvSpPr>
          <p:cNvPr id="58" name="Rectangle: Rounded Corners 57">
            <a:extLst>
              <a:ext uri="{FF2B5EF4-FFF2-40B4-BE49-F238E27FC236}">
                <a16:creationId xmlns:a16="http://schemas.microsoft.com/office/drawing/2014/main" id="{593164D1-A902-49A8-AA48-7AD365C1797F}"/>
              </a:ext>
            </a:extLst>
          </p:cNvPr>
          <p:cNvSpPr/>
          <p:nvPr userDrawn="1"/>
        </p:nvSpPr>
        <p:spPr>
          <a:xfrm rot="2699449">
            <a:off x="2752376" y="2936668"/>
            <a:ext cx="540946" cy="540946"/>
          </a:xfrm>
          <a:prstGeom prst="round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59" name="Rectangle: Rounded Corners 58">
            <a:extLst>
              <a:ext uri="{FF2B5EF4-FFF2-40B4-BE49-F238E27FC236}">
                <a16:creationId xmlns:a16="http://schemas.microsoft.com/office/drawing/2014/main" id="{49D951E7-EDA2-4223-929C-F68EA8525D45}"/>
              </a:ext>
            </a:extLst>
          </p:cNvPr>
          <p:cNvSpPr/>
          <p:nvPr userDrawn="1"/>
        </p:nvSpPr>
        <p:spPr>
          <a:xfrm rot="2699449">
            <a:off x="2856337" y="3055959"/>
            <a:ext cx="318875" cy="318875"/>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68" name="Picture Placeholder 67">
            <a:extLst>
              <a:ext uri="{FF2B5EF4-FFF2-40B4-BE49-F238E27FC236}">
                <a16:creationId xmlns:a16="http://schemas.microsoft.com/office/drawing/2014/main" id="{825062BD-9564-4189-9142-6A787D581A90}"/>
              </a:ext>
            </a:extLst>
          </p:cNvPr>
          <p:cNvSpPr>
            <a:spLocks noGrp="1"/>
          </p:cNvSpPr>
          <p:nvPr>
            <p:ph type="pic" sz="quarter" idx="14"/>
          </p:nvPr>
        </p:nvSpPr>
        <p:spPr>
          <a:xfrm>
            <a:off x="5406881" y="2479030"/>
            <a:ext cx="1449705" cy="1449705"/>
          </a:xfrm>
          <a:custGeom>
            <a:avLst/>
            <a:gdLst>
              <a:gd name="connsiteX0" fmla="*/ 964778 w 1929556"/>
              <a:gd name="connsiteY0" fmla="*/ 0 h 1929556"/>
              <a:gd name="connsiteX1" fmla="*/ 1929556 w 1929556"/>
              <a:gd name="connsiteY1" fmla="*/ 964778 h 1929556"/>
              <a:gd name="connsiteX2" fmla="*/ 964778 w 1929556"/>
              <a:gd name="connsiteY2" fmla="*/ 1929556 h 1929556"/>
              <a:gd name="connsiteX3" fmla="*/ 0 w 1929556"/>
              <a:gd name="connsiteY3" fmla="*/ 964778 h 1929556"/>
              <a:gd name="connsiteX4" fmla="*/ 964778 w 1929556"/>
              <a:gd name="connsiteY4" fmla="*/ 0 h 1929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556" h="1929556">
                <a:moveTo>
                  <a:pt x="964778" y="0"/>
                </a:moveTo>
                <a:cubicBezTo>
                  <a:pt x="1497610" y="0"/>
                  <a:pt x="1929556" y="431946"/>
                  <a:pt x="1929556" y="964778"/>
                </a:cubicBezTo>
                <a:cubicBezTo>
                  <a:pt x="1929556" y="1497610"/>
                  <a:pt x="1497610" y="1929556"/>
                  <a:pt x="964778" y="1929556"/>
                </a:cubicBezTo>
                <a:cubicBezTo>
                  <a:pt x="431946" y="1929556"/>
                  <a:pt x="0" y="1497610"/>
                  <a:pt x="0" y="964778"/>
                </a:cubicBezTo>
                <a:cubicBezTo>
                  <a:pt x="0" y="431946"/>
                  <a:pt x="431946" y="0"/>
                  <a:pt x="964778" y="0"/>
                </a:cubicBezTo>
                <a:close/>
              </a:path>
            </a:pathLst>
          </a:custGeom>
          <a:ln>
            <a:noFill/>
          </a:ln>
        </p:spPr>
        <p:txBody>
          <a:bodyPr wrap="square">
            <a:noAutofit/>
          </a:bodyPr>
          <a:lstStyle>
            <a:lvl1pPr>
              <a:defRPr sz="1600"/>
            </a:lvl1pPr>
          </a:lstStyle>
          <a:p>
            <a:endParaRPr lang="en-US" noProof="0"/>
          </a:p>
        </p:txBody>
      </p:sp>
      <p:sp>
        <p:nvSpPr>
          <p:cNvPr id="69" name="Picture Placeholder 68">
            <a:extLst>
              <a:ext uri="{FF2B5EF4-FFF2-40B4-BE49-F238E27FC236}">
                <a16:creationId xmlns:a16="http://schemas.microsoft.com/office/drawing/2014/main" id="{7C89D3AA-1708-4B0D-9BB4-AA85CE8A1E5E}"/>
              </a:ext>
            </a:extLst>
          </p:cNvPr>
          <p:cNvSpPr>
            <a:spLocks noGrp="1"/>
          </p:cNvSpPr>
          <p:nvPr>
            <p:ph type="pic" sz="quarter" idx="15"/>
          </p:nvPr>
        </p:nvSpPr>
        <p:spPr>
          <a:xfrm>
            <a:off x="7624582" y="2486677"/>
            <a:ext cx="1449705" cy="1449705"/>
          </a:xfrm>
          <a:custGeom>
            <a:avLst/>
            <a:gdLst>
              <a:gd name="connsiteX0" fmla="*/ 964778 w 1929556"/>
              <a:gd name="connsiteY0" fmla="*/ 0 h 1929556"/>
              <a:gd name="connsiteX1" fmla="*/ 1929556 w 1929556"/>
              <a:gd name="connsiteY1" fmla="*/ 964778 h 1929556"/>
              <a:gd name="connsiteX2" fmla="*/ 964778 w 1929556"/>
              <a:gd name="connsiteY2" fmla="*/ 1929556 h 1929556"/>
              <a:gd name="connsiteX3" fmla="*/ 0 w 1929556"/>
              <a:gd name="connsiteY3" fmla="*/ 964778 h 1929556"/>
              <a:gd name="connsiteX4" fmla="*/ 964778 w 1929556"/>
              <a:gd name="connsiteY4" fmla="*/ 0 h 1929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556" h="1929556">
                <a:moveTo>
                  <a:pt x="964778" y="0"/>
                </a:moveTo>
                <a:cubicBezTo>
                  <a:pt x="1497610" y="0"/>
                  <a:pt x="1929556" y="431946"/>
                  <a:pt x="1929556" y="964778"/>
                </a:cubicBezTo>
                <a:cubicBezTo>
                  <a:pt x="1929556" y="1497610"/>
                  <a:pt x="1497610" y="1929556"/>
                  <a:pt x="964778" y="1929556"/>
                </a:cubicBezTo>
                <a:cubicBezTo>
                  <a:pt x="431946" y="1929556"/>
                  <a:pt x="0" y="1497610"/>
                  <a:pt x="0" y="964778"/>
                </a:cubicBezTo>
                <a:cubicBezTo>
                  <a:pt x="0" y="431946"/>
                  <a:pt x="431946" y="0"/>
                  <a:pt x="964778" y="0"/>
                </a:cubicBezTo>
                <a:close/>
              </a:path>
            </a:pathLst>
          </a:custGeom>
          <a:ln>
            <a:noFill/>
          </a:ln>
        </p:spPr>
        <p:txBody>
          <a:bodyPr wrap="square">
            <a:noAutofit/>
          </a:bodyPr>
          <a:lstStyle>
            <a:lvl1pPr>
              <a:defRPr sz="1600"/>
            </a:lvl1pPr>
          </a:lstStyle>
          <a:p>
            <a:endParaRPr lang="en-US" noProof="0"/>
          </a:p>
        </p:txBody>
      </p:sp>
      <p:sp>
        <p:nvSpPr>
          <p:cNvPr id="53" name="Rectangle: Rounded Corners 52">
            <a:extLst>
              <a:ext uri="{FF2B5EF4-FFF2-40B4-BE49-F238E27FC236}">
                <a16:creationId xmlns:a16="http://schemas.microsoft.com/office/drawing/2014/main" id="{EBD176F5-4B7F-4DB4-BF11-1D256340266D}"/>
              </a:ext>
            </a:extLst>
          </p:cNvPr>
          <p:cNvSpPr/>
          <p:nvPr userDrawn="1"/>
        </p:nvSpPr>
        <p:spPr>
          <a:xfrm rot="2699449">
            <a:off x="7226288" y="2901279"/>
            <a:ext cx="540946" cy="540946"/>
          </a:xfrm>
          <a:prstGeom prst="round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54" name="Rectangle: Rounded Corners 53">
            <a:extLst>
              <a:ext uri="{FF2B5EF4-FFF2-40B4-BE49-F238E27FC236}">
                <a16:creationId xmlns:a16="http://schemas.microsoft.com/office/drawing/2014/main" id="{DEA2D119-E2BD-4630-A25E-D358AC0C5991}"/>
              </a:ext>
            </a:extLst>
          </p:cNvPr>
          <p:cNvSpPr/>
          <p:nvPr userDrawn="1"/>
        </p:nvSpPr>
        <p:spPr>
          <a:xfrm rot="2699449">
            <a:off x="7337324" y="3012314"/>
            <a:ext cx="318875" cy="318875"/>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71" name="Text Placeholder 70">
            <a:extLst>
              <a:ext uri="{FF2B5EF4-FFF2-40B4-BE49-F238E27FC236}">
                <a16:creationId xmlns:a16="http://schemas.microsoft.com/office/drawing/2014/main" id="{872AE4F7-B542-434D-A35F-9711250031CF}"/>
              </a:ext>
            </a:extLst>
          </p:cNvPr>
          <p:cNvSpPr>
            <a:spLocks noGrp="1"/>
          </p:cNvSpPr>
          <p:nvPr>
            <p:ph type="body" sz="quarter" idx="16" hasCustomPrompt="1"/>
          </p:nvPr>
        </p:nvSpPr>
        <p:spPr>
          <a:xfrm>
            <a:off x="2910609" y="4725032"/>
            <a:ext cx="1948892" cy="301756"/>
          </a:xfrm>
          <a:prstGeom prst="rect">
            <a:avLst/>
          </a:prstGeom>
        </p:spPr>
        <p:txBody>
          <a:bodyPr/>
          <a:lstStyle>
            <a:lvl1pPr marL="0" indent="0" algn="ctr">
              <a:buNone/>
              <a:defRPr sz="1200">
                <a:latin typeface="+mj-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noProof="0"/>
              <a:t>Firstname Lastname</a:t>
            </a:r>
          </a:p>
        </p:txBody>
      </p:sp>
      <p:sp>
        <p:nvSpPr>
          <p:cNvPr id="73" name="Text Placeholder 70">
            <a:extLst>
              <a:ext uri="{FF2B5EF4-FFF2-40B4-BE49-F238E27FC236}">
                <a16:creationId xmlns:a16="http://schemas.microsoft.com/office/drawing/2014/main" id="{72EBD45B-C65D-4261-81DE-E2A568FF057C}"/>
              </a:ext>
            </a:extLst>
          </p:cNvPr>
          <p:cNvSpPr>
            <a:spLocks noGrp="1"/>
          </p:cNvSpPr>
          <p:nvPr>
            <p:ph type="body" sz="quarter" idx="17" hasCustomPrompt="1"/>
          </p:nvPr>
        </p:nvSpPr>
        <p:spPr>
          <a:xfrm>
            <a:off x="5157286" y="4723011"/>
            <a:ext cx="1948892" cy="301756"/>
          </a:xfrm>
          <a:prstGeom prst="rect">
            <a:avLst/>
          </a:prstGeom>
        </p:spPr>
        <p:txBody>
          <a:bodyPr/>
          <a:lstStyle>
            <a:lvl1pPr marL="0" indent="0" algn="ctr">
              <a:buNone/>
              <a:defRPr sz="1200">
                <a:latin typeface="+mj-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noProof="0"/>
              <a:t>Firstname Lastname</a:t>
            </a:r>
          </a:p>
        </p:txBody>
      </p:sp>
      <p:sp>
        <p:nvSpPr>
          <p:cNvPr id="74" name="Text Placeholder 70">
            <a:extLst>
              <a:ext uri="{FF2B5EF4-FFF2-40B4-BE49-F238E27FC236}">
                <a16:creationId xmlns:a16="http://schemas.microsoft.com/office/drawing/2014/main" id="{DB9FE990-B077-4712-8504-061FFB1C71BB}"/>
              </a:ext>
            </a:extLst>
          </p:cNvPr>
          <p:cNvSpPr>
            <a:spLocks noGrp="1"/>
          </p:cNvSpPr>
          <p:nvPr>
            <p:ph type="body" sz="quarter" idx="18" hasCustomPrompt="1"/>
          </p:nvPr>
        </p:nvSpPr>
        <p:spPr>
          <a:xfrm>
            <a:off x="7374987" y="4723011"/>
            <a:ext cx="1948892" cy="301756"/>
          </a:xfrm>
          <a:prstGeom prst="rect">
            <a:avLst/>
          </a:prstGeom>
        </p:spPr>
        <p:txBody>
          <a:bodyPr/>
          <a:lstStyle>
            <a:lvl1pPr marL="0" indent="0" algn="ctr">
              <a:buNone/>
              <a:defRPr sz="1200">
                <a:latin typeface="+mj-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noProof="0"/>
              <a:t>Firstname Lastname</a:t>
            </a:r>
          </a:p>
        </p:txBody>
      </p:sp>
      <p:sp>
        <p:nvSpPr>
          <p:cNvPr id="75" name="Text Placeholder 70">
            <a:extLst>
              <a:ext uri="{FF2B5EF4-FFF2-40B4-BE49-F238E27FC236}">
                <a16:creationId xmlns:a16="http://schemas.microsoft.com/office/drawing/2014/main" id="{6E6D303C-49B5-4310-BCB0-EF038B7BD655}"/>
              </a:ext>
            </a:extLst>
          </p:cNvPr>
          <p:cNvSpPr>
            <a:spLocks noGrp="1"/>
          </p:cNvSpPr>
          <p:nvPr>
            <p:ph type="body" sz="quarter" idx="19" hasCustomPrompt="1"/>
          </p:nvPr>
        </p:nvSpPr>
        <p:spPr>
          <a:xfrm>
            <a:off x="2910608" y="5126667"/>
            <a:ext cx="1948892" cy="301756"/>
          </a:xfrm>
          <a:prstGeom prst="rect">
            <a:avLst/>
          </a:prstGeom>
        </p:spPr>
        <p:txBody>
          <a:bodyPr/>
          <a:lstStyle>
            <a:lvl1pPr marL="0" indent="0" algn="ctr">
              <a:buNone/>
              <a:defRPr sz="1200">
                <a:latin typeface="+mn-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noProof="0"/>
              <a:t>Title</a:t>
            </a:r>
          </a:p>
        </p:txBody>
      </p:sp>
      <p:sp>
        <p:nvSpPr>
          <p:cNvPr id="76" name="Text Placeholder 70">
            <a:extLst>
              <a:ext uri="{FF2B5EF4-FFF2-40B4-BE49-F238E27FC236}">
                <a16:creationId xmlns:a16="http://schemas.microsoft.com/office/drawing/2014/main" id="{B03D2513-4D80-479D-A019-F689446F6A69}"/>
              </a:ext>
            </a:extLst>
          </p:cNvPr>
          <p:cNvSpPr>
            <a:spLocks noGrp="1"/>
          </p:cNvSpPr>
          <p:nvPr>
            <p:ph type="body" sz="quarter" idx="20" hasCustomPrompt="1"/>
          </p:nvPr>
        </p:nvSpPr>
        <p:spPr>
          <a:xfrm>
            <a:off x="5153873" y="5124646"/>
            <a:ext cx="1948892" cy="301756"/>
          </a:xfrm>
          <a:prstGeom prst="rect">
            <a:avLst/>
          </a:prstGeom>
        </p:spPr>
        <p:txBody>
          <a:bodyPr/>
          <a:lstStyle>
            <a:lvl1pPr marL="0" indent="0" algn="ctr">
              <a:buNone/>
              <a:defRPr sz="1200">
                <a:latin typeface="+mn-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noProof="0"/>
              <a:t>Title</a:t>
            </a:r>
          </a:p>
        </p:txBody>
      </p:sp>
      <p:sp>
        <p:nvSpPr>
          <p:cNvPr id="77" name="Text Placeholder 70">
            <a:extLst>
              <a:ext uri="{FF2B5EF4-FFF2-40B4-BE49-F238E27FC236}">
                <a16:creationId xmlns:a16="http://schemas.microsoft.com/office/drawing/2014/main" id="{C9FEE4A2-E4A8-470D-A139-3D18ED5B4518}"/>
              </a:ext>
            </a:extLst>
          </p:cNvPr>
          <p:cNvSpPr>
            <a:spLocks noGrp="1"/>
          </p:cNvSpPr>
          <p:nvPr>
            <p:ph type="body" sz="quarter" idx="21" hasCustomPrompt="1"/>
          </p:nvPr>
        </p:nvSpPr>
        <p:spPr>
          <a:xfrm>
            <a:off x="7374987" y="5132293"/>
            <a:ext cx="1948892" cy="301756"/>
          </a:xfrm>
          <a:prstGeom prst="rect">
            <a:avLst/>
          </a:prstGeom>
        </p:spPr>
        <p:txBody>
          <a:bodyPr/>
          <a:lstStyle>
            <a:lvl1pPr marL="0" indent="0" algn="ctr">
              <a:buNone/>
              <a:defRPr sz="1200">
                <a:latin typeface="+mn-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noProof="0"/>
              <a:t>Title</a:t>
            </a:r>
          </a:p>
        </p:txBody>
      </p:sp>
      <p:sp>
        <p:nvSpPr>
          <p:cNvPr id="52" name="Rectangle: Rounded Corners 51">
            <a:extLst>
              <a:ext uri="{FF2B5EF4-FFF2-40B4-BE49-F238E27FC236}">
                <a16:creationId xmlns:a16="http://schemas.microsoft.com/office/drawing/2014/main" id="{53E06429-A532-41CF-AF17-0DE29E977F51}"/>
              </a:ext>
            </a:extLst>
          </p:cNvPr>
          <p:cNvSpPr/>
          <p:nvPr userDrawn="1"/>
        </p:nvSpPr>
        <p:spPr>
          <a:xfrm rot="2699449">
            <a:off x="5016507" y="2917718"/>
            <a:ext cx="540946" cy="540946"/>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55" name="Rectangle: Rounded Corners 54">
            <a:extLst>
              <a:ext uri="{FF2B5EF4-FFF2-40B4-BE49-F238E27FC236}">
                <a16:creationId xmlns:a16="http://schemas.microsoft.com/office/drawing/2014/main" id="{EC110EAE-29E8-4055-B125-67A36994CC13}"/>
              </a:ext>
            </a:extLst>
          </p:cNvPr>
          <p:cNvSpPr/>
          <p:nvPr userDrawn="1"/>
        </p:nvSpPr>
        <p:spPr>
          <a:xfrm rot="2699449">
            <a:off x="5127586" y="3028754"/>
            <a:ext cx="318875" cy="318875"/>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50" name="Text Placeholder 5">
            <a:extLst>
              <a:ext uri="{FF2B5EF4-FFF2-40B4-BE49-F238E27FC236}">
                <a16:creationId xmlns:a16="http://schemas.microsoft.com/office/drawing/2014/main" id="{B78DF99C-870D-4662-A17D-FCBE1C922326}"/>
              </a:ext>
            </a:extLst>
          </p:cNvPr>
          <p:cNvSpPr>
            <a:spLocks noGrp="1"/>
          </p:cNvSpPr>
          <p:nvPr>
            <p:ph type="body" sz="quarter" idx="22" hasCustomPrompt="1"/>
          </p:nvPr>
        </p:nvSpPr>
        <p:spPr>
          <a:xfrm>
            <a:off x="3509962" y="1102265"/>
            <a:ext cx="5172075" cy="639762"/>
          </a:xfrm>
          <a:prstGeom prst="rect">
            <a:avLst/>
          </a:prstGeom>
        </p:spPr>
        <p:txBody>
          <a:bodyPr/>
          <a:lstStyle>
            <a:lvl1pPr marL="0" indent="0" algn="ctr">
              <a:buNone/>
              <a:defRPr sz="2400">
                <a:latin typeface="+mj-lt"/>
              </a:defRPr>
            </a:lvl1pPr>
          </a:lstStyle>
          <a:p>
            <a:pPr lvl="0"/>
            <a:r>
              <a:rPr lang="en-US" noProof="0"/>
              <a:t>Insert presentor title</a:t>
            </a:r>
          </a:p>
        </p:txBody>
      </p:sp>
      <p:grpSp>
        <p:nvGrpSpPr>
          <p:cNvPr id="78" name="Group 77">
            <a:extLst>
              <a:ext uri="{FF2B5EF4-FFF2-40B4-BE49-F238E27FC236}">
                <a16:creationId xmlns:a16="http://schemas.microsoft.com/office/drawing/2014/main" id="{E2CF154D-964A-4C9B-A794-037448D8E1EA}"/>
              </a:ext>
            </a:extLst>
          </p:cNvPr>
          <p:cNvGrpSpPr/>
          <p:nvPr userDrawn="1"/>
        </p:nvGrpSpPr>
        <p:grpSpPr>
          <a:xfrm>
            <a:off x="853598" y="2398873"/>
            <a:ext cx="1617905" cy="1617905"/>
            <a:chOff x="3930645" y="2386942"/>
            <a:chExt cx="1632934" cy="1632936"/>
          </a:xfrm>
        </p:grpSpPr>
        <p:grpSp>
          <p:nvGrpSpPr>
            <p:cNvPr id="79" name="Group 78">
              <a:extLst>
                <a:ext uri="{FF2B5EF4-FFF2-40B4-BE49-F238E27FC236}">
                  <a16:creationId xmlns:a16="http://schemas.microsoft.com/office/drawing/2014/main" id="{46D2CE4A-4182-4025-997A-A310F0C207E0}"/>
                </a:ext>
              </a:extLst>
            </p:cNvPr>
            <p:cNvGrpSpPr/>
            <p:nvPr/>
          </p:nvGrpSpPr>
          <p:grpSpPr>
            <a:xfrm>
              <a:off x="3930645" y="2386942"/>
              <a:ext cx="1632934" cy="1632936"/>
              <a:chOff x="4069862" y="2247004"/>
              <a:chExt cx="1705283" cy="1705285"/>
            </a:xfrm>
          </p:grpSpPr>
          <p:sp>
            <p:nvSpPr>
              <p:cNvPr id="81" name="Oval 80">
                <a:extLst>
                  <a:ext uri="{FF2B5EF4-FFF2-40B4-BE49-F238E27FC236}">
                    <a16:creationId xmlns:a16="http://schemas.microsoft.com/office/drawing/2014/main" id="{7CC6169D-0A13-4857-92B2-C05C33EBE323}"/>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82" name="Partial Circle 81">
                <a:extLst>
                  <a:ext uri="{FF2B5EF4-FFF2-40B4-BE49-F238E27FC236}">
                    <a16:creationId xmlns:a16="http://schemas.microsoft.com/office/drawing/2014/main" id="{F4570564-98CF-44B1-8C5F-CDD21DBFB5C8}"/>
                  </a:ext>
                </a:extLst>
              </p:cNvPr>
              <p:cNvSpPr/>
              <p:nvPr/>
            </p:nvSpPr>
            <p:spPr>
              <a:xfrm rot="16200000">
                <a:off x="4069862" y="2247006"/>
                <a:ext cx="1705283" cy="1705283"/>
              </a:xfrm>
              <a:prstGeom prst="pie">
                <a:avLst>
                  <a:gd name="adj1" fmla="val 0"/>
                  <a:gd name="adj2" fmla="val 10782682"/>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80" name="Oval 79">
              <a:extLst>
                <a:ext uri="{FF2B5EF4-FFF2-40B4-BE49-F238E27FC236}">
                  <a16:creationId xmlns:a16="http://schemas.microsoft.com/office/drawing/2014/main" id="{5E836A35-B8FD-4163-8E7F-59606D691400}"/>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noProof="0">
                  <a:latin typeface="Bebas Neue" panose="020B0606020202050201" pitchFamily="34" charset="0"/>
                  <a:ea typeface="Lato Black" panose="020F0502020204030203" pitchFamily="34" charset="0"/>
                  <a:cs typeface="Lato Black" panose="020F0502020204030203" pitchFamily="34" charset="0"/>
                </a:rPr>
                <a:t>v</a:t>
              </a:r>
            </a:p>
          </p:txBody>
        </p:sp>
      </p:grpSp>
      <p:sp>
        <p:nvSpPr>
          <p:cNvPr id="83" name="Rectangle: Rounded Corners 82">
            <a:extLst>
              <a:ext uri="{FF2B5EF4-FFF2-40B4-BE49-F238E27FC236}">
                <a16:creationId xmlns:a16="http://schemas.microsoft.com/office/drawing/2014/main" id="{4FDD93CE-FFA2-4C09-BEFE-1A0D52D29915}"/>
              </a:ext>
            </a:extLst>
          </p:cNvPr>
          <p:cNvSpPr/>
          <p:nvPr userDrawn="1"/>
        </p:nvSpPr>
        <p:spPr>
          <a:xfrm rot="2699449">
            <a:off x="452322" y="3237463"/>
            <a:ext cx="318875" cy="318875"/>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84" name="Picture Placeholder 66">
            <a:extLst>
              <a:ext uri="{FF2B5EF4-FFF2-40B4-BE49-F238E27FC236}">
                <a16:creationId xmlns:a16="http://schemas.microsoft.com/office/drawing/2014/main" id="{641796E3-6CDF-4444-9D84-3B0C3DF93EA5}"/>
              </a:ext>
            </a:extLst>
          </p:cNvPr>
          <p:cNvSpPr>
            <a:spLocks noGrp="1"/>
          </p:cNvSpPr>
          <p:nvPr>
            <p:ph type="pic" sz="quarter" idx="23"/>
          </p:nvPr>
        </p:nvSpPr>
        <p:spPr>
          <a:xfrm>
            <a:off x="925946" y="2486677"/>
            <a:ext cx="1449705" cy="1449705"/>
          </a:xfrm>
          <a:custGeom>
            <a:avLst/>
            <a:gdLst>
              <a:gd name="connsiteX0" fmla="*/ 964778 w 1929556"/>
              <a:gd name="connsiteY0" fmla="*/ 0 h 1929556"/>
              <a:gd name="connsiteX1" fmla="*/ 1929556 w 1929556"/>
              <a:gd name="connsiteY1" fmla="*/ 964778 h 1929556"/>
              <a:gd name="connsiteX2" fmla="*/ 964778 w 1929556"/>
              <a:gd name="connsiteY2" fmla="*/ 1929556 h 1929556"/>
              <a:gd name="connsiteX3" fmla="*/ 0 w 1929556"/>
              <a:gd name="connsiteY3" fmla="*/ 964778 h 1929556"/>
              <a:gd name="connsiteX4" fmla="*/ 964778 w 1929556"/>
              <a:gd name="connsiteY4" fmla="*/ 0 h 1929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556" h="1929556">
                <a:moveTo>
                  <a:pt x="964778" y="0"/>
                </a:moveTo>
                <a:cubicBezTo>
                  <a:pt x="1497610" y="0"/>
                  <a:pt x="1929556" y="431946"/>
                  <a:pt x="1929556" y="964778"/>
                </a:cubicBezTo>
                <a:cubicBezTo>
                  <a:pt x="1929556" y="1497610"/>
                  <a:pt x="1497610" y="1929556"/>
                  <a:pt x="964778" y="1929556"/>
                </a:cubicBezTo>
                <a:cubicBezTo>
                  <a:pt x="431946" y="1929556"/>
                  <a:pt x="0" y="1497610"/>
                  <a:pt x="0" y="964778"/>
                </a:cubicBezTo>
                <a:cubicBezTo>
                  <a:pt x="0" y="431946"/>
                  <a:pt x="431946" y="0"/>
                  <a:pt x="964778" y="0"/>
                </a:cubicBezTo>
                <a:close/>
              </a:path>
            </a:pathLst>
          </a:custGeom>
          <a:ln>
            <a:noFill/>
          </a:ln>
        </p:spPr>
        <p:txBody>
          <a:bodyPr wrap="square">
            <a:noAutofit/>
          </a:bodyPr>
          <a:lstStyle>
            <a:lvl1pPr>
              <a:defRPr sz="1600"/>
            </a:lvl1pPr>
          </a:lstStyle>
          <a:p>
            <a:endParaRPr lang="en-US" noProof="0"/>
          </a:p>
        </p:txBody>
      </p:sp>
      <p:sp>
        <p:nvSpPr>
          <p:cNvPr id="85" name="Rectangle: Rounded Corners 84">
            <a:extLst>
              <a:ext uri="{FF2B5EF4-FFF2-40B4-BE49-F238E27FC236}">
                <a16:creationId xmlns:a16="http://schemas.microsoft.com/office/drawing/2014/main" id="{E07DDEB3-A98B-4F53-8BCA-90191E1D6C71}"/>
              </a:ext>
            </a:extLst>
          </p:cNvPr>
          <p:cNvSpPr/>
          <p:nvPr userDrawn="1"/>
        </p:nvSpPr>
        <p:spPr>
          <a:xfrm rot="2699449">
            <a:off x="526552" y="2938589"/>
            <a:ext cx="540946" cy="540946"/>
          </a:xfrm>
          <a:prstGeom prst="round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86" name="Rectangle: Rounded Corners 85">
            <a:extLst>
              <a:ext uri="{FF2B5EF4-FFF2-40B4-BE49-F238E27FC236}">
                <a16:creationId xmlns:a16="http://schemas.microsoft.com/office/drawing/2014/main" id="{6D14F0C7-A77D-4B53-A626-D3B770475575}"/>
              </a:ext>
            </a:extLst>
          </p:cNvPr>
          <p:cNvSpPr/>
          <p:nvPr userDrawn="1"/>
        </p:nvSpPr>
        <p:spPr>
          <a:xfrm rot="2699449">
            <a:off x="630513" y="3057880"/>
            <a:ext cx="318875" cy="318875"/>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87" name="Text Placeholder 70">
            <a:extLst>
              <a:ext uri="{FF2B5EF4-FFF2-40B4-BE49-F238E27FC236}">
                <a16:creationId xmlns:a16="http://schemas.microsoft.com/office/drawing/2014/main" id="{ED3D3864-AA21-443B-BCA7-FABA58341BD6}"/>
              </a:ext>
            </a:extLst>
          </p:cNvPr>
          <p:cNvSpPr>
            <a:spLocks noGrp="1"/>
          </p:cNvSpPr>
          <p:nvPr>
            <p:ph type="body" sz="quarter" idx="24" hasCustomPrompt="1"/>
          </p:nvPr>
        </p:nvSpPr>
        <p:spPr>
          <a:xfrm>
            <a:off x="684785" y="4726953"/>
            <a:ext cx="1948892" cy="301756"/>
          </a:xfrm>
          <a:prstGeom prst="rect">
            <a:avLst/>
          </a:prstGeom>
        </p:spPr>
        <p:txBody>
          <a:bodyPr/>
          <a:lstStyle>
            <a:lvl1pPr marL="0" indent="0" algn="ctr">
              <a:buNone/>
              <a:defRPr sz="1200">
                <a:latin typeface="+mj-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noProof="0"/>
              <a:t>Firstname Lastname</a:t>
            </a:r>
          </a:p>
        </p:txBody>
      </p:sp>
      <p:sp>
        <p:nvSpPr>
          <p:cNvPr id="88" name="Text Placeholder 70">
            <a:extLst>
              <a:ext uri="{FF2B5EF4-FFF2-40B4-BE49-F238E27FC236}">
                <a16:creationId xmlns:a16="http://schemas.microsoft.com/office/drawing/2014/main" id="{C5F4B1FD-03D3-4B06-B6FB-11928CA23547}"/>
              </a:ext>
            </a:extLst>
          </p:cNvPr>
          <p:cNvSpPr>
            <a:spLocks noGrp="1"/>
          </p:cNvSpPr>
          <p:nvPr>
            <p:ph type="body" sz="quarter" idx="25" hasCustomPrompt="1"/>
          </p:nvPr>
        </p:nvSpPr>
        <p:spPr>
          <a:xfrm>
            <a:off x="684784" y="5128588"/>
            <a:ext cx="1948892" cy="301756"/>
          </a:xfrm>
          <a:prstGeom prst="rect">
            <a:avLst/>
          </a:prstGeom>
        </p:spPr>
        <p:txBody>
          <a:bodyPr/>
          <a:lstStyle>
            <a:lvl1pPr marL="0" indent="0" algn="ctr">
              <a:buNone/>
              <a:defRPr sz="1200">
                <a:latin typeface="+mn-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noProof="0"/>
              <a:t>Title</a:t>
            </a:r>
          </a:p>
        </p:txBody>
      </p:sp>
      <p:grpSp>
        <p:nvGrpSpPr>
          <p:cNvPr id="89" name="Group 88">
            <a:extLst>
              <a:ext uri="{FF2B5EF4-FFF2-40B4-BE49-F238E27FC236}">
                <a16:creationId xmlns:a16="http://schemas.microsoft.com/office/drawing/2014/main" id="{8CBE9979-2691-4A2C-9243-59DFDE64F70A}"/>
              </a:ext>
            </a:extLst>
          </p:cNvPr>
          <p:cNvGrpSpPr/>
          <p:nvPr userDrawn="1"/>
        </p:nvGrpSpPr>
        <p:grpSpPr>
          <a:xfrm>
            <a:off x="9811303" y="2406517"/>
            <a:ext cx="1617905" cy="1617905"/>
            <a:chOff x="3930645" y="2386942"/>
            <a:chExt cx="1632934" cy="1632936"/>
          </a:xfrm>
        </p:grpSpPr>
        <p:grpSp>
          <p:nvGrpSpPr>
            <p:cNvPr id="90" name="Group 89">
              <a:extLst>
                <a:ext uri="{FF2B5EF4-FFF2-40B4-BE49-F238E27FC236}">
                  <a16:creationId xmlns:a16="http://schemas.microsoft.com/office/drawing/2014/main" id="{F478C50C-7611-4EE6-8403-7BE046971EEF}"/>
                </a:ext>
              </a:extLst>
            </p:cNvPr>
            <p:cNvGrpSpPr/>
            <p:nvPr/>
          </p:nvGrpSpPr>
          <p:grpSpPr>
            <a:xfrm>
              <a:off x="3930645" y="2386942"/>
              <a:ext cx="1632934" cy="1632936"/>
              <a:chOff x="4069862" y="2247004"/>
              <a:chExt cx="1705283" cy="1705285"/>
            </a:xfrm>
          </p:grpSpPr>
          <p:sp>
            <p:nvSpPr>
              <p:cNvPr id="92" name="Oval 91">
                <a:extLst>
                  <a:ext uri="{FF2B5EF4-FFF2-40B4-BE49-F238E27FC236}">
                    <a16:creationId xmlns:a16="http://schemas.microsoft.com/office/drawing/2014/main" id="{32032B58-3B63-4A15-944C-EBD85AA408D1}"/>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93" name="Partial Circle 92">
                <a:extLst>
                  <a:ext uri="{FF2B5EF4-FFF2-40B4-BE49-F238E27FC236}">
                    <a16:creationId xmlns:a16="http://schemas.microsoft.com/office/drawing/2014/main" id="{2EDB1B09-53C4-4B5B-BDF6-D327AAD00744}"/>
                  </a:ext>
                </a:extLst>
              </p:cNvPr>
              <p:cNvSpPr/>
              <p:nvPr/>
            </p:nvSpPr>
            <p:spPr>
              <a:xfrm rot="16200000">
                <a:off x="4069862" y="2247006"/>
                <a:ext cx="1705283" cy="1705283"/>
              </a:xfrm>
              <a:prstGeom prst="pie">
                <a:avLst>
                  <a:gd name="adj1" fmla="val 0"/>
                  <a:gd name="adj2" fmla="val 10782682"/>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91" name="Oval 90">
              <a:extLst>
                <a:ext uri="{FF2B5EF4-FFF2-40B4-BE49-F238E27FC236}">
                  <a16:creationId xmlns:a16="http://schemas.microsoft.com/office/drawing/2014/main" id="{AE6B4DD4-E138-410E-A18C-CA50D40E507E}"/>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noProof="0">
                  <a:latin typeface="Bebas Neue" panose="020B0606020202050201" pitchFamily="34" charset="0"/>
                  <a:ea typeface="Lato Black" panose="020F0502020204030203" pitchFamily="34" charset="0"/>
                  <a:cs typeface="Lato Black" panose="020F0502020204030203" pitchFamily="34" charset="0"/>
                </a:rPr>
                <a:t>v</a:t>
              </a:r>
            </a:p>
          </p:txBody>
        </p:sp>
      </p:grpSp>
      <p:sp>
        <p:nvSpPr>
          <p:cNvPr id="94" name="Rectangle: Rounded Corners 93">
            <a:extLst>
              <a:ext uri="{FF2B5EF4-FFF2-40B4-BE49-F238E27FC236}">
                <a16:creationId xmlns:a16="http://schemas.microsoft.com/office/drawing/2014/main" id="{1DB7F0B6-A762-4C6D-ACB4-179BC21B4939}"/>
              </a:ext>
            </a:extLst>
          </p:cNvPr>
          <p:cNvSpPr/>
          <p:nvPr userDrawn="1"/>
        </p:nvSpPr>
        <p:spPr>
          <a:xfrm rot="2699449">
            <a:off x="9410027" y="3245107"/>
            <a:ext cx="318875" cy="318875"/>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95" name="Picture Placeholder 66">
            <a:extLst>
              <a:ext uri="{FF2B5EF4-FFF2-40B4-BE49-F238E27FC236}">
                <a16:creationId xmlns:a16="http://schemas.microsoft.com/office/drawing/2014/main" id="{1C2DEA0D-41E3-4775-AA6C-0BD239DE25A6}"/>
              </a:ext>
            </a:extLst>
          </p:cNvPr>
          <p:cNvSpPr>
            <a:spLocks noGrp="1"/>
          </p:cNvSpPr>
          <p:nvPr>
            <p:ph type="pic" sz="quarter" idx="26"/>
          </p:nvPr>
        </p:nvSpPr>
        <p:spPr>
          <a:xfrm>
            <a:off x="9883651" y="2494321"/>
            <a:ext cx="1449705" cy="1449705"/>
          </a:xfrm>
          <a:custGeom>
            <a:avLst/>
            <a:gdLst>
              <a:gd name="connsiteX0" fmla="*/ 964778 w 1929556"/>
              <a:gd name="connsiteY0" fmla="*/ 0 h 1929556"/>
              <a:gd name="connsiteX1" fmla="*/ 1929556 w 1929556"/>
              <a:gd name="connsiteY1" fmla="*/ 964778 h 1929556"/>
              <a:gd name="connsiteX2" fmla="*/ 964778 w 1929556"/>
              <a:gd name="connsiteY2" fmla="*/ 1929556 h 1929556"/>
              <a:gd name="connsiteX3" fmla="*/ 0 w 1929556"/>
              <a:gd name="connsiteY3" fmla="*/ 964778 h 1929556"/>
              <a:gd name="connsiteX4" fmla="*/ 964778 w 1929556"/>
              <a:gd name="connsiteY4" fmla="*/ 0 h 1929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556" h="1929556">
                <a:moveTo>
                  <a:pt x="964778" y="0"/>
                </a:moveTo>
                <a:cubicBezTo>
                  <a:pt x="1497610" y="0"/>
                  <a:pt x="1929556" y="431946"/>
                  <a:pt x="1929556" y="964778"/>
                </a:cubicBezTo>
                <a:cubicBezTo>
                  <a:pt x="1929556" y="1497610"/>
                  <a:pt x="1497610" y="1929556"/>
                  <a:pt x="964778" y="1929556"/>
                </a:cubicBezTo>
                <a:cubicBezTo>
                  <a:pt x="431946" y="1929556"/>
                  <a:pt x="0" y="1497610"/>
                  <a:pt x="0" y="964778"/>
                </a:cubicBezTo>
                <a:cubicBezTo>
                  <a:pt x="0" y="431946"/>
                  <a:pt x="431946" y="0"/>
                  <a:pt x="964778" y="0"/>
                </a:cubicBezTo>
                <a:close/>
              </a:path>
            </a:pathLst>
          </a:custGeom>
          <a:ln>
            <a:noFill/>
          </a:ln>
        </p:spPr>
        <p:txBody>
          <a:bodyPr wrap="square">
            <a:noAutofit/>
          </a:bodyPr>
          <a:lstStyle>
            <a:lvl1pPr>
              <a:defRPr sz="1600"/>
            </a:lvl1pPr>
          </a:lstStyle>
          <a:p>
            <a:endParaRPr lang="en-US" noProof="0"/>
          </a:p>
        </p:txBody>
      </p:sp>
      <p:sp>
        <p:nvSpPr>
          <p:cNvPr id="96" name="Rectangle: Rounded Corners 95">
            <a:extLst>
              <a:ext uri="{FF2B5EF4-FFF2-40B4-BE49-F238E27FC236}">
                <a16:creationId xmlns:a16="http://schemas.microsoft.com/office/drawing/2014/main" id="{B89FD1FB-75DD-4A10-B248-808839951867}"/>
              </a:ext>
            </a:extLst>
          </p:cNvPr>
          <p:cNvSpPr/>
          <p:nvPr userDrawn="1"/>
        </p:nvSpPr>
        <p:spPr>
          <a:xfrm rot="2699449">
            <a:off x="9484257" y="2946233"/>
            <a:ext cx="540946" cy="540946"/>
          </a:xfrm>
          <a:prstGeom prst="roundRect">
            <a:avLst/>
          </a:prstGeom>
          <a:solidFill>
            <a:schemeClr val="accent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97" name="Rectangle: Rounded Corners 96">
            <a:extLst>
              <a:ext uri="{FF2B5EF4-FFF2-40B4-BE49-F238E27FC236}">
                <a16:creationId xmlns:a16="http://schemas.microsoft.com/office/drawing/2014/main" id="{4E8153FA-663E-4F6F-9E7C-B768410A4E71}"/>
              </a:ext>
            </a:extLst>
          </p:cNvPr>
          <p:cNvSpPr/>
          <p:nvPr userDrawn="1"/>
        </p:nvSpPr>
        <p:spPr>
          <a:xfrm rot="2699449">
            <a:off x="9588218" y="3065524"/>
            <a:ext cx="318875" cy="318875"/>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98" name="Text Placeholder 70">
            <a:extLst>
              <a:ext uri="{FF2B5EF4-FFF2-40B4-BE49-F238E27FC236}">
                <a16:creationId xmlns:a16="http://schemas.microsoft.com/office/drawing/2014/main" id="{30012FCA-2926-4BE1-BD52-B76519E59FBF}"/>
              </a:ext>
            </a:extLst>
          </p:cNvPr>
          <p:cNvSpPr>
            <a:spLocks noGrp="1"/>
          </p:cNvSpPr>
          <p:nvPr>
            <p:ph type="body" sz="quarter" idx="27" hasCustomPrompt="1"/>
          </p:nvPr>
        </p:nvSpPr>
        <p:spPr>
          <a:xfrm>
            <a:off x="9642490" y="4734597"/>
            <a:ext cx="1948892" cy="301756"/>
          </a:xfrm>
          <a:prstGeom prst="rect">
            <a:avLst/>
          </a:prstGeom>
        </p:spPr>
        <p:txBody>
          <a:bodyPr/>
          <a:lstStyle>
            <a:lvl1pPr marL="0" indent="0" algn="ctr">
              <a:buNone/>
              <a:defRPr sz="1200">
                <a:latin typeface="+mj-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noProof="0"/>
              <a:t>Firstname Lastname</a:t>
            </a:r>
          </a:p>
        </p:txBody>
      </p:sp>
      <p:sp>
        <p:nvSpPr>
          <p:cNvPr id="99" name="Text Placeholder 70">
            <a:extLst>
              <a:ext uri="{FF2B5EF4-FFF2-40B4-BE49-F238E27FC236}">
                <a16:creationId xmlns:a16="http://schemas.microsoft.com/office/drawing/2014/main" id="{0F806F7F-A69C-4345-B3B0-9DD792A79E68}"/>
              </a:ext>
            </a:extLst>
          </p:cNvPr>
          <p:cNvSpPr>
            <a:spLocks noGrp="1"/>
          </p:cNvSpPr>
          <p:nvPr>
            <p:ph type="body" sz="quarter" idx="28" hasCustomPrompt="1"/>
          </p:nvPr>
        </p:nvSpPr>
        <p:spPr>
          <a:xfrm>
            <a:off x="9642489" y="5136232"/>
            <a:ext cx="1948892" cy="301756"/>
          </a:xfrm>
          <a:prstGeom prst="rect">
            <a:avLst/>
          </a:prstGeom>
        </p:spPr>
        <p:txBody>
          <a:bodyPr/>
          <a:lstStyle>
            <a:lvl1pPr marL="0" indent="0" algn="ctr">
              <a:buNone/>
              <a:defRPr sz="1200">
                <a:latin typeface="+mn-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noProof="0"/>
              <a:t>Title</a:t>
            </a:r>
          </a:p>
        </p:txBody>
      </p:sp>
    </p:spTree>
    <p:extLst>
      <p:ext uri="{BB962C8B-B14F-4D97-AF65-F5344CB8AC3E}">
        <p14:creationId xmlns:p14="http://schemas.microsoft.com/office/powerpoint/2010/main" val="30744175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les with border">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D8327D8-7F72-475A-B6B9-0EF0A8885065}"/>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9A35AAA0-3964-4861-A6A7-5EDC1E476A91}"/>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17" name="Freeform: Shape 16">
            <a:extLst>
              <a:ext uri="{FF2B5EF4-FFF2-40B4-BE49-F238E27FC236}">
                <a16:creationId xmlns:a16="http://schemas.microsoft.com/office/drawing/2014/main" id="{E2F86DE5-BF3A-4258-B07A-EB5BCB009E50}"/>
              </a:ext>
            </a:extLst>
          </p:cNvPr>
          <p:cNvSpPr/>
          <p:nvPr userDrawn="1"/>
        </p:nvSpPr>
        <p:spPr>
          <a:xfrm>
            <a:off x="0" y="6250891"/>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
        <p:nvSpPr>
          <p:cNvPr id="18" name="Title 1">
            <a:extLst>
              <a:ext uri="{FF2B5EF4-FFF2-40B4-BE49-F238E27FC236}">
                <a16:creationId xmlns:a16="http://schemas.microsoft.com/office/drawing/2014/main" id="{8DD3E721-6DF5-4D87-8BC9-3F8891FDDA25}"/>
              </a:ext>
            </a:extLst>
          </p:cNvPr>
          <p:cNvSpPr>
            <a:spLocks noGrp="1"/>
          </p:cNvSpPr>
          <p:nvPr>
            <p:ph type="title"/>
          </p:nvPr>
        </p:nvSpPr>
        <p:spPr>
          <a:xfrm>
            <a:off x="6331686" y="457200"/>
            <a:ext cx="5049667" cy="1600200"/>
          </a:xfrm>
        </p:spPr>
        <p:txBody>
          <a:bodyPr anchor="b">
            <a:normAutofit/>
          </a:bodyPr>
          <a:lstStyle>
            <a:lvl1pPr>
              <a:defRPr sz="2400"/>
            </a:lvl1pPr>
          </a:lstStyle>
          <a:p>
            <a:r>
              <a:rPr lang="en-US" noProof="0"/>
              <a:t>Click to edit Master title style</a:t>
            </a:r>
          </a:p>
        </p:txBody>
      </p:sp>
      <p:sp>
        <p:nvSpPr>
          <p:cNvPr id="20" name="Picture Placeholder 7">
            <a:extLst>
              <a:ext uri="{FF2B5EF4-FFF2-40B4-BE49-F238E27FC236}">
                <a16:creationId xmlns:a16="http://schemas.microsoft.com/office/drawing/2014/main" id="{346DD11B-D6EE-422C-AB95-84D2FCB4BA03}"/>
              </a:ext>
            </a:extLst>
          </p:cNvPr>
          <p:cNvSpPr>
            <a:spLocks noGrp="1"/>
          </p:cNvSpPr>
          <p:nvPr>
            <p:ph type="pic" sz="quarter" idx="13"/>
          </p:nvPr>
        </p:nvSpPr>
        <p:spPr>
          <a:xfrm>
            <a:off x="0" y="2"/>
            <a:ext cx="5964238" cy="6857998"/>
          </a:xfrm>
          <a:custGeom>
            <a:avLst/>
            <a:gdLst>
              <a:gd name="connsiteX0" fmla="*/ 1724440 w 5964238"/>
              <a:gd name="connsiteY0" fmla="*/ 6097415 h 6857998"/>
              <a:gd name="connsiteX1" fmla="*/ 1949369 w 5964238"/>
              <a:gd name="connsiteY1" fmla="*/ 6190585 h 6857998"/>
              <a:gd name="connsiteX2" fmla="*/ 2616782 w 5964238"/>
              <a:gd name="connsiteY2" fmla="*/ 6857998 h 6857998"/>
              <a:gd name="connsiteX3" fmla="*/ 832098 w 5964238"/>
              <a:gd name="connsiteY3" fmla="*/ 6857998 h 6857998"/>
              <a:gd name="connsiteX4" fmla="*/ 1499512 w 5964238"/>
              <a:gd name="connsiteY4" fmla="*/ 6190584 h 6857998"/>
              <a:gd name="connsiteX5" fmla="*/ 1724440 w 5964238"/>
              <a:gd name="connsiteY5" fmla="*/ 6097415 h 6857998"/>
              <a:gd name="connsiteX6" fmla="*/ 3254546 w 5964238"/>
              <a:gd name="connsiteY6" fmla="*/ 4745701 h 6857998"/>
              <a:gd name="connsiteX7" fmla="*/ 3479475 w 5964238"/>
              <a:gd name="connsiteY7" fmla="*/ 4838869 h 6857998"/>
              <a:gd name="connsiteX8" fmla="*/ 4379163 w 5964238"/>
              <a:gd name="connsiteY8" fmla="*/ 5738557 h 6857998"/>
              <a:gd name="connsiteX9" fmla="*/ 4379163 w 5964238"/>
              <a:gd name="connsiteY9" fmla="*/ 6188414 h 6857998"/>
              <a:gd name="connsiteX10" fmla="*/ 3709578 w 5964238"/>
              <a:gd name="connsiteY10" fmla="*/ 6857998 h 6857998"/>
              <a:gd name="connsiteX11" fmla="*/ 2799514 w 5964238"/>
              <a:gd name="connsiteY11" fmla="*/ 6857998 h 6857998"/>
              <a:gd name="connsiteX12" fmla="*/ 2129930 w 5964238"/>
              <a:gd name="connsiteY12" fmla="*/ 6188414 h 6857998"/>
              <a:gd name="connsiteX13" fmla="*/ 2129930 w 5964238"/>
              <a:gd name="connsiteY13" fmla="*/ 5738557 h 6857998"/>
              <a:gd name="connsiteX14" fmla="*/ 3029618 w 5964238"/>
              <a:gd name="connsiteY14" fmla="*/ 4838869 h 6857998"/>
              <a:gd name="connsiteX15" fmla="*/ 3254546 w 5964238"/>
              <a:gd name="connsiteY15" fmla="*/ 4745701 h 6857998"/>
              <a:gd name="connsiteX16" fmla="*/ 194336 w 5964238"/>
              <a:gd name="connsiteY16" fmla="*/ 4707691 h 6857998"/>
              <a:gd name="connsiteX17" fmla="*/ 419265 w 5964238"/>
              <a:gd name="connsiteY17" fmla="*/ 4800860 h 6857998"/>
              <a:gd name="connsiteX18" fmla="*/ 1318953 w 5964238"/>
              <a:gd name="connsiteY18" fmla="*/ 5700548 h 6857998"/>
              <a:gd name="connsiteX19" fmla="*/ 1318953 w 5964238"/>
              <a:gd name="connsiteY19" fmla="*/ 6150405 h 6857998"/>
              <a:gd name="connsiteX20" fmla="*/ 611360 w 5964238"/>
              <a:gd name="connsiteY20" fmla="*/ 6857998 h 6857998"/>
              <a:gd name="connsiteX21" fmla="*/ 0 w 5964238"/>
              <a:gd name="connsiteY21" fmla="*/ 6857998 h 6857998"/>
              <a:gd name="connsiteX22" fmla="*/ 0 w 5964238"/>
              <a:gd name="connsiteY22" fmla="*/ 4775872 h 6857998"/>
              <a:gd name="connsiteX23" fmla="*/ 19308 w 5964238"/>
              <a:gd name="connsiteY23" fmla="*/ 4760098 h 6857998"/>
              <a:gd name="connsiteX24" fmla="*/ 194336 w 5964238"/>
              <a:gd name="connsiteY24" fmla="*/ 4707691 h 6857998"/>
              <a:gd name="connsiteX25" fmla="*/ 4746453 w 5964238"/>
              <a:gd name="connsiteY25" fmla="*/ 3266495 h 6857998"/>
              <a:gd name="connsiteX26" fmla="*/ 4971382 w 5964238"/>
              <a:gd name="connsiteY26" fmla="*/ 3359663 h 6857998"/>
              <a:gd name="connsiteX27" fmla="*/ 5871070 w 5964238"/>
              <a:gd name="connsiteY27" fmla="*/ 4259349 h 6857998"/>
              <a:gd name="connsiteX28" fmla="*/ 5871070 w 5964238"/>
              <a:gd name="connsiteY28" fmla="*/ 4709206 h 6857998"/>
              <a:gd name="connsiteX29" fmla="*/ 4971382 w 5964238"/>
              <a:gd name="connsiteY29" fmla="*/ 5608894 h 6857998"/>
              <a:gd name="connsiteX30" fmla="*/ 4521525 w 5964238"/>
              <a:gd name="connsiteY30" fmla="*/ 5608894 h 6857998"/>
              <a:gd name="connsiteX31" fmla="*/ 3621837 w 5964238"/>
              <a:gd name="connsiteY31" fmla="*/ 4709206 h 6857998"/>
              <a:gd name="connsiteX32" fmla="*/ 3621837 w 5964238"/>
              <a:gd name="connsiteY32" fmla="*/ 4259350 h 6857998"/>
              <a:gd name="connsiteX33" fmla="*/ 4521525 w 5964238"/>
              <a:gd name="connsiteY33" fmla="*/ 3359663 h 6857998"/>
              <a:gd name="connsiteX34" fmla="*/ 4746453 w 5964238"/>
              <a:gd name="connsiteY34" fmla="*/ 3266495 h 6857998"/>
              <a:gd name="connsiteX35" fmla="*/ 1724440 w 5964238"/>
              <a:gd name="connsiteY35" fmla="*/ 3266494 h 6857998"/>
              <a:gd name="connsiteX36" fmla="*/ 1949368 w 5964238"/>
              <a:gd name="connsiteY36" fmla="*/ 3359662 h 6857998"/>
              <a:gd name="connsiteX37" fmla="*/ 2849056 w 5964238"/>
              <a:gd name="connsiteY37" fmla="*/ 4259350 h 6857998"/>
              <a:gd name="connsiteX38" fmla="*/ 2849056 w 5964238"/>
              <a:gd name="connsiteY38" fmla="*/ 4709207 h 6857998"/>
              <a:gd name="connsiteX39" fmla="*/ 1949368 w 5964238"/>
              <a:gd name="connsiteY39" fmla="*/ 5608895 h 6857998"/>
              <a:gd name="connsiteX40" fmla="*/ 1499511 w 5964238"/>
              <a:gd name="connsiteY40" fmla="*/ 5608895 h 6857998"/>
              <a:gd name="connsiteX41" fmla="*/ 599823 w 5964238"/>
              <a:gd name="connsiteY41" fmla="*/ 4709207 h 6857998"/>
              <a:gd name="connsiteX42" fmla="*/ 599823 w 5964238"/>
              <a:gd name="connsiteY42" fmla="*/ 4259350 h 6857998"/>
              <a:gd name="connsiteX43" fmla="*/ 1499511 w 5964238"/>
              <a:gd name="connsiteY43" fmla="*/ 3359662 h 6857998"/>
              <a:gd name="connsiteX44" fmla="*/ 1724440 w 5964238"/>
              <a:gd name="connsiteY44" fmla="*/ 3266494 h 6857998"/>
              <a:gd name="connsiteX45" fmla="*/ 194335 w 5964238"/>
              <a:gd name="connsiteY45" fmla="*/ 1830605 h 6857998"/>
              <a:gd name="connsiteX46" fmla="*/ 419264 w 5964238"/>
              <a:gd name="connsiteY46" fmla="*/ 1923774 h 6857998"/>
              <a:gd name="connsiteX47" fmla="*/ 1318952 w 5964238"/>
              <a:gd name="connsiteY47" fmla="*/ 2823462 h 6857998"/>
              <a:gd name="connsiteX48" fmla="*/ 1318952 w 5964238"/>
              <a:gd name="connsiteY48" fmla="*/ 3273319 h 6857998"/>
              <a:gd name="connsiteX49" fmla="*/ 419264 w 5964238"/>
              <a:gd name="connsiteY49" fmla="*/ 4173006 h 6857998"/>
              <a:gd name="connsiteX50" fmla="*/ 19308 w 5964238"/>
              <a:gd name="connsiteY50" fmla="*/ 4213767 h 6857998"/>
              <a:gd name="connsiteX51" fmla="*/ 0 w 5964238"/>
              <a:gd name="connsiteY51" fmla="*/ 4197996 h 6857998"/>
              <a:gd name="connsiteX52" fmla="*/ 0 w 5964238"/>
              <a:gd name="connsiteY52" fmla="*/ 1898784 h 6857998"/>
              <a:gd name="connsiteX53" fmla="*/ 19308 w 5964238"/>
              <a:gd name="connsiteY53" fmla="*/ 1883012 h 6857998"/>
              <a:gd name="connsiteX54" fmla="*/ 194335 w 5964238"/>
              <a:gd name="connsiteY54" fmla="*/ 1830605 h 6857998"/>
              <a:gd name="connsiteX55" fmla="*/ 3216347 w 5964238"/>
              <a:gd name="connsiteY55" fmla="*/ 1825296 h 6857998"/>
              <a:gd name="connsiteX56" fmla="*/ 3441276 w 5964238"/>
              <a:gd name="connsiteY56" fmla="*/ 1918465 h 6857998"/>
              <a:gd name="connsiteX57" fmla="*/ 4340964 w 5964238"/>
              <a:gd name="connsiteY57" fmla="*/ 2818153 h 6857998"/>
              <a:gd name="connsiteX58" fmla="*/ 4340964 w 5964238"/>
              <a:gd name="connsiteY58" fmla="*/ 3268010 h 6857998"/>
              <a:gd name="connsiteX59" fmla="*/ 3441275 w 5964238"/>
              <a:gd name="connsiteY59" fmla="*/ 4167695 h 6857998"/>
              <a:gd name="connsiteX60" fmla="*/ 2991419 w 5964238"/>
              <a:gd name="connsiteY60" fmla="*/ 4167696 h 6857998"/>
              <a:gd name="connsiteX61" fmla="*/ 2091731 w 5964238"/>
              <a:gd name="connsiteY61" fmla="*/ 3268010 h 6857998"/>
              <a:gd name="connsiteX62" fmla="*/ 2091731 w 5964238"/>
              <a:gd name="connsiteY62" fmla="*/ 2818153 h 6857998"/>
              <a:gd name="connsiteX63" fmla="*/ 2991419 w 5964238"/>
              <a:gd name="connsiteY63" fmla="*/ 1918465 h 6857998"/>
              <a:gd name="connsiteX64" fmla="*/ 3216347 w 5964238"/>
              <a:gd name="connsiteY64" fmla="*/ 1825296 h 6857998"/>
              <a:gd name="connsiteX65" fmla="*/ 4746453 w 5964238"/>
              <a:gd name="connsiteY65" fmla="*/ 389408 h 6857998"/>
              <a:gd name="connsiteX66" fmla="*/ 4971381 w 5964238"/>
              <a:gd name="connsiteY66" fmla="*/ 482576 h 6857998"/>
              <a:gd name="connsiteX67" fmla="*/ 5871069 w 5964238"/>
              <a:gd name="connsiteY67" fmla="*/ 1382264 h 6857998"/>
              <a:gd name="connsiteX68" fmla="*/ 5871069 w 5964238"/>
              <a:gd name="connsiteY68" fmla="*/ 1832121 h 6857998"/>
              <a:gd name="connsiteX69" fmla="*/ 4971380 w 5964238"/>
              <a:gd name="connsiteY69" fmla="*/ 2731810 h 6857998"/>
              <a:gd name="connsiteX70" fmla="*/ 4521523 w 5964238"/>
              <a:gd name="connsiteY70" fmla="*/ 2731810 h 6857998"/>
              <a:gd name="connsiteX71" fmla="*/ 3621836 w 5964238"/>
              <a:gd name="connsiteY71" fmla="*/ 1832121 h 6857998"/>
              <a:gd name="connsiteX72" fmla="*/ 3621836 w 5964238"/>
              <a:gd name="connsiteY72" fmla="*/ 1382264 h 6857998"/>
              <a:gd name="connsiteX73" fmla="*/ 4521524 w 5964238"/>
              <a:gd name="connsiteY73" fmla="*/ 482576 h 6857998"/>
              <a:gd name="connsiteX74" fmla="*/ 4746453 w 5964238"/>
              <a:gd name="connsiteY74" fmla="*/ 389408 h 6857998"/>
              <a:gd name="connsiteX75" fmla="*/ 1686245 w 5964238"/>
              <a:gd name="connsiteY75" fmla="*/ 346086 h 6857998"/>
              <a:gd name="connsiteX76" fmla="*/ 1911173 w 5964238"/>
              <a:gd name="connsiteY76" fmla="*/ 439254 h 6857998"/>
              <a:gd name="connsiteX77" fmla="*/ 2810861 w 5964238"/>
              <a:gd name="connsiteY77" fmla="*/ 1338942 h 6857998"/>
              <a:gd name="connsiteX78" fmla="*/ 2810861 w 5964238"/>
              <a:gd name="connsiteY78" fmla="*/ 1788800 h 6857998"/>
              <a:gd name="connsiteX79" fmla="*/ 1911173 w 5964238"/>
              <a:gd name="connsiteY79" fmla="*/ 2688488 h 6857998"/>
              <a:gd name="connsiteX80" fmla="*/ 1461316 w 5964238"/>
              <a:gd name="connsiteY80" fmla="*/ 2688488 h 6857998"/>
              <a:gd name="connsiteX81" fmla="*/ 561628 w 5964238"/>
              <a:gd name="connsiteY81" fmla="*/ 1788800 h 6857998"/>
              <a:gd name="connsiteX82" fmla="*/ 561628 w 5964238"/>
              <a:gd name="connsiteY82" fmla="*/ 1338943 h 6857998"/>
              <a:gd name="connsiteX83" fmla="*/ 1461317 w 5964238"/>
              <a:gd name="connsiteY83" fmla="*/ 439254 h 6857998"/>
              <a:gd name="connsiteX84" fmla="*/ 1686245 w 5964238"/>
              <a:gd name="connsiteY84" fmla="*/ 346086 h 6857998"/>
              <a:gd name="connsiteX85" fmla="*/ 2023420 w 5964238"/>
              <a:gd name="connsiteY85" fmla="*/ 0 h 6857998"/>
              <a:gd name="connsiteX86" fmla="*/ 4409276 w 5964238"/>
              <a:gd name="connsiteY86" fmla="*/ 0 h 6857998"/>
              <a:gd name="connsiteX87" fmla="*/ 4410841 w 5964238"/>
              <a:gd name="connsiteY87" fmla="*/ 2974 h 6857998"/>
              <a:gd name="connsiteX88" fmla="*/ 4340964 w 5964238"/>
              <a:gd name="connsiteY88" fmla="*/ 347602 h 6857998"/>
              <a:gd name="connsiteX89" fmla="*/ 3441276 w 5964238"/>
              <a:gd name="connsiteY89" fmla="*/ 1247290 h 6857998"/>
              <a:gd name="connsiteX90" fmla="*/ 2991419 w 5964238"/>
              <a:gd name="connsiteY90" fmla="*/ 1247290 h 6857998"/>
              <a:gd name="connsiteX91" fmla="*/ 2091731 w 5964238"/>
              <a:gd name="connsiteY91" fmla="*/ 347602 h 6857998"/>
              <a:gd name="connsiteX92" fmla="*/ 2021855 w 5964238"/>
              <a:gd name="connsiteY92" fmla="*/ 2974 h 6857998"/>
              <a:gd name="connsiteX93" fmla="*/ 0 w 5964238"/>
              <a:gd name="connsiteY93" fmla="*/ 0 h 6857998"/>
              <a:gd name="connsiteX94" fmla="*/ 1349068 w 5964238"/>
              <a:gd name="connsiteY94" fmla="*/ 0 h 6857998"/>
              <a:gd name="connsiteX95" fmla="*/ 1350632 w 5964238"/>
              <a:gd name="connsiteY95" fmla="*/ 2972 h 6857998"/>
              <a:gd name="connsiteX96" fmla="*/ 1280756 w 5964238"/>
              <a:gd name="connsiteY96" fmla="*/ 347601 h 6857998"/>
              <a:gd name="connsiteX97" fmla="*/ 381068 w 5964238"/>
              <a:gd name="connsiteY97" fmla="*/ 1247289 h 6857998"/>
              <a:gd name="connsiteX98" fmla="*/ 36440 w 5964238"/>
              <a:gd name="connsiteY98" fmla="*/ 1317165 h 6857998"/>
              <a:gd name="connsiteX99" fmla="*/ 0 w 5964238"/>
              <a:gd name="connsiteY99" fmla="*/ 129799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5964238" h="6857998">
                <a:moveTo>
                  <a:pt x="1724440" y="6097415"/>
                </a:moveTo>
                <a:cubicBezTo>
                  <a:pt x="1805848" y="6097415"/>
                  <a:pt x="1887256" y="6128472"/>
                  <a:pt x="1949369" y="6190585"/>
                </a:cubicBezTo>
                <a:lnTo>
                  <a:pt x="2616782" y="6857998"/>
                </a:lnTo>
                <a:lnTo>
                  <a:pt x="832098" y="6857998"/>
                </a:lnTo>
                <a:lnTo>
                  <a:pt x="1499512" y="6190584"/>
                </a:lnTo>
                <a:cubicBezTo>
                  <a:pt x="1561624" y="6128472"/>
                  <a:pt x="1643032" y="6097415"/>
                  <a:pt x="1724440" y="6097415"/>
                </a:cubicBezTo>
                <a:close/>
                <a:moveTo>
                  <a:pt x="3254546" y="4745701"/>
                </a:moveTo>
                <a:cubicBezTo>
                  <a:pt x="3335955" y="4745700"/>
                  <a:pt x="3417362" y="4776756"/>
                  <a:pt x="3479475" y="4838869"/>
                </a:cubicBezTo>
                <a:lnTo>
                  <a:pt x="4379163" y="5738557"/>
                </a:lnTo>
                <a:cubicBezTo>
                  <a:pt x="4503387" y="5862781"/>
                  <a:pt x="4503387" y="6064189"/>
                  <a:pt x="4379163" y="6188414"/>
                </a:cubicBezTo>
                <a:lnTo>
                  <a:pt x="3709578" y="6857998"/>
                </a:lnTo>
                <a:lnTo>
                  <a:pt x="2799514" y="6857998"/>
                </a:lnTo>
                <a:lnTo>
                  <a:pt x="2129930" y="6188414"/>
                </a:lnTo>
                <a:cubicBezTo>
                  <a:pt x="2005705" y="6064189"/>
                  <a:pt x="2005705" y="5862781"/>
                  <a:pt x="2129930" y="5738557"/>
                </a:cubicBezTo>
                <a:lnTo>
                  <a:pt x="3029618" y="4838869"/>
                </a:lnTo>
                <a:cubicBezTo>
                  <a:pt x="3091730" y="4776756"/>
                  <a:pt x="3173138" y="4745700"/>
                  <a:pt x="3254546" y="4745701"/>
                </a:cubicBezTo>
                <a:close/>
                <a:moveTo>
                  <a:pt x="194336" y="4707691"/>
                </a:moveTo>
                <a:cubicBezTo>
                  <a:pt x="275744" y="4707691"/>
                  <a:pt x="357152" y="4738747"/>
                  <a:pt x="419265" y="4800860"/>
                </a:cubicBezTo>
                <a:lnTo>
                  <a:pt x="1318953" y="5700548"/>
                </a:lnTo>
                <a:cubicBezTo>
                  <a:pt x="1443178" y="5824773"/>
                  <a:pt x="1443178" y="6026181"/>
                  <a:pt x="1318953" y="6150405"/>
                </a:cubicBezTo>
                <a:lnTo>
                  <a:pt x="611360" y="6857998"/>
                </a:lnTo>
                <a:lnTo>
                  <a:pt x="0" y="6857998"/>
                </a:lnTo>
                <a:lnTo>
                  <a:pt x="0" y="4775872"/>
                </a:lnTo>
                <a:lnTo>
                  <a:pt x="19308" y="4760098"/>
                </a:lnTo>
                <a:cubicBezTo>
                  <a:pt x="72224" y="4725160"/>
                  <a:pt x="133280" y="4707692"/>
                  <a:pt x="194336" y="4707691"/>
                </a:cubicBezTo>
                <a:close/>
                <a:moveTo>
                  <a:pt x="4746453" y="3266495"/>
                </a:moveTo>
                <a:cubicBezTo>
                  <a:pt x="4827861" y="3266495"/>
                  <a:pt x="4909270" y="3297551"/>
                  <a:pt x="4971382" y="3359663"/>
                </a:cubicBezTo>
                <a:lnTo>
                  <a:pt x="5871070" y="4259349"/>
                </a:lnTo>
                <a:cubicBezTo>
                  <a:pt x="5995294" y="4383574"/>
                  <a:pt x="5995294" y="4584982"/>
                  <a:pt x="5871070" y="4709206"/>
                </a:cubicBezTo>
                <a:lnTo>
                  <a:pt x="4971382" y="5608894"/>
                </a:lnTo>
                <a:cubicBezTo>
                  <a:pt x="4847157" y="5733119"/>
                  <a:pt x="4645749" y="5733119"/>
                  <a:pt x="4521525" y="5608894"/>
                </a:cubicBezTo>
                <a:lnTo>
                  <a:pt x="3621837" y="4709206"/>
                </a:lnTo>
                <a:cubicBezTo>
                  <a:pt x="3497612" y="4584982"/>
                  <a:pt x="3497613" y="4383575"/>
                  <a:pt x="3621837" y="4259350"/>
                </a:cubicBezTo>
                <a:lnTo>
                  <a:pt x="4521525" y="3359663"/>
                </a:lnTo>
                <a:cubicBezTo>
                  <a:pt x="4583637" y="3297551"/>
                  <a:pt x="4665045" y="3266495"/>
                  <a:pt x="4746453" y="3266495"/>
                </a:cubicBezTo>
                <a:close/>
                <a:moveTo>
                  <a:pt x="1724440" y="3266494"/>
                </a:moveTo>
                <a:cubicBezTo>
                  <a:pt x="1805848" y="3266494"/>
                  <a:pt x="1887256" y="3297550"/>
                  <a:pt x="1949368" y="3359662"/>
                </a:cubicBezTo>
                <a:lnTo>
                  <a:pt x="2849056" y="4259350"/>
                </a:lnTo>
                <a:cubicBezTo>
                  <a:pt x="2973281" y="4383575"/>
                  <a:pt x="2973281" y="4584983"/>
                  <a:pt x="2849056" y="4709207"/>
                </a:cubicBezTo>
                <a:lnTo>
                  <a:pt x="1949368" y="5608895"/>
                </a:lnTo>
                <a:cubicBezTo>
                  <a:pt x="1825143" y="5733120"/>
                  <a:pt x="1623735" y="5733120"/>
                  <a:pt x="1499511" y="5608895"/>
                </a:cubicBezTo>
                <a:lnTo>
                  <a:pt x="599823" y="4709207"/>
                </a:lnTo>
                <a:cubicBezTo>
                  <a:pt x="475598" y="4584983"/>
                  <a:pt x="475598" y="4383575"/>
                  <a:pt x="599823" y="4259350"/>
                </a:cubicBezTo>
                <a:lnTo>
                  <a:pt x="1499511" y="3359662"/>
                </a:lnTo>
                <a:cubicBezTo>
                  <a:pt x="1561623" y="3297550"/>
                  <a:pt x="1643031" y="3266494"/>
                  <a:pt x="1724440" y="3266494"/>
                </a:cubicBezTo>
                <a:close/>
                <a:moveTo>
                  <a:pt x="194335" y="1830605"/>
                </a:moveTo>
                <a:cubicBezTo>
                  <a:pt x="275744" y="1830604"/>
                  <a:pt x="357152" y="1861661"/>
                  <a:pt x="419264" y="1923774"/>
                </a:cubicBezTo>
                <a:lnTo>
                  <a:pt x="1318952" y="2823462"/>
                </a:lnTo>
                <a:cubicBezTo>
                  <a:pt x="1443177" y="2947686"/>
                  <a:pt x="1443177" y="3149094"/>
                  <a:pt x="1318952" y="3273319"/>
                </a:cubicBezTo>
                <a:lnTo>
                  <a:pt x="419264" y="4173006"/>
                </a:lnTo>
                <a:cubicBezTo>
                  <a:pt x="310567" y="4281702"/>
                  <a:pt x="142777" y="4295290"/>
                  <a:pt x="19308" y="4213767"/>
                </a:cubicBezTo>
                <a:lnTo>
                  <a:pt x="0" y="4197996"/>
                </a:lnTo>
                <a:lnTo>
                  <a:pt x="0" y="1898784"/>
                </a:lnTo>
                <a:lnTo>
                  <a:pt x="19308" y="1883012"/>
                </a:lnTo>
                <a:cubicBezTo>
                  <a:pt x="72224" y="1848074"/>
                  <a:pt x="133279" y="1830605"/>
                  <a:pt x="194335" y="1830605"/>
                </a:cubicBezTo>
                <a:close/>
                <a:moveTo>
                  <a:pt x="3216347" y="1825296"/>
                </a:moveTo>
                <a:cubicBezTo>
                  <a:pt x="3297755" y="1825295"/>
                  <a:pt x="3379164" y="1856352"/>
                  <a:pt x="3441276" y="1918465"/>
                </a:cubicBezTo>
                <a:lnTo>
                  <a:pt x="4340964" y="2818153"/>
                </a:lnTo>
                <a:cubicBezTo>
                  <a:pt x="4465188" y="2942378"/>
                  <a:pt x="4465188" y="3143785"/>
                  <a:pt x="4340964" y="3268010"/>
                </a:cubicBezTo>
                <a:lnTo>
                  <a:pt x="3441275" y="4167695"/>
                </a:lnTo>
                <a:cubicBezTo>
                  <a:pt x="3317051" y="4291920"/>
                  <a:pt x="3115643" y="4291920"/>
                  <a:pt x="2991419" y="4167696"/>
                </a:cubicBezTo>
                <a:lnTo>
                  <a:pt x="2091731" y="3268010"/>
                </a:lnTo>
                <a:cubicBezTo>
                  <a:pt x="1967507" y="3143785"/>
                  <a:pt x="1967507" y="2942378"/>
                  <a:pt x="2091731" y="2818153"/>
                </a:cubicBezTo>
                <a:lnTo>
                  <a:pt x="2991419" y="1918465"/>
                </a:lnTo>
                <a:cubicBezTo>
                  <a:pt x="3053531" y="1856352"/>
                  <a:pt x="3134939" y="1825296"/>
                  <a:pt x="3216347" y="1825296"/>
                </a:cubicBezTo>
                <a:close/>
                <a:moveTo>
                  <a:pt x="4746453" y="389408"/>
                </a:moveTo>
                <a:cubicBezTo>
                  <a:pt x="4827860" y="389408"/>
                  <a:pt x="4909269" y="420464"/>
                  <a:pt x="4971381" y="482576"/>
                </a:cubicBezTo>
                <a:lnTo>
                  <a:pt x="5871069" y="1382264"/>
                </a:lnTo>
                <a:cubicBezTo>
                  <a:pt x="5995294" y="1506489"/>
                  <a:pt x="5995294" y="1707897"/>
                  <a:pt x="5871069" y="1832121"/>
                </a:cubicBezTo>
                <a:lnTo>
                  <a:pt x="4971380" y="2731810"/>
                </a:lnTo>
                <a:cubicBezTo>
                  <a:pt x="4847156" y="2856034"/>
                  <a:pt x="4645748" y="2856034"/>
                  <a:pt x="4521523" y="2731810"/>
                </a:cubicBezTo>
                <a:lnTo>
                  <a:pt x="3621836" y="1832121"/>
                </a:lnTo>
                <a:cubicBezTo>
                  <a:pt x="3497611" y="1707897"/>
                  <a:pt x="3497611" y="1506489"/>
                  <a:pt x="3621836" y="1382264"/>
                </a:cubicBezTo>
                <a:lnTo>
                  <a:pt x="4521524" y="482576"/>
                </a:lnTo>
                <a:cubicBezTo>
                  <a:pt x="4583636" y="420464"/>
                  <a:pt x="4665044" y="389408"/>
                  <a:pt x="4746453" y="389408"/>
                </a:cubicBezTo>
                <a:close/>
                <a:moveTo>
                  <a:pt x="1686245" y="346086"/>
                </a:moveTo>
                <a:cubicBezTo>
                  <a:pt x="1767653" y="346086"/>
                  <a:pt x="1849061" y="377142"/>
                  <a:pt x="1911173" y="439254"/>
                </a:cubicBezTo>
                <a:lnTo>
                  <a:pt x="2810861" y="1338942"/>
                </a:lnTo>
                <a:cubicBezTo>
                  <a:pt x="2935085" y="1463167"/>
                  <a:pt x="2935085" y="1664575"/>
                  <a:pt x="2810861" y="1788800"/>
                </a:cubicBezTo>
                <a:lnTo>
                  <a:pt x="1911173" y="2688488"/>
                </a:lnTo>
                <a:cubicBezTo>
                  <a:pt x="1786949" y="2812713"/>
                  <a:pt x="1585541" y="2812713"/>
                  <a:pt x="1461316" y="2688488"/>
                </a:cubicBezTo>
                <a:lnTo>
                  <a:pt x="561628" y="1788800"/>
                </a:lnTo>
                <a:cubicBezTo>
                  <a:pt x="437404" y="1664576"/>
                  <a:pt x="437404" y="1463168"/>
                  <a:pt x="561628" y="1338943"/>
                </a:cubicBezTo>
                <a:lnTo>
                  <a:pt x="1461317" y="439254"/>
                </a:lnTo>
                <a:cubicBezTo>
                  <a:pt x="1523429" y="377143"/>
                  <a:pt x="1604837" y="346086"/>
                  <a:pt x="1686245" y="346086"/>
                </a:cubicBezTo>
                <a:close/>
                <a:moveTo>
                  <a:pt x="2023420" y="0"/>
                </a:moveTo>
                <a:lnTo>
                  <a:pt x="4409276" y="0"/>
                </a:lnTo>
                <a:lnTo>
                  <a:pt x="4410841" y="2974"/>
                </a:lnTo>
                <a:cubicBezTo>
                  <a:pt x="4457425" y="117849"/>
                  <a:pt x="4434132" y="254433"/>
                  <a:pt x="4340964" y="347602"/>
                </a:cubicBezTo>
                <a:lnTo>
                  <a:pt x="3441276" y="1247290"/>
                </a:lnTo>
                <a:cubicBezTo>
                  <a:pt x="3317051" y="1371514"/>
                  <a:pt x="3115644" y="1371515"/>
                  <a:pt x="2991419" y="1247290"/>
                </a:cubicBezTo>
                <a:lnTo>
                  <a:pt x="2091731" y="347602"/>
                </a:lnTo>
                <a:cubicBezTo>
                  <a:pt x="1998563" y="254434"/>
                  <a:pt x="1975271" y="117850"/>
                  <a:pt x="2021855" y="2974"/>
                </a:cubicBezTo>
                <a:close/>
                <a:moveTo>
                  <a:pt x="0" y="0"/>
                </a:moveTo>
                <a:lnTo>
                  <a:pt x="1349068" y="0"/>
                </a:lnTo>
                <a:lnTo>
                  <a:pt x="1350632" y="2972"/>
                </a:lnTo>
                <a:cubicBezTo>
                  <a:pt x="1397217" y="117848"/>
                  <a:pt x="1373924" y="254432"/>
                  <a:pt x="1280756" y="347601"/>
                </a:cubicBezTo>
                <a:lnTo>
                  <a:pt x="381068" y="1247289"/>
                </a:lnTo>
                <a:cubicBezTo>
                  <a:pt x="287899" y="1340457"/>
                  <a:pt x="151315" y="1363750"/>
                  <a:pt x="36440" y="1317165"/>
                </a:cubicBezTo>
                <a:lnTo>
                  <a:pt x="0" y="1297990"/>
                </a:lnTo>
                <a:close/>
              </a:path>
            </a:pathLst>
          </a:custGeom>
        </p:spPr>
        <p:style>
          <a:lnRef idx="2">
            <a:schemeClr val="dk1"/>
          </a:lnRef>
          <a:fillRef idx="1">
            <a:schemeClr val="lt1"/>
          </a:fillRef>
          <a:effectRef idx="0">
            <a:schemeClr val="dk1"/>
          </a:effectRef>
          <a:fontRef idx="minor">
            <a:schemeClr val="dk1"/>
          </a:fontRef>
        </p:style>
        <p:txBody>
          <a:bodyPr wrap="square">
            <a:noAutofit/>
          </a:bodyPr>
          <a:lstStyle/>
          <a:p>
            <a:endParaRPr lang="en-US" noProof="0"/>
          </a:p>
        </p:txBody>
      </p:sp>
      <p:sp>
        <p:nvSpPr>
          <p:cNvPr id="9" name="Freeform: Shape 8">
            <a:extLst>
              <a:ext uri="{FF2B5EF4-FFF2-40B4-BE49-F238E27FC236}">
                <a16:creationId xmlns:a16="http://schemas.microsoft.com/office/drawing/2014/main" id="{6DED4D3E-A372-4B96-AD79-A47DC359541C}"/>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
        <p:nvSpPr>
          <p:cNvPr id="2" name="Content Placeholder 2">
            <a:extLst>
              <a:ext uri="{FF2B5EF4-FFF2-40B4-BE49-F238E27FC236}">
                <a16:creationId xmlns:a16="http://schemas.microsoft.com/office/drawing/2014/main" id="{7D5DE642-57E5-6C0D-15A6-0ECF0A4F2C38}"/>
              </a:ext>
            </a:extLst>
          </p:cNvPr>
          <p:cNvSpPr>
            <a:spLocks noGrp="1"/>
          </p:cNvSpPr>
          <p:nvPr>
            <p:ph idx="1"/>
          </p:nvPr>
        </p:nvSpPr>
        <p:spPr>
          <a:xfrm>
            <a:off x="6331687" y="2120900"/>
            <a:ext cx="5049665" cy="3803650"/>
          </a:xfrm>
        </p:spPr>
        <p:txBody>
          <a:bodyPr/>
          <a:lstStyle>
            <a:lvl1pPr>
              <a:defRPr sz="1800"/>
            </a:lvl1pPr>
            <a:lvl2pPr>
              <a:defRPr sz="1600"/>
            </a:lvl2pPr>
            <a:lvl3pPr>
              <a:defRPr sz="1400"/>
            </a:lvl3pPr>
            <a:lvl4pPr>
              <a:defRPr sz="1200"/>
            </a:lvl4pPr>
            <a:lvl5pPr>
              <a:defRPr sz="1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1466410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stripe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D8327D8-7F72-475A-B6B9-0EF0A8885065}"/>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9A35AAA0-3964-4861-A6A7-5EDC1E476A91}"/>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18" name="Title 1">
            <a:extLst>
              <a:ext uri="{FF2B5EF4-FFF2-40B4-BE49-F238E27FC236}">
                <a16:creationId xmlns:a16="http://schemas.microsoft.com/office/drawing/2014/main" id="{8DD3E721-6DF5-4D87-8BC9-3F8891FDDA25}"/>
              </a:ext>
            </a:extLst>
          </p:cNvPr>
          <p:cNvSpPr>
            <a:spLocks noGrp="1"/>
          </p:cNvSpPr>
          <p:nvPr>
            <p:ph type="title"/>
          </p:nvPr>
        </p:nvSpPr>
        <p:spPr>
          <a:xfrm>
            <a:off x="6331686" y="457200"/>
            <a:ext cx="5049667" cy="1600200"/>
          </a:xfrm>
        </p:spPr>
        <p:txBody>
          <a:bodyPr anchor="b">
            <a:normAutofit/>
          </a:bodyPr>
          <a:lstStyle>
            <a:lvl1pPr>
              <a:defRPr sz="2400"/>
            </a:lvl1pPr>
          </a:lstStyle>
          <a:p>
            <a:r>
              <a:rPr lang="en-US" noProof="0"/>
              <a:t>Click to edit Master title style</a:t>
            </a:r>
          </a:p>
        </p:txBody>
      </p:sp>
      <p:sp>
        <p:nvSpPr>
          <p:cNvPr id="21" name="Picture Placeholder 24">
            <a:extLst>
              <a:ext uri="{FF2B5EF4-FFF2-40B4-BE49-F238E27FC236}">
                <a16:creationId xmlns:a16="http://schemas.microsoft.com/office/drawing/2014/main" id="{8DE07D81-2B5E-41C6-B238-60400C24A507}"/>
              </a:ext>
            </a:extLst>
          </p:cNvPr>
          <p:cNvSpPr>
            <a:spLocks noGrp="1"/>
          </p:cNvSpPr>
          <p:nvPr>
            <p:ph type="pic" sz="quarter" idx="13"/>
          </p:nvPr>
        </p:nvSpPr>
        <p:spPr>
          <a:xfrm>
            <a:off x="354211" y="2"/>
            <a:ext cx="4604943" cy="6857999"/>
          </a:xfrm>
          <a:custGeom>
            <a:avLst/>
            <a:gdLst>
              <a:gd name="connsiteX0" fmla="*/ 2820697 w 4604943"/>
              <a:gd name="connsiteY0" fmla="*/ 577850 h 6857999"/>
              <a:gd name="connsiteX1" fmla="*/ 4248242 w 4604943"/>
              <a:gd name="connsiteY1" fmla="*/ 577850 h 6857999"/>
              <a:gd name="connsiteX2" fmla="*/ 4597888 w 4604943"/>
              <a:gd name="connsiteY2" fmla="*/ 862819 h 6857999"/>
              <a:gd name="connsiteX3" fmla="*/ 4604943 w 4604943"/>
              <a:gd name="connsiteY3" fmla="*/ 932807 h 6857999"/>
              <a:gd name="connsiteX4" fmla="*/ 4604943 w 4604943"/>
              <a:gd name="connsiteY4" fmla="*/ 6857999 h 6857999"/>
              <a:gd name="connsiteX5" fmla="*/ 2463800 w 4604943"/>
              <a:gd name="connsiteY5" fmla="*/ 6857999 h 6857999"/>
              <a:gd name="connsiteX6" fmla="*/ 2463800 w 4604943"/>
              <a:gd name="connsiteY6" fmla="*/ 934747 h 6857999"/>
              <a:gd name="connsiteX7" fmla="*/ 2820697 w 4604943"/>
              <a:gd name="connsiteY7" fmla="*/ 577850 h 6857999"/>
              <a:gd name="connsiteX8" fmla="*/ 0 w 4604943"/>
              <a:gd name="connsiteY8" fmla="*/ 0 h 6857999"/>
              <a:gd name="connsiteX9" fmla="*/ 2141339 w 4604943"/>
              <a:gd name="connsiteY9" fmla="*/ 0 h 6857999"/>
              <a:gd name="connsiteX10" fmla="*/ 2141339 w 4604943"/>
              <a:gd name="connsiteY10" fmla="*/ 5703782 h 6857999"/>
              <a:gd name="connsiteX11" fmla="*/ 1784442 w 4604943"/>
              <a:gd name="connsiteY11" fmla="*/ 6060679 h 6857999"/>
              <a:gd name="connsiteX12" fmla="*/ 356897 w 4604943"/>
              <a:gd name="connsiteY12" fmla="*/ 6060679 h 6857999"/>
              <a:gd name="connsiteX13" fmla="*/ 0 w 4604943"/>
              <a:gd name="connsiteY13" fmla="*/ 570378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04943" h="6857999">
                <a:moveTo>
                  <a:pt x="2820697" y="577850"/>
                </a:moveTo>
                <a:lnTo>
                  <a:pt x="4248242" y="577850"/>
                </a:lnTo>
                <a:cubicBezTo>
                  <a:pt x="4420712" y="577850"/>
                  <a:pt x="4564609" y="700187"/>
                  <a:pt x="4597888" y="862819"/>
                </a:cubicBezTo>
                <a:lnTo>
                  <a:pt x="4604943" y="932807"/>
                </a:lnTo>
                <a:lnTo>
                  <a:pt x="4604943" y="6857999"/>
                </a:lnTo>
                <a:lnTo>
                  <a:pt x="2463800" y="6857999"/>
                </a:lnTo>
                <a:lnTo>
                  <a:pt x="2463800" y="934747"/>
                </a:lnTo>
                <a:cubicBezTo>
                  <a:pt x="2463800" y="737638"/>
                  <a:pt x="2623588" y="577850"/>
                  <a:pt x="2820697" y="577850"/>
                </a:cubicBezTo>
                <a:close/>
                <a:moveTo>
                  <a:pt x="0" y="0"/>
                </a:moveTo>
                <a:lnTo>
                  <a:pt x="2141339" y="0"/>
                </a:lnTo>
                <a:lnTo>
                  <a:pt x="2141339" y="5703782"/>
                </a:lnTo>
                <a:cubicBezTo>
                  <a:pt x="2141339" y="5900891"/>
                  <a:pt x="1981551" y="6060679"/>
                  <a:pt x="1784442" y="6060679"/>
                </a:cubicBezTo>
                <a:lnTo>
                  <a:pt x="356897" y="6060679"/>
                </a:lnTo>
                <a:cubicBezTo>
                  <a:pt x="159788" y="6060679"/>
                  <a:pt x="0" y="5900891"/>
                  <a:pt x="0" y="5703782"/>
                </a:cubicBezTo>
                <a:close/>
              </a:path>
            </a:pathLst>
          </a:custGeom>
        </p:spPr>
        <p:txBody>
          <a:bodyPr wrap="square">
            <a:noAutofit/>
          </a:bodyPr>
          <a:lstStyle/>
          <a:p>
            <a:endParaRPr lang="en-US" noProof="0"/>
          </a:p>
        </p:txBody>
      </p:sp>
      <p:sp>
        <p:nvSpPr>
          <p:cNvPr id="2" name="Content Placeholder 2">
            <a:extLst>
              <a:ext uri="{FF2B5EF4-FFF2-40B4-BE49-F238E27FC236}">
                <a16:creationId xmlns:a16="http://schemas.microsoft.com/office/drawing/2014/main" id="{5D5F717C-BF5C-4582-1702-DC2EF19CB558}"/>
              </a:ext>
            </a:extLst>
          </p:cNvPr>
          <p:cNvSpPr>
            <a:spLocks noGrp="1"/>
          </p:cNvSpPr>
          <p:nvPr>
            <p:ph idx="1"/>
          </p:nvPr>
        </p:nvSpPr>
        <p:spPr>
          <a:xfrm>
            <a:off x="6331687" y="2120900"/>
            <a:ext cx="5049665" cy="3803650"/>
          </a:xfrm>
        </p:spPr>
        <p:txBody>
          <a:bodyPr/>
          <a:lstStyle>
            <a:lvl1pPr>
              <a:defRPr sz="1800"/>
            </a:lvl1pPr>
            <a:lvl2pPr>
              <a:defRPr sz="1600"/>
            </a:lvl2pPr>
            <a:lvl3pPr>
              <a:defRPr sz="1400"/>
            </a:lvl3pPr>
            <a:lvl4pPr>
              <a:defRPr sz="1200"/>
            </a:lvl4pPr>
            <a:lvl5pPr>
              <a:defRPr sz="1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6837465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Flower">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D8327D8-7F72-475A-B6B9-0EF0A8885065}"/>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9A35AAA0-3964-4861-A6A7-5EDC1E476A91}"/>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18" name="Title 1">
            <a:extLst>
              <a:ext uri="{FF2B5EF4-FFF2-40B4-BE49-F238E27FC236}">
                <a16:creationId xmlns:a16="http://schemas.microsoft.com/office/drawing/2014/main" id="{8DD3E721-6DF5-4D87-8BC9-3F8891FDDA25}"/>
              </a:ext>
            </a:extLst>
          </p:cNvPr>
          <p:cNvSpPr>
            <a:spLocks noGrp="1"/>
          </p:cNvSpPr>
          <p:nvPr>
            <p:ph type="title"/>
          </p:nvPr>
        </p:nvSpPr>
        <p:spPr>
          <a:xfrm>
            <a:off x="6331686" y="457200"/>
            <a:ext cx="5049667" cy="1600200"/>
          </a:xfrm>
        </p:spPr>
        <p:txBody>
          <a:bodyPr anchor="b">
            <a:normAutofit/>
          </a:bodyPr>
          <a:lstStyle>
            <a:lvl1pPr>
              <a:defRPr sz="2400"/>
            </a:lvl1pPr>
          </a:lstStyle>
          <a:p>
            <a:r>
              <a:rPr lang="en-US" noProof="0"/>
              <a:t>Click to edit Master title style</a:t>
            </a:r>
          </a:p>
        </p:txBody>
      </p:sp>
      <p:sp>
        <p:nvSpPr>
          <p:cNvPr id="14" name="Picture Placeholder 13">
            <a:extLst>
              <a:ext uri="{FF2B5EF4-FFF2-40B4-BE49-F238E27FC236}">
                <a16:creationId xmlns:a16="http://schemas.microsoft.com/office/drawing/2014/main" id="{000E98C8-6271-4202-9C1A-A08402E38F66}"/>
              </a:ext>
            </a:extLst>
          </p:cNvPr>
          <p:cNvSpPr>
            <a:spLocks noGrp="1"/>
          </p:cNvSpPr>
          <p:nvPr>
            <p:ph type="pic" sz="quarter" idx="13"/>
          </p:nvPr>
        </p:nvSpPr>
        <p:spPr>
          <a:xfrm>
            <a:off x="0" y="0"/>
            <a:ext cx="6103086" cy="6858000"/>
          </a:xfrm>
          <a:custGeom>
            <a:avLst/>
            <a:gdLst>
              <a:gd name="connsiteX0" fmla="*/ 3158401 w 6103086"/>
              <a:gd name="connsiteY0" fmla="*/ 4356880 h 6858000"/>
              <a:gd name="connsiteX1" fmla="*/ 3918889 w 6103086"/>
              <a:gd name="connsiteY1" fmla="*/ 5117366 h 6858000"/>
              <a:gd name="connsiteX2" fmla="*/ 3918888 w 6103086"/>
              <a:gd name="connsiteY2" fmla="*/ 5733378 h 6858000"/>
              <a:gd name="connsiteX3" fmla="*/ 2794266 w 6103086"/>
              <a:gd name="connsiteY3" fmla="*/ 6858000 h 6858000"/>
              <a:gd name="connsiteX4" fmla="*/ 1963526 w 6103086"/>
              <a:gd name="connsiteY4" fmla="*/ 6858000 h 6858000"/>
              <a:gd name="connsiteX5" fmla="*/ 838904 w 6103086"/>
              <a:gd name="connsiteY5" fmla="*/ 5733378 h 6858000"/>
              <a:gd name="connsiteX6" fmla="*/ 838905 w 6103086"/>
              <a:gd name="connsiteY6" fmla="*/ 5117366 h 6858000"/>
              <a:gd name="connsiteX7" fmla="*/ 1599389 w 6103086"/>
              <a:gd name="connsiteY7" fmla="*/ 4356882 h 6858000"/>
              <a:gd name="connsiteX8" fmla="*/ 1681364 w 6103086"/>
              <a:gd name="connsiteY8" fmla="*/ 4424516 h 6858000"/>
              <a:gd name="connsiteX9" fmla="*/ 2378894 w 6103086"/>
              <a:gd name="connsiteY9" fmla="*/ 4637583 h 6858000"/>
              <a:gd name="connsiteX10" fmla="*/ 3076423 w 6103086"/>
              <a:gd name="connsiteY10" fmla="*/ 4424516 h 6858000"/>
              <a:gd name="connsiteX11" fmla="*/ 322274 w 6103086"/>
              <a:gd name="connsiteY11" fmla="*/ 1722438 h 6858000"/>
              <a:gd name="connsiteX12" fmla="*/ 630280 w 6103086"/>
              <a:gd name="connsiteY12" fmla="*/ 1850017 h 6858000"/>
              <a:gd name="connsiteX13" fmla="*/ 1402412 w 6103086"/>
              <a:gd name="connsiteY13" fmla="*/ 2622149 h 6858000"/>
              <a:gd name="connsiteX14" fmla="*/ 1344385 w 6103086"/>
              <a:gd name="connsiteY14" fmla="*/ 2692478 h 6858000"/>
              <a:gd name="connsiteX15" fmla="*/ 1131319 w 6103086"/>
              <a:gd name="connsiteY15" fmla="*/ 3390008 h 6858000"/>
              <a:gd name="connsiteX16" fmla="*/ 1344385 w 6103086"/>
              <a:gd name="connsiteY16" fmla="*/ 4087539 h 6858000"/>
              <a:gd name="connsiteX17" fmla="*/ 1402413 w 6103086"/>
              <a:gd name="connsiteY17" fmla="*/ 4157869 h 6858000"/>
              <a:gd name="connsiteX18" fmla="*/ 630280 w 6103086"/>
              <a:gd name="connsiteY18" fmla="*/ 4930001 h 6858000"/>
              <a:gd name="connsiteX19" fmla="*/ 14269 w 6103086"/>
              <a:gd name="connsiteY19" fmla="*/ 4930001 h 6858000"/>
              <a:gd name="connsiteX20" fmla="*/ 0 w 6103086"/>
              <a:gd name="connsiteY20" fmla="*/ 4915732 h 6858000"/>
              <a:gd name="connsiteX21" fmla="*/ 0 w 6103086"/>
              <a:gd name="connsiteY21" fmla="*/ 1864286 h 6858000"/>
              <a:gd name="connsiteX22" fmla="*/ 14269 w 6103086"/>
              <a:gd name="connsiteY22" fmla="*/ 1850017 h 6858000"/>
              <a:gd name="connsiteX23" fmla="*/ 322274 w 6103086"/>
              <a:gd name="connsiteY23" fmla="*/ 1722438 h 6858000"/>
              <a:gd name="connsiteX24" fmla="*/ 4435513 w 6103086"/>
              <a:gd name="connsiteY24" fmla="*/ 1722435 h 6858000"/>
              <a:gd name="connsiteX25" fmla="*/ 4743519 w 6103086"/>
              <a:gd name="connsiteY25" fmla="*/ 1850015 h 6858000"/>
              <a:gd name="connsiteX26" fmla="*/ 5975505 w 6103086"/>
              <a:gd name="connsiteY26" fmla="*/ 3082001 h 6858000"/>
              <a:gd name="connsiteX27" fmla="*/ 5975505 w 6103086"/>
              <a:gd name="connsiteY27" fmla="*/ 3698013 h 6858000"/>
              <a:gd name="connsiteX28" fmla="*/ 4743519 w 6103086"/>
              <a:gd name="connsiteY28" fmla="*/ 4929999 h 6858000"/>
              <a:gd name="connsiteX29" fmla="*/ 4127508 w 6103086"/>
              <a:gd name="connsiteY29" fmla="*/ 4930000 h 6858000"/>
              <a:gd name="connsiteX30" fmla="*/ 3355376 w 6103086"/>
              <a:gd name="connsiteY30" fmla="*/ 4157868 h 6858000"/>
              <a:gd name="connsiteX31" fmla="*/ 3413403 w 6103086"/>
              <a:gd name="connsiteY31" fmla="*/ 4087539 h 6858000"/>
              <a:gd name="connsiteX32" fmla="*/ 3626469 w 6103086"/>
              <a:gd name="connsiteY32" fmla="*/ 3390008 h 6858000"/>
              <a:gd name="connsiteX33" fmla="*/ 3413403 w 6103086"/>
              <a:gd name="connsiteY33" fmla="*/ 2692478 h 6858000"/>
              <a:gd name="connsiteX34" fmla="*/ 3355375 w 6103086"/>
              <a:gd name="connsiteY34" fmla="*/ 2622148 h 6858000"/>
              <a:gd name="connsiteX35" fmla="*/ 4127508 w 6103086"/>
              <a:gd name="connsiteY35" fmla="*/ 1850016 h 6858000"/>
              <a:gd name="connsiteX36" fmla="*/ 4435513 w 6103086"/>
              <a:gd name="connsiteY36" fmla="*/ 1722435 h 6858000"/>
              <a:gd name="connsiteX37" fmla="*/ 1963525 w 6103086"/>
              <a:gd name="connsiteY37" fmla="*/ 0 h 6858000"/>
              <a:gd name="connsiteX38" fmla="*/ 2794264 w 6103086"/>
              <a:gd name="connsiteY38" fmla="*/ 0 h 6858000"/>
              <a:gd name="connsiteX39" fmla="*/ 3918887 w 6103086"/>
              <a:gd name="connsiteY39" fmla="*/ 1124623 h 6858000"/>
              <a:gd name="connsiteX40" fmla="*/ 3918887 w 6103086"/>
              <a:gd name="connsiteY40" fmla="*/ 1740634 h 6858000"/>
              <a:gd name="connsiteX41" fmla="*/ 3201130 w 6103086"/>
              <a:gd name="connsiteY41" fmla="*/ 2458392 h 6858000"/>
              <a:gd name="connsiteX42" fmla="*/ 3076423 w 6103086"/>
              <a:gd name="connsiteY42" fmla="*/ 2355500 h 6858000"/>
              <a:gd name="connsiteX43" fmla="*/ 2378894 w 6103086"/>
              <a:gd name="connsiteY43" fmla="*/ 2142433 h 6858000"/>
              <a:gd name="connsiteX44" fmla="*/ 1681364 w 6103086"/>
              <a:gd name="connsiteY44" fmla="*/ 2355500 h 6858000"/>
              <a:gd name="connsiteX45" fmla="*/ 1556659 w 6103086"/>
              <a:gd name="connsiteY45" fmla="*/ 2458390 h 6858000"/>
              <a:gd name="connsiteX46" fmla="*/ 838903 w 6103086"/>
              <a:gd name="connsiteY46" fmla="*/ 1740634 h 6858000"/>
              <a:gd name="connsiteX47" fmla="*/ 838903 w 6103086"/>
              <a:gd name="connsiteY47" fmla="*/ 112462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3086" h="6858000">
                <a:moveTo>
                  <a:pt x="3158401" y="4356880"/>
                </a:moveTo>
                <a:lnTo>
                  <a:pt x="3918889" y="5117366"/>
                </a:lnTo>
                <a:cubicBezTo>
                  <a:pt x="4088996" y="5287473"/>
                  <a:pt x="4088996" y="5563270"/>
                  <a:pt x="3918888" y="5733378"/>
                </a:cubicBezTo>
                <a:lnTo>
                  <a:pt x="2794266" y="6858000"/>
                </a:lnTo>
                <a:lnTo>
                  <a:pt x="1963526" y="6858000"/>
                </a:lnTo>
                <a:lnTo>
                  <a:pt x="838904" y="5733378"/>
                </a:lnTo>
                <a:cubicBezTo>
                  <a:pt x="668797" y="5563270"/>
                  <a:pt x="668798" y="5287473"/>
                  <a:pt x="838905" y="5117366"/>
                </a:cubicBezTo>
                <a:lnTo>
                  <a:pt x="1599389" y="4356882"/>
                </a:lnTo>
                <a:lnTo>
                  <a:pt x="1681364" y="4424516"/>
                </a:lnTo>
                <a:cubicBezTo>
                  <a:pt x="1880477" y="4559036"/>
                  <a:pt x="2120513" y="4637583"/>
                  <a:pt x="2378894" y="4637583"/>
                </a:cubicBezTo>
                <a:cubicBezTo>
                  <a:pt x="2637276" y="4637582"/>
                  <a:pt x="2877310" y="4559036"/>
                  <a:pt x="3076423" y="4424516"/>
                </a:cubicBezTo>
                <a:close/>
                <a:moveTo>
                  <a:pt x="322274" y="1722438"/>
                </a:moveTo>
                <a:cubicBezTo>
                  <a:pt x="433751" y="1722437"/>
                  <a:pt x="545227" y="1764964"/>
                  <a:pt x="630280" y="1850017"/>
                </a:cubicBezTo>
                <a:lnTo>
                  <a:pt x="1402412" y="2622149"/>
                </a:lnTo>
                <a:lnTo>
                  <a:pt x="1344385" y="2692478"/>
                </a:lnTo>
                <a:cubicBezTo>
                  <a:pt x="1209867" y="2891591"/>
                  <a:pt x="1131319" y="3131627"/>
                  <a:pt x="1131319" y="3390008"/>
                </a:cubicBezTo>
                <a:cubicBezTo>
                  <a:pt x="1131319" y="3648389"/>
                  <a:pt x="1209867" y="3888425"/>
                  <a:pt x="1344385" y="4087539"/>
                </a:cubicBezTo>
                <a:lnTo>
                  <a:pt x="1402413" y="4157869"/>
                </a:lnTo>
                <a:lnTo>
                  <a:pt x="630280" y="4930001"/>
                </a:lnTo>
                <a:cubicBezTo>
                  <a:pt x="460173" y="5100109"/>
                  <a:pt x="184376" y="5100109"/>
                  <a:pt x="14269" y="4930001"/>
                </a:cubicBezTo>
                <a:lnTo>
                  <a:pt x="0" y="4915732"/>
                </a:lnTo>
                <a:lnTo>
                  <a:pt x="0" y="1864286"/>
                </a:lnTo>
                <a:lnTo>
                  <a:pt x="14269" y="1850017"/>
                </a:lnTo>
                <a:cubicBezTo>
                  <a:pt x="99322" y="1764964"/>
                  <a:pt x="210798" y="1722437"/>
                  <a:pt x="322274" y="1722438"/>
                </a:cubicBezTo>
                <a:close/>
                <a:moveTo>
                  <a:pt x="4435513" y="1722435"/>
                </a:moveTo>
                <a:cubicBezTo>
                  <a:pt x="4546988" y="1722436"/>
                  <a:pt x="4658465" y="1764963"/>
                  <a:pt x="4743519" y="1850015"/>
                </a:cubicBezTo>
                <a:lnTo>
                  <a:pt x="5975505" y="3082001"/>
                </a:lnTo>
                <a:cubicBezTo>
                  <a:pt x="6145613" y="3252110"/>
                  <a:pt x="6145613" y="3527907"/>
                  <a:pt x="5975505" y="3698013"/>
                </a:cubicBezTo>
                <a:lnTo>
                  <a:pt x="4743519" y="4929999"/>
                </a:lnTo>
                <a:cubicBezTo>
                  <a:pt x="4573412" y="5100106"/>
                  <a:pt x="4297616" y="5100107"/>
                  <a:pt x="4127508" y="4930000"/>
                </a:cubicBezTo>
                <a:lnTo>
                  <a:pt x="3355376" y="4157868"/>
                </a:lnTo>
                <a:lnTo>
                  <a:pt x="3413403" y="4087539"/>
                </a:lnTo>
                <a:cubicBezTo>
                  <a:pt x="3547921" y="3888425"/>
                  <a:pt x="3626469" y="3648389"/>
                  <a:pt x="3626469" y="3390008"/>
                </a:cubicBezTo>
                <a:cubicBezTo>
                  <a:pt x="3626469" y="3131627"/>
                  <a:pt x="3547921" y="2891591"/>
                  <a:pt x="3413403" y="2692478"/>
                </a:cubicBezTo>
                <a:lnTo>
                  <a:pt x="3355375" y="2622148"/>
                </a:lnTo>
                <a:lnTo>
                  <a:pt x="4127508" y="1850016"/>
                </a:lnTo>
                <a:cubicBezTo>
                  <a:pt x="4212562" y="1764962"/>
                  <a:pt x="4324038" y="1722435"/>
                  <a:pt x="4435513" y="1722435"/>
                </a:cubicBezTo>
                <a:close/>
                <a:moveTo>
                  <a:pt x="1963525" y="0"/>
                </a:moveTo>
                <a:lnTo>
                  <a:pt x="2794264" y="0"/>
                </a:lnTo>
                <a:lnTo>
                  <a:pt x="3918887" y="1124623"/>
                </a:lnTo>
                <a:cubicBezTo>
                  <a:pt x="4088994" y="1294730"/>
                  <a:pt x="4088994" y="1570527"/>
                  <a:pt x="3918887" y="1740634"/>
                </a:cubicBezTo>
                <a:lnTo>
                  <a:pt x="3201130" y="2458392"/>
                </a:lnTo>
                <a:lnTo>
                  <a:pt x="3076423" y="2355500"/>
                </a:lnTo>
                <a:cubicBezTo>
                  <a:pt x="2877310" y="2220980"/>
                  <a:pt x="2637276" y="2142434"/>
                  <a:pt x="2378894" y="2142433"/>
                </a:cubicBezTo>
                <a:cubicBezTo>
                  <a:pt x="2120513" y="2142433"/>
                  <a:pt x="1880478" y="2220980"/>
                  <a:pt x="1681364" y="2355500"/>
                </a:cubicBezTo>
                <a:lnTo>
                  <a:pt x="1556659" y="2458390"/>
                </a:lnTo>
                <a:lnTo>
                  <a:pt x="838903" y="1740634"/>
                </a:lnTo>
                <a:cubicBezTo>
                  <a:pt x="668796" y="1570527"/>
                  <a:pt x="668795" y="1294730"/>
                  <a:pt x="838903" y="1124623"/>
                </a:cubicBezTo>
                <a:close/>
              </a:path>
            </a:pathLst>
          </a:custGeom>
        </p:spPr>
        <p:txBody>
          <a:bodyPr wrap="square">
            <a:noAutofit/>
          </a:bodyPr>
          <a:lstStyle/>
          <a:p>
            <a:endParaRPr lang="en-US" noProof="0"/>
          </a:p>
        </p:txBody>
      </p:sp>
      <p:sp>
        <p:nvSpPr>
          <p:cNvPr id="2" name="Content Placeholder 2">
            <a:extLst>
              <a:ext uri="{FF2B5EF4-FFF2-40B4-BE49-F238E27FC236}">
                <a16:creationId xmlns:a16="http://schemas.microsoft.com/office/drawing/2014/main" id="{06C922AE-51E8-C95A-9329-04017761C97F}"/>
              </a:ext>
            </a:extLst>
          </p:cNvPr>
          <p:cNvSpPr>
            <a:spLocks noGrp="1"/>
          </p:cNvSpPr>
          <p:nvPr>
            <p:ph idx="1"/>
          </p:nvPr>
        </p:nvSpPr>
        <p:spPr>
          <a:xfrm>
            <a:off x="6331687" y="2120900"/>
            <a:ext cx="5049665" cy="3803650"/>
          </a:xfrm>
        </p:spPr>
        <p:txBody>
          <a:bodyPr/>
          <a:lstStyle>
            <a:lvl1pPr>
              <a:defRPr sz="1800"/>
            </a:lvl1pPr>
            <a:lvl2pPr>
              <a:defRPr sz="1600"/>
            </a:lvl2pPr>
            <a:lvl3pPr>
              <a:defRPr sz="1400"/>
            </a:lvl3pPr>
            <a:lvl4pPr>
              <a:defRPr sz="1200"/>
            </a:lvl4pPr>
            <a:lvl5pPr>
              <a:defRPr sz="1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552207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64FE80FA-9ED6-44E0-8C54-92C161B55BE4}"/>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Tree>
    <p:extLst>
      <p:ext uri="{BB962C8B-B14F-4D97-AF65-F5344CB8AC3E}">
        <p14:creationId xmlns:p14="http://schemas.microsoft.com/office/powerpoint/2010/main" val="7990532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 Abstract Grey Lef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17E4C3-2053-4E45-84AE-313E736F6A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Freeform: Shape 12">
            <a:extLst>
              <a:ext uri="{FF2B5EF4-FFF2-40B4-BE49-F238E27FC236}">
                <a16:creationId xmlns:a16="http://schemas.microsoft.com/office/drawing/2014/main" id="{7876D6FD-A1C3-4DA1-8E6A-C1C3C2D94441}"/>
              </a:ext>
            </a:extLst>
          </p:cNvPr>
          <p:cNvSpPr/>
          <p:nvPr userDrawn="1"/>
        </p:nvSpPr>
        <p:spPr>
          <a:xfrm rot="19244572">
            <a:off x="-798026" y="-3080415"/>
            <a:ext cx="13800787" cy="13026274"/>
          </a:xfrm>
          <a:custGeom>
            <a:avLst/>
            <a:gdLst>
              <a:gd name="connsiteX0" fmla="*/ 9469738 w 13800787"/>
              <a:gd name="connsiteY0" fmla="*/ 13026274 h 13026274"/>
              <a:gd name="connsiteX1" fmla="*/ 0 w 13800787"/>
              <a:gd name="connsiteY1" fmla="*/ 5326945 h 13026274"/>
              <a:gd name="connsiteX2" fmla="*/ 4331049 w 13800787"/>
              <a:gd name="connsiteY2" fmla="*/ 0 h 13026274"/>
              <a:gd name="connsiteX3" fmla="*/ 13800787 w 13800787"/>
              <a:gd name="connsiteY3" fmla="*/ 7699329 h 13026274"/>
            </a:gdLst>
            <a:ahLst/>
            <a:cxnLst>
              <a:cxn ang="0">
                <a:pos x="connsiteX0" y="connsiteY0"/>
              </a:cxn>
              <a:cxn ang="0">
                <a:pos x="connsiteX1" y="connsiteY1"/>
              </a:cxn>
              <a:cxn ang="0">
                <a:pos x="connsiteX2" y="connsiteY2"/>
              </a:cxn>
              <a:cxn ang="0">
                <a:pos x="connsiteX3" y="connsiteY3"/>
              </a:cxn>
            </a:cxnLst>
            <a:rect l="l" t="t" r="r" b="b"/>
            <a:pathLst>
              <a:path w="13800787" h="13026274">
                <a:moveTo>
                  <a:pt x="9469738" y="13026274"/>
                </a:moveTo>
                <a:lnTo>
                  <a:pt x="0" y="5326945"/>
                </a:lnTo>
                <a:lnTo>
                  <a:pt x="4331049" y="0"/>
                </a:lnTo>
                <a:lnTo>
                  <a:pt x="13800787" y="7699329"/>
                </a:lnTo>
                <a:close/>
              </a:path>
            </a:pathLst>
          </a:custGeom>
          <a:gradFill flip="none" rotWithShape="1">
            <a:gsLst>
              <a:gs pos="0">
                <a:srgbClr val="FFFFFF">
                  <a:alpha val="0"/>
                </a:srgbClr>
              </a:gs>
              <a:gs pos="74000">
                <a:schemeClr val="bg1"/>
              </a:gs>
              <a:gs pos="83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noProof="0"/>
          </a:p>
        </p:txBody>
      </p:sp>
      <p:sp>
        <p:nvSpPr>
          <p:cNvPr id="7" name="Freeform: Shape 6">
            <a:extLst>
              <a:ext uri="{FF2B5EF4-FFF2-40B4-BE49-F238E27FC236}">
                <a16:creationId xmlns:a16="http://schemas.microsoft.com/office/drawing/2014/main" id="{21677FB1-86B6-5A9B-5E21-76618C27498C}"/>
              </a:ext>
            </a:extLst>
          </p:cNvPr>
          <p:cNvSpPr/>
          <p:nvPr userDrawn="1"/>
        </p:nvSpPr>
        <p:spPr>
          <a:xfrm rot="19244572">
            <a:off x="-804394" y="-3080412"/>
            <a:ext cx="13800787" cy="13026274"/>
          </a:xfrm>
          <a:custGeom>
            <a:avLst/>
            <a:gdLst>
              <a:gd name="connsiteX0" fmla="*/ 9469738 w 13800787"/>
              <a:gd name="connsiteY0" fmla="*/ 13026274 h 13026274"/>
              <a:gd name="connsiteX1" fmla="*/ 0 w 13800787"/>
              <a:gd name="connsiteY1" fmla="*/ 5326945 h 13026274"/>
              <a:gd name="connsiteX2" fmla="*/ 4331049 w 13800787"/>
              <a:gd name="connsiteY2" fmla="*/ 0 h 13026274"/>
              <a:gd name="connsiteX3" fmla="*/ 13800787 w 13800787"/>
              <a:gd name="connsiteY3" fmla="*/ 7699329 h 13026274"/>
            </a:gdLst>
            <a:ahLst/>
            <a:cxnLst>
              <a:cxn ang="0">
                <a:pos x="connsiteX0" y="connsiteY0"/>
              </a:cxn>
              <a:cxn ang="0">
                <a:pos x="connsiteX1" y="connsiteY1"/>
              </a:cxn>
              <a:cxn ang="0">
                <a:pos x="connsiteX2" y="connsiteY2"/>
              </a:cxn>
              <a:cxn ang="0">
                <a:pos x="connsiteX3" y="connsiteY3"/>
              </a:cxn>
            </a:cxnLst>
            <a:rect l="l" t="t" r="r" b="b"/>
            <a:pathLst>
              <a:path w="13800787" h="13026274">
                <a:moveTo>
                  <a:pt x="9469738" y="13026274"/>
                </a:moveTo>
                <a:lnTo>
                  <a:pt x="0" y="5326945"/>
                </a:lnTo>
                <a:lnTo>
                  <a:pt x="4331049" y="0"/>
                </a:lnTo>
                <a:lnTo>
                  <a:pt x="13800787" y="7699329"/>
                </a:lnTo>
                <a:close/>
              </a:path>
            </a:pathLst>
          </a:custGeom>
          <a:gradFill flip="none" rotWithShape="1">
            <a:gsLst>
              <a:gs pos="0">
                <a:srgbClr val="FFFFFF">
                  <a:alpha val="0"/>
                </a:srgbClr>
              </a:gs>
              <a:gs pos="74000">
                <a:schemeClr val="bg1"/>
              </a:gs>
              <a:gs pos="83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noProof="0"/>
          </a:p>
        </p:txBody>
      </p:sp>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p:txBody>
          <a:bodyPr/>
          <a:lstStyle>
            <a:lvl1pPr marL="228600" indent="-228600">
              <a:buFontTx/>
              <a:buBlip>
                <a:blip r:embed="rId3"/>
              </a:buBlip>
              <a:defRPr/>
            </a:lvl1pPr>
            <a:lvl2pPr marL="685800" indent="-228600">
              <a:buFontTx/>
              <a:buBlip>
                <a:blip r:embed="rId3"/>
              </a:buBlip>
              <a:defRPr/>
            </a:lvl2pPr>
            <a:lvl3pPr marL="1143000" indent="-228600">
              <a:buFontTx/>
              <a:buBlip>
                <a:blip r:embed="rId3"/>
              </a:buBlip>
              <a:defRPr/>
            </a:lvl3pPr>
            <a:lvl4pPr marL="1600200" indent="-228600">
              <a:buFontTx/>
              <a:buBlip>
                <a:blip r:embed="rId3"/>
              </a:buBlip>
              <a:defRPr/>
            </a:lvl4pPr>
            <a:lvl5pPr marL="2057400" indent="-228600">
              <a:buFontTx/>
              <a:buBlip>
                <a:blip r:embed="rId3"/>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64FE80FA-9ED6-44E0-8C54-92C161B55BE4}"/>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9" name="Date Placeholder 3">
            <a:extLst>
              <a:ext uri="{FF2B5EF4-FFF2-40B4-BE49-F238E27FC236}">
                <a16:creationId xmlns:a16="http://schemas.microsoft.com/office/drawing/2014/main" id="{95E32D0B-DAE3-4D6A-B403-B164A30F0A08}"/>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71C5949-B6E5-4EF4-8378-E86843A3BECC}" type="datetimeFigureOut">
              <a:rPr lang="en-US" noProof="0" smtClean="0"/>
              <a:pPr/>
              <a:t>4/19/2024</a:t>
            </a:fld>
            <a:endParaRPr lang="en-US" noProof="0"/>
          </a:p>
        </p:txBody>
      </p:sp>
      <p:sp>
        <p:nvSpPr>
          <p:cNvPr id="10" name="Slide Number Placeholder 5">
            <a:extLst>
              <a:ext uri="{FF2B5EF4-FFF2-40B4-BE49-F238E27FC236}">
                <a16:creationId xmlns:a16="http://schemas.microsoft.com/office/drawing/2014/main" id="{7064370B-6CBA-4CC3-930A-618C039B0015}"/>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186A427-2263-4947-8ADB-92A43561FBD4}" type="slidenum">
              <a:rPr lang="en-US" noProof="0" smtClean="0"/>
              <a:pPr/>
              <a:t>‹#›</a:t>
            </a:fld>
            <a:endParaRPr lang="en-US" noProof="0"/>
          </a:p>
        </p:txBody>
      </p:sp>
      <p:pic>
        <p:nvPicPr>
          <p:cNvPr id="12" name="Picture 11" descr="A picture containing icon&#10;&#10;Description automatically generated">
            <a:extLst>
              <a:ext uri="{FF2B5EF4-FFF2-40B4-BE49-F238E27FC236}">
                <a16:creationId xmlns:a16="http://schemas.microsoft.com/office/drawing/2014/main" id="{77562EED-E4BB-4F83-8096-075D99CAC4A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sp>
        <p:nvSpPr>
          <p:cNvPr id="14" name="Freeform: Shape 13">
            <a:extLst>
              <a:ext uri="{FF2B5EF4-FFF2-40B4-BE49-F238E27FC236}">
                <a16:creationId xmlns:a16="http://schemas.microsoft.com/office/drawing/2014/main" id="{236C82C9-BBFB-4911-810C-A93AAA64AF60}"/>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13302875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 Abstract Grey Righ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17E4C3-2053-4E45-84AE-313E736F6A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Freeform: Shape 12">
            <a:extLst>
              <a:ext uri="{FF2B5EF4-FFF2-40B4-BE49-F238E27FC236}">
                <a16:creationId xmlns:a16="http://schemas.microsoft.com/office/drawing/2014/main" id="{7876D6FD-A1C3-4DA1-8E6A-C1C3C2D94441}"/>
              </a:ext>
            </a:extLst>
          </p:cNvPr>
          <p:cNvSpPr/>
          <p:nvPr userDrawn="1"/>
        </p:nvSpPr>
        <p:spPr>
          <a:xfrm rot="8452655">
            <a:off x="-804394" y="-3084137"/>
            <a:ext cx="13800787" cy="13026274"/>
          </a:xfrm>
          <a:custGeom>
            <a:avLst/>
            <a:gdLst>
              <a:gd name="connsiteX0" fmla="*/ 9469738 w 13800787"/>
              <a:gd name="connsiteY0" fmla="*/ 13026274 h 13026274"/>
              <a:gd name="connsiteX1" fmla="*/ 0 w 13800787"/>
              <a:gd name="connsiteY1" fmla="*/ 5326945 h 13026274"/>
              <a:gd name="connsiteX2" fmla="*/ 4331049 w 13800787"/>
              <a:gd name="connsiteY2" fmla="*/ 0 h 13026274"/>
              <a:gd name="connsiteX3" fmla="*/ 13800787 w 13800787"/>
              <a:gd name="connsiteY3" fmla="*/ 7699329 h 13026274"/>
            </a:gdLst>
            <a:ahLst/>
            <a:cxnLst>
              <a:cxn ang="0">
                <a:pos x="connsiteX0" y="connsiteY0"/>
              </a:cxn>
              <a:cxn ang="0">
                <a:pos x="connsiteX1" y="connsiteY1"/>
              </a:cxn>
              <a:cxn ang="0">
                <a:pos x="connsiteX2" y="connsiteY2"/>
              </a:cxn>
              <a:cxn ang="0">
                <a:pos x="connsiteX3" y="connsiteY3"/>
              </a:cxn>
            </a:cxnLst>
            <a:rect l="l" t="t" r="r" b="b"/>
            <a:pathLst>
              <a:path w="13800787" h="13026274">
                <a:moveTo>
                  <a:pt x="9469738" y="13026274"/>
                </a:moveTo>
                <a:lnTo>
                  <a:pt x="0" y="5326945"/>
                </a:lnTo>
                <a:lnTo>
                  <a:pt x="4331049" y="0"/>
                </a:lnTo>
                <a:lnTo>
                  <a:pt x="13800787" y="7699329"/>
                </a:lnTo>
                <a:close/>
              </a:path>
            </a:pathLst>
          </a:custGeom>
          <a:gradFill flip="none" rotWithShape="1">
            <a:gsLst>
              <a:gs pos="0">
                <a:srgbClr val="FFFFFF">
                  <a:alpha val="0"/>
                </a:srgbClr>
              </a:gs>
              <a:gs pos="74000">
                <a:schemeClr val="bg1"/>
              </a:gs>
              <a:gs pos="83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noProof="0"/>
          </a:p>
        </p:txBody>
      </p:sp>
      <p:sp>
        <p:nvSpPr>
          <p:cNvPr id="7" name="Freeform: Shape 6">
            <a:extLst>
              <a:ext uri="{FF2B5EF4-FFF2-40B4-BE49-F238E27FC236}">
                <a16:creationId xmlns:a16="http://schemas.microsoft.com/office/drawing/2014/main" id="{64B6B2D8-C9D1-3F12-4A05-70BE2911528B}"/>
              </a:ext>
            </a:extLst>
          </p:cNvPr>
          <p:cNvSpPr/>
          <p:nvPr userDrawn="1"/>
        </p:nvSpPr>
        <p:spPr>
          <a:xfrm rot="8452655">
            <a:off x="-804393" y="-3084136"/>
            <a:ext cx="13800787" cy="13026274"/>
          </a:xfrm>
          <a:custGeom>
            <a:avLst/>
            <a:gdLst>
              <a:gd name="connsiteX0" fmla="*/ 9469738 w 13800787"/>
              <a:gd name="connsiteY0" fmla="*/ 13026274 h 13026274"/>
              <a:gd name="connsiteX1" fmla="*/ 0 w 13800787"/>
              <a:gd name="connsiteY1" fmla="*/ 5326945 h 13026274"/>
              <a:gd name="connsiteX2" fmla="*/ 4331049 w 13800787"/>
              <a:gd name="connsiteY2" fmla="*/ 0 h 13026274"/>
              <a:gd name="connsiteX3" fmla="*/ 13800787 w 13800787"/>
              <a:gd name="connsiteY3" fmla="*/ 7699329 h 13026274"/>
            </a:gdLst>
            <a:ahLst/>
            <a:cxnLst>
              <a:cxn ang="0">
                <a:pos x="connsiteX0" y="connsiteY0"/>
              </a:cxn>
              <a:cxn ang="0">
                <a:pos x="connsiteX1" y="connsiteY1"/>
              </a:cxn>
              <a:cxn ang="0">
                <a:pos x="connsiteX2" y="connsiteY2"/>
              </a:cxn>
              <a:cxn ang="0">
                <a:pos x="connsiteX3" y="connsiteY3"/>
              </a:cxn>
            </a:cxnLst>
            <a:rect l="l" t="t" r="r" b="b"/>
            <a:pathLst>
              <a:path w="13800787" h="13026274">
                <a:moveTo>
                  <a:pt x="9469738" y="13026274"/>
                </a:moveTo>
                <a:lnTo>
                  <a:pt x="0" y="5326945"/>
                </a:lnTo>
                <a:lnTo>
                  <a:pt x="4331049" y="0"/>
                </a:lnTo>
                <a:lnTo>
                  <a:pt x="13800787" y="7699329"/>
                </a:lnTo>
                <a:close/>
              </a:path>
            </a:pathLst>
          </a:custGeom>
          <a:gradFill flip="none" rotWithShape="1">
            <a:gsLst>
              <a:gs pos="0">
                <a:srgbClr val="FFFFFF">
                  <a:alpha val="0"/>
                </a:srgbClr>
              </a:gs>
              <a:gs pos="74000">
                <a:schemeClr val="bg1"/>
              </a:gs>
              <a:gs pos="83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noProof="0"/>
          </a:p>
        </p:txBody>
      </p:sp>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p:txBody>
          <a:bodyPr/>
          <a:lstStyle>
            <a:lvl1pPr marL="228600" indent="-228600">
              <a:buFontTx/>
              <a:buBlip>
                <a:blip r:embed="rId3"/>
              </a:buBlip>
              <a:defRPr/>
            </a:lvl1pPr>
            <a:lvl2pPr marL="685800" indent="-228600">
              <a:buFontTx/>
              <a:buBlip>
                <a:blip r:embed="rId3"/>
              </a:buBlip>
              <a:defRPr/>
            </a:lvl2pPr>
            <a:lvl3pPr marL="1143000" indent="-228600">
              <a:buFontTx/>
              <a:buBlip>
                <a:blip r:embed="rId3"/>
              </a:buBlip>
              <a:defRPr/>
            </a:lvl3pPr>
            <a:lvl4pPr marL="1600200" indent="-228600">
              <a:buFontTx/>
              <a:buBlip>
                <a:blip r:embed="rId3"/>
              </a:buBlip>
              <a:defRPr/>
            </a:lvl4pPr>
            <a:lvl5pPr marL="2057400" indent="-228600">
              <a:buFontTx/>
              <a:buBlip>
                <a:blip r:embed="rId3"/>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64FE80FA-9ED6-44E0-8C54-92C161B55BE4}"/>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10" name="Slide Number Placeholder 5">
            <a:extLst>
              <a:ext uri="{FF2B5EF4-FFF2-40B4-BE49-F238E27FC236}">
                <a16:creationId xmlns:a16="http://schemas.microsoft.com/office/drawing/2014/main" id="{7064370B-6CBA-4CC3-930A-618C039B0015}"/>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186A427-2263-4947-8ADB-92A43561FBD4}" type="slidenum">
              <a:rPr lang="en-US" noProof="0" smtClean="0"/>
              <a:pPr/>
              <a:t>‹#›</a:t>
            </a:fld>
            <a:endParaRPr lang="en-US" noProof="0"/>
          </a:p>
        </p:txBody>
      </p:sp>
      <p:pic>
        <p:nvPicPr>
          <p:cNvPr id="12" name="Picture 11" descr="A picture containing icon&#10;&#10;Description automatically generated">
            <a:extLst>
              <a:ext uri="{FF2B5EF4-FFF2-40B4-BE49-F238E27FC236}">
                <a16:creationId xmlns:a16="http://schemas.microsoft.com/office/drawing/2014/main" id="{77562EED-E4BB-4F83-8096-075D99CAC4A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sp>
        <p:nvSpPr>
          <p:cNvPr id="14" name="Freeform: Shape 13">
            <a:extLst>
              <a:ext uri="{FF2B5EF4-FFF2-40B4-BE49-F238E27FC236}">
                <a16:creationId xmlns:a16="http://schemas.microsoft.com/office/drawing/2014/main" id="{F01EB9CB-5018-4587-B587-FFA51AF3985B}"/>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15250221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 Binary ">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887640-7A7C-4C06-8191-12385CBADA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38600" y="6877"/>
            <a:ext cx="8053626" cy="6851123"/>
          </a:xfrm>
          <a:prstGeom prst="rect">
            <a:avLst/>
          </a:prstGeom>
        </p:spPr>
      </p:pic>
      <p:sp>
        <p:nvSpPr>
          <p:cNvPr id="8" name="Rectangle 7">
            <a:extLst>
              <a:ext uri="{FF2B5EF4-FFF2-40B4-BE49-F238E27FC236}">
                <a16:creationId xmlns:a16="http://schemas.microsoft.com/office/drawing/2014/main" id="{48BFB156-7D0F-4C39-BEA4-1FE22B161D96}"/>
              </a:ext>
            </a:extLst>
          </p:cNvPr>
          <p:cNvSpPr/>
          <p:nvPr userDrawn="1"/>
        </p:nvSpPr>
        <p:spPr>
          <a:xfrm rot="10800000">
            <a:off x="4099838" y="60805"/>
            <a:ext cx="7931150" cy="6787328"/>
          </a:xfrm>
          <a:prstGeom prst="rect">
            <a:avLst/>
          </a:prstGeom>
          <a:gradFill flip="none" rotWithShape="1">
            <a:gsLst>
              <a:gs pos="0">
                <a:srgbClr val="FFFFFF">
                  <a:alpha val="0"/>
                </a:srgbClr>
              </a:gs>
              <a:gs pos="74000">
                <a:schemeClr val="bg1"/>
              </a:gs>
              <a:gs pos="83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EE7FA752-17DB-18AD-C5D4-2FDD507912C3}"/>
              </a:ext>
            </a:extLst>
          </p:cNvPr>
          <p:cNvSpPr/>
          <p:nvPr userDrawn="1"/>
        </p:nvSpPr>
        <p:spPr>
          <a:xfrm rot="10800000">
            <a:off x="3949093" y="19384"/>
            <a:ext cx="7931150" cy="6787328"/>
          </a:xfrm>
          <a:prstGeom prst="rect">
            <a:avLst/>
          </a:prstGeom>
          <a:gradFill flip="none" rotWithShape="1">
            <a:gsLst>
              <a:gs pos="0">
                <a:srgbClr val="FFFFFF">
                  <a:alpha val="0"/>
                </a:srgbClr>
              </a:gs>
              <a:gs pos="74000">
                <a:schemeClr val="bg1"/>
              </a:gs>
              <a:gs pos="83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p:txBody>
          <a:bodyPr/>
          <a:lstStyle>
            <a:lvl1pPr marL="228600" indent="-228600">
              <a:buFontTx/>
              <a:buBlip>
                <a:blip r:embed="rId3"/>
              </a:buBlip>
              <a:defRPr/>
            </a:lvl1pPr>
            <a:lvl2pPr marL="685800" indent="-228600">
              <a:buFontTx/>
              <a:buBlip>
                <a:blip r:embed="rId3"/>
              </a:buBlip>
              <a:defRPr/>
            </a:lvl2pPr>
            <a:lvl3pPr marL="1143000" indent="-228600">
              <a:buFontTx/>
              <a:buBlip>
                <a:blip r:embed="rId3"/>
              </a:buBlip>
              <a:defRPr/>
            </a:lvl3pPr>
            <a:lvl4pPr marL="1600200" indent="-228600">
              <a:buFontTx/>
              <a:buBlip>
                <a:blip r:embed="rId3"/>
              </a:buBlip>
              <a:defRPr/>
            </a:lvl4pPr>
            <a:lvl5pPr marL="2057400" indent="-228600">
              <a:buFontTx/>
              <a:buBlip>
                <a:blip r:embed="rId3"/>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64FE80FA-9ED6-44E0-8C54-92C161B55BE4}"/>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pic>
        <p:nvPicPr>
          <p:cNvPr id="9" name="Picture 8" descr="A picture containing icon&#10;&#10;Description automatically generated">
            <a:extLst>
              <a:ext uri="{FF2B5EF4-FFF2-40B4-BE49-F238E27FC236}">
                <a16:creationId xmlns:a16="http://schemas.microsoft.com/office/drawing/2014/main" id="{183BD629-03EB-414E-9950-0368EA9960E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spTree>
    <p:extLst>
      <p:ext uri="{BB962C8B-B14F-4D97-AF65-F5344CB8AC3E}">
        <p14:creationId xmlns:p14="http://schemas.microsoft.com/office/powerpoint/2010/main" val="37014860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 Buil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64FE80FA-9ED6-44E0-8C54-92C161B55BE4}"/>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pic>
        <p:nvPicPr>
          <p:cNvPr id="9" name="Picture 8" descr="A picture containing icon&#10;&#10;Description automatically generated">
            <a:extLst>
              <a:ext uri="{FF2B5EF4-FFF2-40B4-BE49-F238E27FC236}">
                <a16:creationId xmlns:a16="http://schemas.microsoft.com/office/drawing/2014/main" id="{183BD629-03EB-414E-9950-0368EA9960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pic>
        <p:nvPicPr>
          <p:cNvPr id="10" name="Picture 9">
            <a:extLst>
              <a:ext uri="{FF2B5EF4-FFF2-40B4-BE49-F238E27FC236}">
                <a16:creationId xmlns:a16="http://schemas.microsoft.com/office/drawing/2014/main" id="{C9A033A7-6FE6-4864-B255-B8D114764498}"/>
              </a:ext>
            </a:extLst>
          </p:cNvPr>
          <p:cNvPicPr>
            <a:picLocks noChangeAspect="1"/>
          </p:cNvPicPr>
          <p:nvPr userDrawn="1"/>
        </p:nvPicPr>
        <p:blipFill rotWithShape="1">
          <a:blip r:embed="rId4" cstate="screen">
            <a:alphaModFix amt="20000"/>
            <a:extLst>
              <a:ext uri="{28A0092B-C50C-407E-A947-70E740481C1C}">
                <a14:useLocalDpi xmlns:a14="http://schemas.microsoft.com/office/drawing/2010/main"/>
              </a:ext>
            </a:extLst>
          </a:blip>
          <a:srcRect/>
          <a:stretch/>
        </p:blipFill>
        <p:spPr>
          <a:xfrm>
            <a:off x="0" y="3063933"/>
            <a:ext cx="12192000" cy="3794067"/>
          </a:xfrm>
          <a:prstGeom prst="rect">
            <a:avLst/>
          </a:prstGeom>
        </p:spPr>
      </p:pic>
      <p:sp>
        <p:nvSpPr>
          <p:cNvPr id="11" name="Freeform: Shape 10">
            <a:extLst>
              <a:ext uri="{FF2B5EF4-FFF2-40B4-BE49-F238E27FC236}">
                <a16:creationId xmlns:a16="http://schemas.microsoft.com/office/drawing/2014/main" id="{51226C6F-E919-4D8E-89F8-C9D6308F091B}"/>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25825976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nd Content - Squa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BED61-BAED-42BB-BDE8-2214AAD60236}"/>
              </a:ext>
            </a:extLst>
          </p:cNvPr>
          <p:cNvSpPr>
            <a:spLocks noGrp="1"/>
          </p:cNvSpPr>
          <p:nvPr>
            <p:ph type="title"/>
          </p:nvPr>
        </p:nvSpPr>
        <p:spPr/>
        <p:txBody>
          <a:bodyPr/>
          <a:lstStyle/>
          <a:p>
            <a:r>
              <a:rPr lang="en-US" noProof="0"/>
              <a:t>Click to edit Master title style</a:t>
            </a:r>
          </a:p>
        </p:txBody>
      </p:sp>
      <p:sp>
        <p:nvSpPr>
          <p:cNvPr id="4" name="Footer Placeholder 3">
            <a:extLst>
              <a:ext uri="{FF2B5EF4-FFF2-40B4-BE49-F238E27FC236}">
                <a16:creationId xmlns:a16="http://schemas.microsoft.com/office/drawing/2014/main" id="{FD8327D8-7F72-475A-B6B9-0EF0A8885065}"/>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9A35AAA0-3964-4861-A6A7-5EDC1E476A91}"/>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grpSp>
        <p:nvGrpSpPr>
          <p:cNvPr id="6" name="Group 5">
            <a:extLst>
              <a:ext uri="{FF2B5EF4-FFF2-40B4-BE49-F238E27FC236}">
                <a16:creationId xmlns:a16="http://schemas.microsoft.com/office/drawing/2014/main" id="{2AA48F5E-B91E-46E9-8554-4C6A782CBA64}"/>
              </a:ext>
            </a:extLst>
          </p:cNvPr>
          <p:cNvGrpSpPr/>
          <p:nvPr userDrawn="1"/>
        </p:nvGrpSpPr>
        <p:grpSpPr>
          <a:xfrm>
            <a:off x="11353800" y="4455430"/>
            <a:ext cx="881735" cy="881735"/>
            <a:chOff x="8215283" y="2760192"/>
            <a:chExt cx="4923155" cy="4923155"/>
          </a:xfrm>
        </p:grpSpPr>
        <p:sp>
          <p:nvSpPr>
            <p:cNvPr id="7" name="Rectangle: Rounded Corners 6">
              <a:extLst>
                <a:ext uri="{FF2B5EF4-FFF2-40B4-BE49-F238E27FC236}">
                  <a16:creationId xmlns:a16="http://schemas.microsoft.com/office/drawing/2014/main" id="{3220A53A-78E4-4EDF-9FDD-EF37D21C0D4C}"/>
                </a:ext>
              </a:extLst>
            </p:cNvPr>
            <p:cNvSpPr/>
            <p:nvPr/>
          </p:nvSpPr>
          <p:spPr>
            <a:xfrm rot="2699449">
              <a:off x="8215283" y="2760192"/>
              <a:ext cx="4923155" cy="4923155"/>
            </a:xfrm>
            <a:prstGeom prst="round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solidFill>
                  <a:schemeClr val="accent2"/>
                </a:solidFill>
              </a:endParaRPr>
            </a:p>
          </p:txBody>
        </p:sp>
        <p:sp>
          <p:nvSpPr>
            <p:cNvPr id="8" name="Rectangle: Rounded Corners 7">
              <a:extLst>
                <a:ext uri="{FF2B5EF4-FFF2-40B4-BE49-F238E27FC236}">
                  <a16:creationId xmlns:a16="http://schemas.microsoft.com/office/drawing/2014/main" id="{4441CA39-19C2-40B8-8408-FCBF72084792}"/>
                </a:ext>
              </a:extLst>
            </p:cNvPr>
            <p:cNvSpPr/>
            <p:nvPr/>
          </p:nvSpPr>
          <p:spPr>
            <a:xfrm rot="2699449">
              <a:off x="8815297" y="3375586"/>
              <a:ext cx="3692367" cy="3692367"/>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9" name="Group 8">
            <a:extLst>
              <a:ext uri="{FF2B5EF4-FFF2-40B4-BE49-F238E27FC236}">
                <a16:creationId xmlns:a16="http://schemas.microsoft.com/office/drawing/2014/main" id="{25A6CE98-18B0-4AC2-A577-37DF68383DE0}"/>
              </a:ext>
            </a:extLst>
          </p:cNvPr>
          <p:cNvGrpSpPr/>
          <p:nvPr userDrawn="1"/>
        </p:nvGrpSpPr>
        <p:grpSpPr>
          <a:xfrm>
            <a:off x="10639579" y="4352518"/>
            <a:ext cx="465820" cy="465820"/>
            <a:chOff x="8215283" y="2760192"/>
            <a:chExt cx="4923155" cy="4923155"/>
          </a:xfrm>
        </p:grpSpPr>
        <p:sp>
          <p:nvSpPr>
            <p:cNvPr id="10" name="Rectangle: Rounded Corners 9">
              <a:extLst>
                <a:ext uri="{FF2B5EF4-FFF2-40B4-BE49-F238E27FC236}">
                  <a16:creationId xmlns:a16="http://schemas.microsoft.com/office/drawing/2014/main" id="{833093C2-3490-4531-B9C4-D4BBCD0998EB}"/>
                </a:ext>
              </a:extLst>
            </p:cNvPr>
            <p:cNvSpPr/>
            <p:nvPr/>
          </p:nvSpPr>
          <p:spPr>
            <a:xfrm rot="2699449">
              <a:off x="8215283" y="2760192"/>
              <a:ext cx="4923155" cy="4923155"/>
            </a:xfrm>
            <a:prstGeom prst="round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solidFill>
                  <a:schemeClr val="accent2"/>
                </a:solidFill>
              </a:endParaRPr>
            </a:p>
          </p:txBody>
        </p:sp>
        <p:sp>
          <p:nvSpPr>
            <p:cNvPr id="11" name="Rectangle: Rounded Corners 10">
              <a:extLst>
                <a:ext uri="{FF2B5EF4-FFF2-40B4-BE49-F238E27FC236}">
                  <a16:creationId xmlns:a16="http://schemas.microsoft.com/office/drawing/2014/main" id="{03E42A58-B249-4075-A6A5-7281E1B7EC9D}"/>
                </a:ext>
              </a:extLst>
            </p:cNvPr>
            <p:cNvSpPr/>
            <p:nvPr/>
          </p:nvSpPr>
          <p:spPr>
            <a:xfrm rot="2699449">
              <a:off x="8815297" y="3375586"/>
              <a:ext cx="3692367" cy="3692367"/>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12" name="Group 11">
            <a:extLst>
              <a:ext uri="{FF2B5EF4-FFF2-40B4-BE49-F238E27FC236}">
                <a16:creationId xmlns:a16="http://schemas.microsoft.com/office/drawing/2014/main" id="{1D03B5F9-5B74-4FA9-B124-F199B937AFD5}"/>
              </a:ext>
            </a:extLst>
          </p:cNvPr>
          <p:cNvGrpSpPr/>
          <p:nvPr userDrawn="1"/>
        </p:nvGrpSpPr>
        <p:grpSpPr>
          <a:xfrm>
            <a:off x="10215893" y="5360573"/>
            <a:ext cx="1449572" cy="1449572"/>
            <a:chOff x="8215283" y="2760192"/>
            <a:chExt cx="4923155" cy="4923155"/>
          </a:xfrm>
        </p:grpSpPr>
        <p:sp>
          <p:nvSpPr>
            <p:cNvPr id="13" name="Rectangle: Rounded Corners 12">
              <a:extLst>
                <a:ext uri="{FF2B5EF4-FFF2-40B4-BE49-F238E27FC236}">
                  <a16:creationId xmlns:a16="http://schemas.microsoft.com/office/drawing/2014/main" id="{EAF79060-3067-4F14-80FB-32FD57EDFF4E}"/>
                </a:ext>
              </a:extLst>
            </p:cNvPr>
            <p:cNvSpPr/>
            <p:nvPr/>
          </p:nvSpPr>
          <p:spPr>
            <a:xfrm rot="2699449">
              <a:off x="8215283" y="2760192"/>
              <a:ext cx="4923155" cy="4923155"/>
            </a:xfrm>
            <a:prstGeom prst="roundRect">
              <a:avLst/>
            </a:prstGeom>
            <a:solidFill>
              <a:schemeClr val="accent1">
                <a:lumMod val="20000"/>
                <a:lumOff val="8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solidFill>
                  <a:schemeClr val="accent2"/>
                </a:solidFill>
              </a:endParaRPr>
            </a:p>
          </p:txBody>
        </p:sp>
        <p:sp>
          <p:nvSpPr>
            <p:cNvPr id="14" name="Rectangle: Rounded Corners 13">
              <a:extLst>
                <a:ext uri="{FF2B5EF4-FFF2-40B4-BE49-F238E27FC236}">
                  <a16:creationId xmlns:a16="http://schemas.microsoft.com/office/drawing/2014/main" id="{2A7992FE-CBE5-44DE-8E5A-3D8ACECB4405}"/>
                </a:ext>
              </a:extLst>
            </p:cNvPr>
            <p:cNvSpPr/>
            <p:nvPr/>
          </p:nvSpPr>
          <p:spPr>
            <a:xfrm rot="2699449">
              <a:off x="8815297" y="3375586"/>
              <a:ext cx="3692367" cy="3692367"/>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sp>
        <p:nvSpPr>
          <p:cNvPr id="15" name="Content Placeholder 2">
            <a:extLst>
              <a:ext uri="{FF2B5EF4-FFF2-40B4-BE49-F238E27FC236}">
                <a16:creationId xmlns:a16="http://schemas.microsoft.com/office/drawing/2014/main" id="{53D88A8B-13DC-4400-AD64-21C1CF55161C}"/>
              </a:ext>
            </a:extLst>
          </p:cNvPr>
          <p:cNvSpPr>
            <a:spLocks noGrp="1"/>
          </p:cNvSpPr>
          <p:nvPr>
            <p:ph idx="1"/>
          </p:nvPr>
        </p:nvSpPr>
        <p:spPr>
          <a:xfrm>
            <a:off x="838200" y="1433142"/>
            <a:ext cx="10515600" cy="4743821"/>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74644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0D4AB-E178-4B86-8C51-9AC5F0FFCEDE}"/>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4A6A961F-7E81-4064-950F-B81A77C3294E}"/>
              </a:ext>
            </a:extLst>
          </p:cNvPr>
          <p:cNvSpPr>
            <a:spLocks noGrp="1"/>
          </p:cNvSpPr>
          <p:nvPr>
            <p:ph sz="half" idx="1"/>
          </p:nvPr>
        </p:nvSpPr>
        <p:spPr>
          <a:xfrm>
            <a:off x="838200" y="1435994"/>
            <a:ext cx="5181600" cy="4740969"/>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97BD9123-B1BC-4CAB-8E1D-8ED39B724AFA}"/>
              </a:ext>
            </a:extLst>
          </p:cNvPr>
          <p:cNvSpPr>
            <a:spLocks noGrp="1"/>
          </p:cNvSpPr>
          <p:nvPr>
            <p:ph sz="half" idx="2"/>
          </p:nvPr>
        </p:nvSpPr>
        <p:spPr>
          <a:xfrm>
            <a:off x="6172200" y="1435994"/>
            <a:ext cx="5181600" cy="4740969"/>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7DF179F-3BF4-4AD8-9F64-4FD6B9A696EE}"/>
              </a:ext>
            </a:extLst>
          </p:cNvPr>
          <p:cNvSpPr>
            <a:spLocks noGrp="1"/>
          </p:cNvSpPr>
          <p:nvPr>
            <p:ph type="ftr" sz="quarter" idx="11"/>
          </p:nvPr>
        </p:nvSpPr>
        <p:spPr/>
        <p:txBody>
          <a:bodyPr/>
          <a:lstStyle/>
          <a:p>
            <a:endParaRPr lang="en-US" noProof="0"/>
          </a:p>
        </p:txBody>
      </p:sp>
      <p:sp>
        <p:nvSpPr>
          <p:cNvPr id="7" name="Slide Number Placeholder 6">
            <a:extLst>
              <a:ext uri="{FF2B5EF4-FFF2-40B4-BE49-F238E27FC236}">
                <a16:creationId xmlns:a16="http://schemas.microsoft.com/office/drawing/2014/main" id="{BB9D11DE-C09F-4B55-BA47-9F6377275F13}"/>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Tree>
    <p:extLst>
      <p:ext uri="{BB962C8B-B14F-4D97-AF65-F5344CB8AC3E}">
        <p14:creationId xmlns:p14="http://schemas.microsoft.com/office/powerpoint/2010/main" val="28123889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Open Numbere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F9636C4-B8C1-4E6B-A9A2-94E4A33A8DB8}"/>
              </a:ext>
            </a:extLst>
          </p:cNvPr>
          <p:cNvSpPr>
            <a:spLocks noGrp="1"/>
          </p:cNvSpPr>
          <p:nvPr>
            <p:ph type="dt" sz="half" idx="10"/>
          </p:nvPr>
        </p:nvSpPr>
        <p:spPr>
          <a:xfrm>
            <a:off x="838200" y="6356350"/>
            <a:ext cx="2743200" cy="365125"/>
          </a:xfrm>
          <a:prstGeom prst="rect">
            <a:avLst/>
          </a:prstGeom>
        </p:spPr>
        <p:txBody>
          <a:bodyPr/>
          <a:lstStyle/>
          <a:p>
            <a:fld id="{671C5949-B6E5-4EF4-8378-E86843A3BECC}" type="datetimeFigureOut">
              <a:rPr lang="en-US" noProof="0" smtClean="0"/>
              <a:t>4/19/2024</a:t>
            </a:fld>
            <a:endParaRPr lang="en-US" noProof="0"/>
          </a:p>
        </p:txBody>
      </p:sp>
      <p:pic>
        <p:nvPicPr>
          <p:cNvPr id="21" name="Picture 20">
            <a:extLst>
              <a:ext uri="{FF2B5EF4-FFF2-40B4-BE49-F238E27FC236}">
                <a16:creationId xmlns:a16="http://schemas.microsoft.com/office/drawing/2014/main" id="{92667EF4-76B7-4B36-BF96-80130F9899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00"/>
          <a:stretch/>
        </p:blipFill>
        <p:spPr>
          <a:xfrm flipH="1">
            <a:off x="-4618" y="0"/>
            <a:ext cx="7367128" cy="6851123"/>
          </a:xfrm>
          <a:prstGeom prst="rect">
            <a:avLst/>
          </a:prstGeom>
        </p:spPr>
      </p:pic>
      <p:sp>
        <p:nvSpPr>
          <p:cNvPr id="34" name="Title 1">
            <a:extLst>
              <a:ext uri="{FF2B5EF4-FFF2-40B4-BE49-F238E27FC236}">
                <a16:creationId xmlns:a16="http://schemas.microsoft.com/office/drawing/2014/main" id="{AB294AC1-5890-4F17-A750-C937099C86FC}"/>
              </a:ext>
            </a:extLst>
          </p:cNvPr>
          <p:cNvSpPr>
            <a:spLocks noGrp="1"/>
          </p:cNvSpPr>
          <p:nvPr>
            <p:ph type="title" hasCustomPrompt="1"/>
          </p:nvPr>
        </p:nvSpPr>
        <p:spPr>
          <a:xfrm>
            <a:off x="5183186" y="457200"/>
            <a:ext cx="6198168" cy="1600200"/>
          </a:xfrm>
          <a:prstGeom prst="rect">
            <a:avLst/>
          </a:prstGeom>
        </p:spPr>
        <p:txBody>
          <a:bodyPr anchor="b">
            <a:normAutofit/>
          </a:bodyPr>
          <a:lstStyle>
            <a:lvl1pPr>
              <a:defRPr sz="2400">
                <a:latin typeface="+mj-lt"/>
              </a:defRPr>
            </a:lvl1pPr>
          </a:lstStyle>
          <a:p>
            <a:r>
              <a:rPr lang="en-US" noProof="0"/>
              <a:t>Insert title of agenda</a:t>
            </a:r>
          </a:p>
        </p:txBody>
      </p:sp>
      <p:sp>
        <p:nvSpPr>
          <p:cNvPr id="99" name="Content Placeholder 2">
            <a:extLst>
              <a:ext uri="{FF2B5EF4-FFF2-40B4-BE49-F238E27FC236}">
                <a16:creationId xmlns:a16="http://schemas.microsoft.com/office/drawing/2014/main" id="{59FA5B05-B76F-4D83-898A-2FC2FCE0F05F}"/>
              </a:ext>
            </a:extLst>
          </p:cNvPr>
          <p:cNvSpPr>
            <a:spLocks noGrp="1"/>
          </p:cNvSpPr>
          <p:nvPr>
            <p:ph idx="1"/>
          </p:nvPr>
        </p:nvSpPr>
        <p:spPr>
          <a:xfrm>
            <a:off x="5183187" y="2120900"/>
            <a:ext cx="6198167" cy="3803650"/>
          </a:xfrm>
          <a:prstGeom prst="rect">
            <a:avLst/>
          </a:prstGeom>
        </p:spPr>
        <p:txBody>
          <a:bodyPr/>
          <a:lstStyle>
            <a:lvl1pPr marL="342900" indent="-342900">
              <a:lnSpc>
                <a:spcPct val="100000"/>
              </a:lnSpc>
              <a:buFont typeface="+mj-lt"/>
              <a:buAutoNum type="arabicPeriod"/>
              <a:defRPr sz="1600"/>
            </a:lvl1pPr>
            <a:lvl2pPr marL="800100" indent="-342900">
              <a:lnSpc>
                <a:spcPct val="100000"/>
              </a:lnSpc>
              <a:buFont typeface="+mj-lt"/>
              <a:buAutoNum type="arabicPeriod"/>
              <a:defRPr sz="1400"/>
            </a:lvl2pPr>
            <a:lvl3pPr marL="1143000" indent="-228600">
              <a:lnSpc>
                <a:spcPct val="100000"/>
              </a:lnSpc>
              <a:buFont typeface="+mj-lt"/>
              <a:buAutoNum type="arabicPeriod"/>
              <a:defRPr sz="1200"/>
            </a:lvl3pPr>
            <a:lvl4pPr marL="1600200" indent="-228600">
              <a:lnSpc>
                <a:spcPct val="100000"/>
              </a:lnSpc>
              <a:buFont typeface="+mj-lt"/>
              <a:buAutoNum type="arabicPeriod"/>
              <a:defRPr sz="1000"/>
            </a:lvl4pPr>
            <a:lvl5pPr marL="2057400" indent="-228600">
              <a:lnSpc>
                <a:spcPct val="100000"/>
              </a:lnSpc>
              <a:buFont typeface="+mj-lt"/>
              <a:buAutoNum type="arabicPeriod"/>
              <a:defRPr sz="8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reeform: Shape 6">
            <a:extLst>
              <a:ext uri="{FF2B5EF4-FFF2-40B4-BE49-F238E27FC236}">
                <a16:creationId xmlns:a16="http://schemas.microsoft.com/office/drawing/2014/main" id="{68E20673-2FFA-4769-BF59-701E8D1779F2}"/>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4253976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itle and Two Content - Abstract Grey Right">
    <p:spTree>
      <p:nvGrpSpPr>
        <p:cNvPr id="1" name=""/>
        <p:cNvGrpSpPr/>
        <p:nvPr/>
      </p:nvGrpSpPr>
      <p:grpSpPr>
        <a:xfrm>
          <a:off x="0" y="0"/>
          <a:ext cx="0" cy="0"/>
          <a:chOff x="0" y="0"/>
          <a:chExt cx="0" cy="0"/>
        </a:xfrm>
      </p:grpSpPr>
      <p:pic>
        <p:nvPicPr>
          <p:cNvPr id="11" name="Picture 10" descr="A picture containing indoor&#10;&#10;Description automatically generated">
            <a:extLst>
              <a:ext uri="{FF2B5EF4-FFF2-40B4-BE49-F238E27FC236}">
                <a16:creationId xmlns:a16="http://schemas.microsoft.com/office/drawing/2014/main" id="{443CD586-A196-41D8-B943-86D50C0F03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92773" y="0"/>
            <a:ext cx="9699227" cy="6858000"/>
          </a:xfrm>
          <a:prstGeom prst="rect">
            <a:avLst/>
          </a:prstGeom>
        </p:spPr>
      </p:pic>
      <p:sp>
        <p:nvSpPr>
          <p:cNvPr id="12" name="Rectangle 11">
            <a:extLst>
              <a:ext uri="{FF2B5EF4-FFF2-40B4-BE49-F238E27FC236}">
                <a16:creationId xmlns:a16="http://schemas.microsoft.com/office/drawing/2014/main" id="{63A6BB1E-ADC9-40DD-9F27-27BC31868D9A}"/>
              </a:ext>
            </a:extLst>
          </p:cNvPr>
          <p:cNvSpPr/>
          <p:nvPr userDrawn="1"/>
        </p:nvSpPr>
        <p:spPr>
          <a:xfrm rot="10800000">
            <a:off x="369377" y="0"/>
            <a:ext cx="11611997" cy="6858000"/>
          </a:xfrm>
          <a:prstGeom prst="rect">
            <a:avLst/>
          </a:prstGeom>
          <a:gradFill flip="none" rotWithShape="1">
            <a:gsLst>
              <a:gs pos="0">
                <a:srgbClr val="FFFFFF">
                  <a:alpha val="0"/>
                </a:srgbClr>
              </a:gs>
              <a:gs pos="74000">
                <a:schemeClr val="bg1"/>
              </a:gs>
              <a:gs pos="83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FC80D4AB-E178-4B86-8C51-9AC5F0FFCEDE}"/>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4A6A961F-7E81-4064-950F-B81A77C3294E}"/>
              </a:ext>
            </a:extLst>
          </p:cNvPr>
          <p:cNvSpPr>
            <a:spLocks noGrp="1"/>
          </p:cNvSpPr>
          <p:nvPr>
            <p:ph sz="half" idx="1"/>
          </p:nvPr>
        </p:nvSpPr>
        <p:spPr>
          <a:xfrm>
            <a:off x="838200" y="1435994"/>
            <a:ext cx="5181600" cy="4740969"/>
          </a:xfrm>
        </p:spPr>
        <p:txBody>
          <a:bodyPr/>
          <a:lstStyle>
            <a:lvl1pPr marL="228600" indent="-228600">
              <a:buFontTx/>
              <a:buBlip>
                <a:blip r:embed="rId3"/>
              </a:buBlip>
              <a:defRPr/>
            </a:lvl1pPr>
            <a:lvl2pPr marL="685800" indent="-228600">
              <a:buFontTx/>
              <a:buBlip>
                <a:blip r:embed="rId3"/>
              </a:buBlip>
              <a:defRPr/>
            </a:lvl2pPr>
            <a:lvl3pPr marL="1143000" indent="-228600">
              <a:buFontTx/>
              <a:buBlip>
                <a:blip r:embed="rId3"/>
              </a:buBlip>
              <a:defRPr/>
            </a:lvl3pPr>
            <a:lvl4pPr marL="1600200" indent="-228600">
              <a:buFontTx/>
              <a:buBlip>
                <a:blip r:embed="rId3"/>
              </a:buBlip>
              <a:defRPr/>
            </a:lvl4pPr>
            <a:lvl5pPr marL="2057400" indent="-228600">
              <a:buFontTx/>
              <a:buBlip>
                <a:blip r:embed="rId3"/>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97BD9123-B1BC-4CAB-8E1D-8ED39B724AFA}"/>
              </a:ext>
            </a:extLst>
          </p:cNvPr>
          <p:cNvSpPr>
            <a:spLocks noGrp="1"/>
          </p:cNvSpPr>
          <p:nvPr>
            <p:ph sz="half" idx="2"/>
          </p:nvPr>
        </p:nvSpPr>
        <p:spPr>
          <a:xfrm>
            <a:off x="6172200" y="1435994"/>
            <a:ext cx="5181600" cy="4740969"/>
          </a:xfrm>
        </p:spPr>
        <p:txBody>
          <a:bodyPr/>
          <a:lstStyle>
            <a:lvl1pPr marL="228600" indent="-228600">
              <a:buFontTx/>
              <a:buBlip>
                <a:blip r:embed="rId3"/>
              </a:buBlip>
              <a:defRPr/>
            </a:lvl1pPr>
            <a:lvl2pPr marL="685800" indent="-228600">
              <a:buFontTx/>
              <a:buBlip>
                <a:blip r:embed="rId3"/>
              </a:buBlip>
              <a:defRPr/>
            </a:lvl2pPr>
            <a:lvl3pPr marL="1143000" indent="-228600">
              <a:buFontTx/>
              <a:buBlip>
                <a:blip r:embed="rId3"/>
              </a:buBlip>
              <a:defRPr/>
            </a:lvl3pPr>
            <a:lvl4pPr marL="1600200" indent="-228600">
              <a:buFontTx/>
              <a:buBlip>
                <a:blip r:embed="rId3"/>
              </a:buBlip>
              <a:defRPr/>
            </a:lvl4pPr>
            <a:lvl5pPr marL="2057400" indent="-228600">
              <a:buFontTx/>
              <a:buBlip>
                <a:blip r:embed="rId3"/>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7DF179F-3BF4-4AD8-9F64-4FD6B9A696EE}"/>
              </a:ext>
            </a:extLst>
          </p:cNvPr>
          <p:cNvSpPr>
            <a:spLocks noGrp="1"/>
          </p:cNvSpPr>
          <p:nvPr>
            <p:ph type="ftr" sz="quarter" idx="11"/>
          </p:nvPr>
        </p:nvSpPr>
        <p:spPr/>
        <p:txBody>
          <a:bodyPr/>
          <a:lstStyle/>
          <a:p>
            <a:endParaRPr lang="en-US" noProof="0"/>
          </a:p>
        </p:txBody>
      </p:sp>
      <p:sp>
        <p:nvSpPr>
          <p:cNvPr id="7" name="Slide Number Placeholder 6">
            <a:extLst>
              <a:ext uri="{FF2B5EF4-FFF2-40B4-BE49-F238E27FC236}">
                <a16:creationId xmlns:a16="http://schemas.microsoft.com/office/drawing/2014/main" id="{BB9D11DE-C09F-4B55-BA47-9F6377275F13}"/>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pic>
        <p:nvPicPr>
          <p:cNvPr id="9" name="Picture 8" descr="A picture containing icon&#10;&#10;Description automatically generated">
            <a:extLst>
              <a:ext uri="{FF2B5EF4-FFF2-40B4-BE49-F238E27FC236}">
                <a16:creationId xmlns:a16="http://schemas.microsoft.com/office/drawing/2014/main" id="{05D06D7C-D67B-4EEB-B857-EB1603251BD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spTree>
    <p:extLst>
      <p:ext uri="{BB962C8B-B14F-4D97-AF65-F5344CB8AC3E}">
        <p14:creationId xmlns:p14="http://schemas.microsoft.com/office/powerpoint/2010/main" val="16693853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Screenshot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E4CEE-E315-4CBD-A7B1-E4996471C895}"/>
              </a:ext>
            </a:extLst>
          </p:cNvPr>
          <p:cNvSpPr>
            <a:spLocks noGrp="1"/>
          </p:cNvSpPr>
          <p:nvPr>
            <p:ph type="title"/>
          </p:nvPr>
        </p:nvSpPr>
        <p:spPr>
          <a:xfrm>
            <a:off x="839788" y="457200"/>
            <a:ext cx="8845895" cy="1371600"/>
          </a:xfrm>
        </p:spPr>
        <p:txBody>
          <a:bodyPr anchor="b">
            <a:normAutofit/>
          </a:bodyPr>
          <a:lstStyle>
            <a:lvl1pPr>
              <a:defRPr sz="2400"/>
            </a:lvl1pPr>
          </a:lstStyle>
          <a:p>
            <a:r>
              <a:rPr lang="en-US" noProof="0"/>
              <a:t>Click to edit Master title style</a:t>
            </a:r>
          </a:p>
        </p:txBody>
      </p:sp>
      <p:sp>
        <p:nvSpPr>
          <p:cNvPr id="3" name="Content Placeholder 2">
            <a:extLst>
              <a:ext uri="{FF2B5EF4-FFF2-40B4-BE49-F238E27FC236}">
                <a16:creationId xmlns:a16="http://schemas.microsoft.com/office/drawing/2014/main" id="{AE41A8E3-AD0D-401E-A03F-D54563C57364}"/>
              </a:ext>
            </a:extLst>
          </p:cNvPr>
          <p:cNvSpPr>
            <a:spLocks noGrp="1"/>
          </p:cNvSpPr>
          <p:nvPr>
            <p:ph idx="1"/>
          </p:nvPr>
        </p:nvSpPr>
        <p:spPr>
          <a:xfrm>
            <a:off x="5183188" y="2049462"/>
            <a:ext cx="6172200" cy="3811588"/>
          </a:xfrm>
        </p:spPr>
        <p:txBody>
          <a:bodyPr/>
          <a:lstStyle>
            <a:lvl1pPr marL="228600" indent="-228600">
              <a:buFontTx/>
              <a:buBlip>
                <a:blip r:embed="rId2"/>
              </a:buBlip>
              <a:defRPr sz="1800"/>
            </a:lvl1pPr>
            <a:lvl2pPr marL="685800" indent="-228600">
              <a:buFontTx/>
              <a:buBlip>
                <a:blip r:embed="rId2"/>
              </a:buBlip>
              <a:defRPr sz="1600"/>
            </a:lvl2pPr>
            <a:lvl3pPr marL="1143000" indent="-228600">
              <a:buFontTx/>
              <a:buBlip>
                <a:blip r:embed="rId2"/>
              </a:buBlip>
              <a:defRPr sz="1400"/>
            </a:lvl3pPr>
            <a:lvl4pPr marL="1600200" indent="-228600">
              <a:buFontTx/>
              <a:buBlip>
                <a:blip r:embed="rId2"/>
              </a:buBlip>
              <a:defRPr sz="1200"/>
            </a:lvl4pPr>
            <a:lvl5pPr marL="2057400" indent="-228600">
              <a:buFontTx/>
              <a:buBlip>
                <a:blip r:embed="rId2"/>
              </a:buBlip>
              <a:defRPr sz="1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a:extLst>
              <a:ext uri="{FF2B5EF4-FFF2-40B4-BE49-F238E27FC236}">
                <a16:creationId xmlns:a16="http://schemas.microsoft.com/office/drawing/2014/main" id="{84A4710C-1348-4643-A58E-135F209D74E0}"/>
              </a:ext>
            </a:extLst>
          </p:cNvPr>
          <p:cNvSpPr>
            <a:spLocks noGrp="1"/>
          </p:cNvSpPr>
          <p:nvPr>
            <p:ph type="body" sz="half" idx="2"/>
          </p:nvPr>
        </p:nvSpPr>
        <p:spPr>
          <a:xfrm>
            <a:off x="839788" y="2057400"/>
            <a:ext cx="3932237"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6" name="Footer Placeholder 5">
            <a:extLst>
              <a:ext uri="{FF2B5EF4-FFF2-40B4-BE49-F238E27FC236}">
                <a16:creationId xmlns:a16="http://schemas.microsoft.com/office/drawing/2014/main" id="{9F5CC0AA-180C-480A-8D02-2EA253DFF284}"/>
              </a:ext>
            </a:extLst>
          </p:cNvPr>
          <p:cNvSpPr>
            <a:spLocks noGrp="1"/>
          </p:cNvSpPr>
          <p:nvPr>
            <p:ph type="ftr" sz="quarter" idx="11"/>
          </p:nvPr>
        </p:nvSpPr>
        <p:spPr/>
        <p:txBody>
          <a:bodyPr/>
          <a:lstStyle/>
          <a:p>
            <a:endParaRPr lang="en-US" noProof="0"/>
          </a:p>
        </p:txBody>
      </p:sp>
      <p:sp>
        <p:nvSpPr>
          <p:cNvPr id="7" name="Slide Number Placeholder 6">
            <a:extLst>
              <a:ext uri="{FF2B5EF4-FFF2-40B4-BE49-F238E27FC236}">
                <a16:creationId xmlns:a16="http://schemas.microsoft.com/office/drawing/2014/main" id="{18CD6AF5-F2E7-4316-8572-6A7DAC4C3A04}"/>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Tree>
    <p:extLst>
      <p:ext uri="{BB962C8B-B14F-4D97-AF65-F5344CB8AC3E}">
        <p14:creationId xmlns:p14="http://schemas.microsoft.com/office/powerpoint/2010/main" val="34403084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Screenshot Friendly - Grey">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F73C47C-6C22-4A36-AD50-CA20D27866E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6852684" cy="6852684"/>
          </a:xfrm>
          <a:prstGeom prst="rect">
            <a:avLst/>
          </a:prstGeom>
        </p:spPr>
      </p:pic>
      <p:sp>
        <p:nvSpPr>
          <p:cNvPr id="12" name="Rectangle 11">
            <a:extLst>
              <a:ext uri="{FF2B5EF4-FFF2-40B4-BE49-F238E27FC236}">
                <a16:creationId xmlns:a16="http://schemas.microsoft.com/office/drawing/2014/main" id="{2E44C521-AFB3-4F15-A7AE-79DC5B89090C}"/>
              </a:ext>
            </a:extLst>
          </p:cNvPr>
          <p:cNvSpPr/>
          <p:nvPr userDrawn="1"/>
        </p:nvSpPr>
        <p:spPr>
          <a:xfrm>
            <a:off x="-793379" y="-5316"/>
            <a:ext cx="7931150" cy="6858000"/>
          </a:xfrm>
          <a:prstGeom prst="rect">
            <a:avLst/>
          </a:prstGeom>
          <a:gradFill flip="none" rotWithShape="1">
            <a:gsLst>
              <a:gs pos="0">
                <a:srgbClr val="FFFFFF">
                  <a:alpha val="0"/>
                </a:srgbClr>
              </a:gs>
              <a:gs pos="74000">
                <a:schemeClr val="bg1"/>
              </a:gs>
              <a:gs pos="83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D7E4CEE-E315-4CBD-A7B1-E4996471C895}"/>
              </a:ext>
            </a:extLst>
          </p:cNvPr>
          <p:cNvSpPr>
            <a:spLocks noGrp="1"/>
          </p:cNvSpPr>
          <p:nvPr>
            <p:ph type="title"/>
          </p:nvPr>
        </p:nvSpPr>
        <p:spPr>
          <a:xfrm>
            <a:off x="839788" y="457200"/>
            <a:ext cx="8793310" cy="1371600"/>
          </a:xfrm>
        </p:spPr>
        <p:txBody>
          <a:bodyPr anchor="b">
            <a:normAutofit/>
          </a:bodyPr>
          <a:lstStyle>
            <a:lvl1pPr>
              <a:defRPr sz="2400"/>
            </a:lvl1pPr>
          </a:lstStyle>
          <a:p>
            <a:r>
              <a:rPr lang="en-US" noProof="0"/>
              <a:t>Click to edit Master title style</a:t>
            </a:r>
          </a:p>
        </p:txBody>
      </p:sp>
      <p:sp>
        <p:nvSpPr>
          <p:cNvPr id="3" name="Content Placeholder 2">
            <a:extLst>
              <a:ext uri="{FF2B5EF4-FFF2-40B4-BE49-F238E27FC236}">
                <a16:creationId xmlns:a16="http://schemas.microsoft.com/office/drawing/2014/main" id="{AE41A8E3-AD0D-401E-A03F-D54563C57364}"/>
              </a:ext>
            </a:extLst>
          </p:cNvPr>
          <p:cNvSpPr>
            <a:spLocks noGrp="1"/>
          </p:cNvSpPr>
          <p:nvPr>
            <p:ph idx="1"/>
          </p:nvPr>
        </p:nvSpPr>
        <p:spPr>
          <a:xfrm>
            <a:off x="5183188" y="2049462"/>
            <a:ext cx="6172200" cy="3811588"/>
          </a:xfrm>
        </p:spPr>
        <p:txBody>
          <a:bodyPr/>
          <a:lstStyle>
            <a:lvl1pPr marL="228600" indent="-228600">
              <a:buFontTx/>
              <a:buBlip>
                <a:blip r:embed="rId3"/>
              </a:buBlip>
              <a:defRPr sz="1800"/>
            </a:lvl1pPr>
            <a:lvl2pPr marL="685800" indent="-228600">
              <a:buFontTx/>
              <a:buBlip>
                <a:blip r:embed="rId3"/>
              </a:buBlip>
              <a:defRPr sz="1600"/>
            </a:lvl2pPr>
            <a:lvl3pPr marL="1143000" indent="-228600">
              <a:buFontTx/>
              <a:buBlip>
                <a:blip r:embed="rId3"/>
              </a:buBlip>
              <a:defRPr sz="1400"/>
            </a:lvl3pPr>
            <a:lvl4pPr marL="1600200" indent="-228600">
              <a:buFontTx/>
              <a:buBlip>
                <a:blip r:embed="rId3"/>
              </a:buBlip>
              <a:defRPr sz="1200"/>
            </a:lvl4pPr>
            <a:lvl5pPr marL="2057400" indent="-228600">
              <a:buFontTx/>
              <a:buBlip>
                <a:blip r:embed="rId3"/>
              </a:buBlip>
              <a:defRPr sz="1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a:extLst>
              <a:ext uri="{FF2B5EF4-FFF2-40B4-BE49-F238E27FC236}">
                <a16:creationId xmlns:a16="http://schemas.microsoft.com/office/drawing/2014/main" id="{84A4710C-1348-4643-A58E-135F209D74E0}"/>
              </a:ext>
            </a:extLst>
          </p:cNvPr>
          <p:cNvSpPr>
            <a:spLocks noGrp="1"/>
          </p:cNvSpPr>
          <p:nvPr>
            <p:ph type="body" sz="half" idx="2"/>
          </p:nvPr>
        </p:nvSpPr>
        <p:spPr>
          <a:xfrm>
            <a:off x="839788" y="2057400"/>
            <a:ext cx="3932237"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6" name="Footer Placeholder 5">
            <a:extLst>
              <a:ext uri="{FF2B5EF4-FFF2-40B4-BE49-F238E27FC236}">
                <a16:creationId xmlns:a16="http://schemas.microsoft.com/office/drawing/2014/main" id="{9F5CC0AA-180C-480A-8D02-2EA253DFF284}"/>
              </a:ext>
            </a:extLst>
          </p:cNvPr>
          <p:cNvSpPr>
            <a:spLocks noGrp="1"/>
          </p:cNvSpPr>
          <p:nvPr>
            <p:ph type="ftr" sz="quarter" idx="11"/>
          </p:nvPr>
        </p:nvSpPr>
        <p:spPr/>
        <p:txBody>
          <a:bodyPr/>
          <a:lstStyle/>
          <a:p>
            <a:endParaRPr lang="en-US" noProof="0"/>
          </a:p>
        </p:txBody>
      </p:sp>
      <p:sp>
        <p:nvSpPr>
          <p:cNvPr id="7" name="Slide Number Placeholder 6">
            <a:extLst>
              <a:ext uri="{FF2B5EF4-FFF2-40B4-BE49-F238E27FC236}">
                <a16:creationId xmlns:a16="http://schemas.microsoft.com/office/drawing/2014/main" id="{18CD6AF5-F2E7-4316-8572-6A7DAC4C3A04}"/>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14" name="Freeform: Shape 13">
            <a:extLst>
              <a:ext uri="{FF2B5EF4-FFF2-40B4-BE49-F238E27FC236}">
                <a16:creationId xmlns:a16="http://schemas.microsoft.com/office/drawing/2014/main" id="{1F111238-73F7-4B9E-B01C-D2530D817F8E}"/>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34946882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Screenshot Friendly - Blue">
    <p:spTree>
      <p:nvGrpSpPr>
        <p:cNvPr id="1" name=""/>
        <p:cNvGrpSpPr/>
        <p:nvPr/>
      </p:nvGrpSpPr>
      <p:grpSpPr>
        <a:xfrm>
          <a:off x="0" y="0"/>
          <a:ext cx="0" cy="0"/>
          <a:chOff x="0" y="0"/>
          <a:chExt cx="0" cy="0"/>
        </a:xfrm>
      </p:grpSpPr>
      <p:pic>
        <p:nvPicPr>
          <p:cNvPr id="8" name="Picture 7" descr="A picture containing outdoor object, night, web, lit&#10;&#10;Description automatically generated">
            <a:extLst>
              <a:ext uri="{FF2B5EF4-FFF2-40B4-BE49-F238E27FC236}">
                <a16:creationId xmlns:a16="http://schemas.microsoft.com/office/drawing/2014/main" id="{3BCD30EE-6C34-4E9A-8A6E-D7D0378452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651" y="253601"/>
            <a:ext cx="11309350" cy="6604399"/>
          </a:xfrm>
          <a:prstGeom prst="rect">
            <a:avLst/>
          </a:prstGeom>
        </p:spPr>
      </p:pic>
      <p:sp>
        <p:nvSpPr>
          <p:cNvPr id="9" name="TextBox 8">
            <a:extLst>
              <a:ext uri="{FF2B5EF4-FFF2-40B4-BE49-F238E27FC236}">
                <a16:creationId xmlns:a16="http://schemas.microsoft.com/office/drawing/2014/main" id="{873385E0-7774-4AE0-A1DB-0F0DD482DF98}"/>
              </a:ext>
            </a:extLst>
          </p:cNvPr>
          <p:cNvSpPr txBox="1"/>
          <p:nvPr userDrawn="1"/>
        </p:nvSpPr>
        <p:spPr>
          <a:xfrm>
            <a:off x="5183187" y="2049462"/>
            <a:ext cx="6215063" cy="3819526"/>
          </a:xfrm>
          <a:prstGeom prst="roundRect">
            <a:avLst>
              <a:gd name="adj" fmla="val 6964"/>
            </a:avLst>
          </a:prstGeom>
          <a:solidFill>
            <a:srgbClr val="FAFAFA"/>
          </a:solidFill>
          <a:ln w="12700" cap="flat" cmpd="sng" algn="ctr">
            <a:noFill/>
            <a:prstDash val="solid"/>
            <a:miter lim="800000"/>
          </a:ln>
          <a:effectLst>
            <a:outerShdw blurRad="50800" dist="38100" dir="2700000" algn="tl" rotWithShape="0">
              <a:prstClr val="black">
                <a:alpha val="40000"/>
              </a:prstClr>
            </a:outerShdw>
          </a:effectLst>
        </p:spPr>
        <p:txBody>
          <a:bodyPr wrap="square" lIns="468000" tIns="432000" rIns="144000" bIns="36000" rtlCol="0" anchor="t">
            <a:noAutofit/>
          </a:bodyPr>
          <a:lstStyle/>
          <a:p>
            <a:pPr>
              <a:defRPr/>
            </a:pPr>
            <a:endParaRPr kumimoji="0" lang="en-US" sz="1600" b="0" i="0" u="none" strike="noStrike" kern="0" cap="none" spc="0" normalizeH="0" baseline="0" noProof="0">
              <a:ln>
                <a:noFill/>
              </a:ln>
              <a:solidFill>
                <a:srgbClr val="3F454F"/>
              </a:solidFill>
              <a:effectLst/>
              <a:uLnTx/>
              <a:uFillTx/>
              <a:latin typeface="+mj-lt"/>
              <a:ea typeface="+mn-ea"/>
              <a:cs typeface="Segoe UI" panose="020B0502040204020203" pitchFamily="34" charset="0"/>
            </a:endParaRPr>
          </a:p>
        </p:txBody>
      </p:sp>
      <p:sp>
        <p:nvSpPr>
          <p:cNvPr id="2" name="Title 1">
            <a:extLst>
              <a:ext uri="{FF2B5EF4-FFF2-40B4-BE49-F238E27FC236}">
                <a16:creationId xmlns:a16="http://schemas.microsoft.com/office/drawing/2014/main" id="{6D7E4CEE-E315-4CBD-A7B1-E4996471C895}"/>
              </a:ext>
            </a:extLst>
          </p:cNvPr>
          <p:cNvSpPr>
            <a:spLocks noGrp="1"/>
          </p:cNvSpPr>
          <p:nvPr>
            <p:ph type="title"/>
          </p:nvPr>
        </p:nvSpPr>
        <p:spPr>
          <a:xfrm>
            <a:off x="839788" y="457200"/>
            <a:ext cx="3932237" cy="1371600"/>
          </a:xfrm>
        </p:spPr>
        <p:txBody>
          <a:bodyPr anchor="b">
            <a:normAutofit/>
          </a:bodyPr>
          <a:lstStyle>
            <a:lvl1pPr>
              <a:defRPr sz="2400"/>
            </a:lvl1pPr>
          </a:lstStyle>
          <a:p>
            <a:r>
              <a:rPr lang="en-US" noProof="0"/>
              <a:t>Click to edit Master title style</a:t>
            </a:r>
          </a:p>
        </p:txBody>
      </p:sp>
      <p:sp>
        <p:nvSpPr>
          <p:cNvPr id="3" name="Content Placeholder 2">
            <a:extLst>
              <a:ext uri="{FF2B5EF4-FFF2-40B4-BE49-F238E27FC236}">
                <a16:creationId xmlns:a16="http://schemas.microsoft.com/office/drawing/2014/main" id="{AE41A8E3-AD0D-401E-A03F-D54563C57364}"/>
              </a:ext>
            </a:extLst>
          </p:cNvPr>
          <p:cNvSpPr>
            <a:spLocks noGrp="1"/>
          </p:cNvSpPr>
          <p:nvPr>
            <p:ph idx="1"/>
          </p:nvPr>
        </p:nvSpPr>
        <p:spPr>
          <a:xfrm>
            <a:off x="5566124" y="2337760"/>
            <a:ext cx="5449187" cy="3242930"/>
          </a:xfrm>
        </p:spPr>
        <p:txBody>
          <a:bodyPr/>
          <a:lstStyle>
            <a:lvl1pPr marL="228600" indent="-228600">
              <a:buFontTx/>
              <a:buBlip>
                <a:blip r:embed="rId3"/>
              </a:buBlip>
              <a:defRPr sz="1800"/>
            </a:lvl1pPr>
            <a:lvl2pPr marL="685800" indent="-228600">
              <a:buFontTx/>
              <a:buBlip>
                <a:blip r:embed="rId3"/>
              </a:buBlip>
              <a:defRPr sz="1600"/>
            </a:lvl2pPr>
            <a:lvl3pPr marL="1143000" indent="-228600">
              <a:buFontTx/>
              <a:buBlip>
                <a:blip r:embed="rId3"/>
              </a:buBlip>
              <a:defRPr sz="1400"/>
            </a:lvl3pPr>
            <a:lvl4pPr marL="1600200" indent="-228600">
              <a:buFontTx/>
              <a:buBlip>
                <a:blip r:embed="rId3"/>
              </a:buBlip>
              <a:defRPr sz="1200"/>
            </a:lvl4pPr>
            <a:lvl5pPr marL="2057400" indent="-228600">
              <a:buFontTx/>
              <a:buBlip>
                <a:blip r:embed="rId3"/>
              </a:buBlip>
              <a:defRPr sz="1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a:extLst>
              <a:ext uri="{FF2B5EF4-FFF2-40B4-BE49-F238E27FC236}">
                <a16:creationId xmlns:a16="http://schemas.microsoft.com/office/drawing/2014/main" id="{84A4710C-1348-4643-A58E-135F209D74E0}"/>
              </a:ext>
            </a:extLst>
          </p:cNvPr>
          <p:cNvSpPr>
            <a:spLocks noGrp="1"/>
          </p:cNvSpPr>
          <p:nvPr>
            <p:ph type="body" sz="half" idx="2"/>
          </p:nvPr>
        </p:nvSpPr>
        <p:spPr>
          <a:xfrm>
            <a:off x="839788" y="2057400"/>
            <a:ext cx="3932237"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6" name="Footer Placeholder 5">
            <a:extLst>
              <a:ext uri="{FF2B5EF4-FFF2-40B4-BE49-F238E27FC236}">
                <a16:creationId xmlns:a16="http://schemas.microsoft.com/office/drawing/2014/main" id="{9F5CC0AA-180C-480A-8D02-2EA253DFF284}"/>
              </a:ext>
            </a:extLst>
          </p:cNvPr>
          <p:cNvSpPr>
            <a:spLocks noGrp="1"/>
          </p:cNvSpPr>
          <p:nvPr>
            <p:ph type="ftr" sz="quarter" idx="11"/>
          </p:nvPr>
        </p:nvSpPr>
        <p:spPr/>
        <p:txBody>
          <a:bodyPr/>
          <a:lstStyle/>
          <a:p>
            <a:endParaRPr lang="en-US" noProof="0"/>
          </a:p>
        </p:txBody>
      </p:sp>
      <p:sp>
        <p:nvSpPr>
          <p:cNvPr id="7" name="Slide Number Placeholder 6">
            <a:extLst>
              <a:ext uri="{FF2B5EF4-FFF2-40B4-BE49-F238E27FC236}">
                <a16:creationId xmlns:a16="http://schemas.microsoft.com/office/drawing/2014/main" id="{18CD6AF5-F2E7-4316-8572-6A7DAC4C3A04}"/>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Tree>
    <p:extLst>
      <p:ext uri="{BB962C8B-B14F-4D97-AF65-F5344CB8AC3E}">
        <p14:creationId xmlns:p14="http://schemas.microsoft.com/office/powerpoint/2010/main" val="242341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73A9A7B-053A-474E-9585-9B9017FD44A9}"/>
              </a:ext>
            </a:extLst>
          </p:cNvPr>
          <p:cNvSpPr>
            <a:spLocks noGrp="1"/>
          </p:cNvSpPr>
          <p:nvPr>
            <p:ph type="ftr" sz="quarter" idx="11"/>
          </p:nvPr>
        </p:nvSpPr>
        <p:spPr/>
        <p:txBody>
          <a:bodyPr/>
          <a:lstStyle/>
          <a:p>
            <a:endParaRPr lang="en-US" noProof="0"/>
          </a:p>
        </p:txBody>
      </p:sp>
      <p:sp>
        <p:nvSpPr>
          <p:cNvPr id="4" name="Slide Number Placeholder 3">
            <a:extLst>
              <a:ext uri="{FF2B5EF4-FFF2-40B4-BE49-F238E27FC236}">
                <a16:creationId xmlns:a16="http://schemas.microsoft.com/office/drawing/2014/main" id="{E7FB8BD0-BFD8-4ED6-9A2A-5EC3F0D9527F}"/>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Tree>
    <p:extLst>
      <p:ext uri="{BB962C8B-B14F-4D97-AF65-F5344CB8AC3E}">
        <p14:creationId xmlns:p14="http://schemas.microsoft.com/office/powerpoint/2010/main" val="22198418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1C6DB-89E7-40CB-91F4-3F3DBC60F632}"/>
              </a:ext>
            </a:extLst>
          </p:cNvPr>
          <p:cNvSpPr>
            <a:spLocks noGrp="1"/>
          </p:cNvSpPr>
          <p:nvPr>
            <p:ph type="title"/>
          </p:nvPr>
        </p:nvSpPr>
        <p:spPr/>
        <p:txBody>
          <a:bodyPr/>
          <a:lstStyle/>
          <a:p>
            <a:r>
              <a:rPr lang="en-US" noProof="0"/>
              <a:t>Click to edit Master title style</a:t>
            </a:r>
          </a:p>
        </p:txBody>
      </p:sp>
      <p:sp>
        <p:nvSpPr>
          <p:cNvPr id="3" name="Vertical Text Placeholder 2">
            <a:extLst>
              <a:ext uri="{FF2B5EF4-FFF2-40B4-BE49-F238E27FC236}">
                <a16:creationId xmlns:a16="http://schemas.microsoft.com/office/drawing/2014/main" id="{5A8C8E75-35B4-4E5F-9920-F2990720F097}"/>
              </a:ext>
            </a:extLst>
          </p:cNvPr>
          <p:cNvSpPr>
            <a:spLocks noGrp="1"/>
          </p:cNvSpPr>
          <p:nvPr>
            <p:ph type="body" orient="vert" idx="1"/>
          </p:nvPr>
        </p:nvSpPr>
        <p:spPr/>
        <p:txBody>
          <a:bodyPr vert="eaVert"/>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72D73077-2AC6-4931-B374-9281EE3A1CF1}"/>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00FDC606-3986-4065-9F60-0D5FA907CFA2}"/>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Tree>
    <p:extLst>
      <p:ext uri="{BB962C8B-B14F-4D97-AF65-F5344CB8AC3E}">
        <p14:creationId xmlns:p14="http://schemas.microsoft.com/office/powerpoint/2010/main" val="2918993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AF4F36-9905-B4C8-4650-96B7CDAD1B7D}"/>
              </a:ext>
            </a:extLst>
          </p:cNvPr>
          <p:cNvSpPr/>
          <p:nvPr userDrawn="1"/>
        </p:nvSpPr>
        <p:spPr>
          <a:xfrm>
            <a:off x="10026595" y="278296"/>
            <a:ext cx="1948069" cy="6917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Vertical Title 1">
            <a:extLst>
              <a:ext uri="{FF2B5EF4-FFF2-40B4-BE49-F238E27FC236}">
                <a16:creationId xmlns:a16="http://schemas.microsoft.com/office/drawing/2014/main" id="{1A70F49F-5E88-428C-AA89-F0946FAE38CA}"/>
              </a:ext>
            </a:extLst>
          </p:cNvPr>
          <p:cNvSpPr>
            <a:spLocks noGrp="1"/>
          </p:cNvSpPr>
          <p:nvPr>
            <p:ph type="title" orient="vert"/>
          </p:nvPr>
        </p:nvSpPr>
        <p:spPr>
          <a:xfrm>
            <a:off x="8724900" y="365125"/>
            <a:ext cx="2628900" cy="5811838"/>
          </a:xfrm>
        </p:spPr>
        <p:txBody>
          <a:bodyPr vert="eaVert"/>
          <a:lstStyle/>
          <a:p>
            <a:r>
              <a:rPr lang="en-US" noProof="0"/>
              <a:t>Click to edit Master title style</a:t>
            </a:r>
          </a:p>
        </p:txBody>
      </p:sp>
      <p:sp>
        <p:nvSpPr>
          <p:cNvPr id="3" name="Vertical Text Placeholder 2">
            <a:extLst>
              <a:ext uri="{FF2B5EF4-FFF2-40B4-BE49-F238E27FC236}">
                <a16:creationId xmlns:a16="http://schemas.microsoft.com/office/drawing/2014/main" id="{303AEBE0-0803-4C99-A731-37F23EFA86CF}"/>
              </a:ext>
            </a:extLst>
          </p:cNvPr>
          <p:cNvSpPr>
            <a:spLocks noGrp="1"/>
          </p:cNvSpPr>
          <p:nvPr>
            <p:ph type="body" orient="vert" idx="1"/>
          </p:nvPr>
        </p:nvSpPr>
        <p:spPr>
          <a:xfrm>
            <a:off x="838200" y="365125"/>
            <a:ext cx="7734300" cy="5811838"/>
          </a:xfrm>
        </p:spPr>
        <p:txBody>
          <a:bodyPr vert="eaVert"/>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3EDD927-C349-4FB6-97F1-3E08B991037F}"/>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64CE8B13-E2A7-4F06-9F6A-2FF3569BBA2F}"/>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pic>
        <p:nvPicPr>
          <p:cNvPr id="8" name="Picture 7" descr="A picture containing icon&#10;&#10;Description automatically generated">
            <a:extLst>
              <a:ext uri="{FF2B5EF4-FFF2-40B4-BE49-F238E27FC236}">
                <a16:creationId xmlns:a16="http://schemas.microsoft.com/office/drawing/2014/main" id="{B692F831-F1EE-E84D-A650-9B1BAEAC25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0146" y="6195887"/>
            <a:ext cx="1545907" cy="686054"/>
          </a:xfrm>
          <a:prstGeom prst="rect">
            <a:avLst/>
          </a:prstGeom>
        </p:spPr>
      </p:pic>
    </p:spTree>
    <p:extLst>
      <p:ext uri="{BB962C8B-B14F-4D97-AF65-F5344CB8AC3E}">
        <p14:creationId xmlns:p14="http://schemas.microsoft.com/office/powerpoint/2010/main" val="22598575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t &amp; 4 Figures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a:xfrm>
            <a:off x="838200" y="1433142"/>
            <a:ext cx="5201084" cy="4743821"/>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64FE80FA-9ED6-44E0-8C54-92C161B55BE4}"/>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28" name="Freeform: Shape 27">
            <a:extLst>
              <a:ext uri="{FF2B5EF4-FFF2-40B4-BE49-F238E27FC236}">
                <a16:creationId xmlns:a16="http://schemas.microsoft.com/office/drawing/2014/main" id="{BDD09D1B-AEE7-4826-B536-EA489FE8ECED}"/>
              </a:ext>
            </a:extLst>
          </p:cNvPr>
          <p:cNvSpPr/>
          <p:nvPr userDrawn="1"/>
        </p:nvSpPr>
        <p:spPr>
          <a:xfrm rot="19075909">
            <a:off x="11035935" y="1437346"/>
            <a:ext cx="1955959" cy="1982942"/>
          </a:xfrm>
          <a:custGeom>
            <a:avLst/>
            <a:gdLst>
              <a:gd name="connsiteX0" fmla="*/ 1886142 w 1955959"/>
              <a:gd name="connsiteY0" fmla="*/ 96801 h 1982942"/>
              <a:gd name="connsiteX1" fmla="*/ 1955959 w 1955959"/>
              <a:gd name="connsiteY1" fmla="*/ 200354 h 1982942"/>
              <a:gd name="connsiteX2" fmla="*/ 347064 w 1955959"/>
              <a:gd name="connsiteY2" fmla="*/ 1982942 h 1982942"/>
              <a:gd name="connsiteX3" fmla="*/ 330497 w 1955959"/>
              <a:gd name="connsiteY3" fmla="*/ 1982942 h 1982942"/>
              <a:gd name="connsiteX4" fmla="*/ 0 w 1955959"/>
              <a:gd name="connsiteY4" fmla="*/ 1652445 h 1982942"/>
              <a:gd name="connsiteX5" fmla="*/ 0 w 1955959"/>
              <a:gd name="connsiteY5" fmla="*/ 330497 h 1982942"/>
              <a:gd name="connsiteX6" fmla="*/ 330497 w 1955959"/>
              <a:gd name="connsiteY6" fmla="*/ 0 h 1982942"/>
              <a:gd name="connsiteX7" fmla="*/ 1652445 w 1955959"/>
              <a:gd name="connsiteY7" fmla="*/ 0 h 1982942"/>
              <a:gd name="connsiteX8" fmla="*/ 1886142 w 1955959"/>
              <a:gd name="connsiteY8" fmla="*/ 96801 h 19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5959" h="1982942">
                <a:moveTo>
                  <a:pt x="1886142" y="96801"/>
                </a:moveTo>
                <a:lnTo>
                  <a:pt x="1955959" y="200354"/>
                </a:lnTo>
                <a:lnTo>
                  <a:pt x="347064" y="1982942"/>
                </a:lnTo>
                <a:lnTo>
                  <a:pt x="330497" y="1982942"/>
                </a:lnTo>
                <a:cubicBezTo>
                  <a:pt x="147969" y="1982942"/>
                  <a:pt x="0" y="1834973"/>
                  <a:pt x="0" y="1652445"/>
                </a:cubicBezTo>
                <a:lnTo>
                  <a:pt x="0" y="330497"/>
                </a:lnTo>
                <a:cubicBezTo>
                  <a:pt x="0" y="147969"/>
                  <a:pt x="147969" y="0"/>
                  <a:pt x="330497" y="0"/>
                </a:cubicBezTo>
                <a:lnTo>
                  <a:pt x="1652445" y="0"/>
                </a:lnTo>
                <a:cubicBezTo>
                  <a:pt x="1743709" y="0"/>
                  <a:pt x="1826333" y="36992"/>
                  <a:pt x="1886142" y="96801"/>
                </a:cubicBezTo>
                <a:close/>
              </a:path>
            </a:pathLst>
          </a:custGeom>
          <a:solidFill>
            <a:schemeClr val="tx2"/>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endParaRPr lang="en-US" noProof="0"/>
          </a:p>
        </p:txBody>
      </p:sp>
      <p:sp>
        <p:nvSpPr>
          <p:cNvPr id="34" name="Freeform: Shape 33">
            <a:extLst>
              <a:ext uri="{FF2B5EF4-FFF2-40B4-BE49-F238E27FC236}">
                <a16:creationId xmlns:a16="http://schemas.microsoft.com/office/drawing/2014/main" id="{ACD8314D-BEFD-4DAF-B3D4-C24BBDD54A2B}"/>
              </a:ext>
            </a:extLst>
          </p:cNvPr>
          <p:cNvSpPr/>
          <p:nvPr userDrawn="1"/>
        </p:nvSpPr>
        <p:spPr>
          <a:xfrm rot="19075909">
            <a:off x="8169339" y="3274453"/>
            <a:ext cx="3903065" cy="3903065"/>
          </a:xfrm>
          <a:custGeom>
            <a:avLst/>
            <a:gdLst>
              <a:gd name="connsiteX0" fmla="*/ 3712531 w 3903065"/>
              <a:gd name="connsiteY0" fmla="*/ 190535 h 3903065"/>
              <a:gd name="connsiteX1" fmla="*/ 3903065 w 3903065"/>
              <a:gd name="connsiteY1" fmla="*/ 650524 h 3903065"/>
              <a:gd name="connsiteX2" fmla="*/ 3903065 w 3903065"/>
              <a:gd name="connsiteY2" fmla="*/ 2876021 h 3903065"/>
              <a:gd name="connsiteX3" fmla="*/ 2976094 w 3903065"/>
              <a:gd name="connsiteY3" fmla="*/ 3903065 h 3903065"/>
              <a:gd name="connsiteX4" fmla="*/ 1602782 w 3903065"/>
              <a:gd name="connsiteY4" fmla="*/ 3903065 h 3903065"/>
              <a:gd name="connsiteX5" fmla="*/ 0 w 3903065"/>
              <a:gd name="connsiteY5" fmla="*/ 2456457 h 3903065"/>
              <a:gd name="connsiteX6" fmla="*/ 0 w 3903065"/>
              <a:gd name="connsiteY6" fmla="*/ 650524 h 3903065"/>
              <a:gd name="connsiteX7" fmla="*/ 650524 w 3903065"/>
              <a:gd name="connsiteY7" fmla="*/ 0 h 3903065"/>
              <a:gd name="connsiteX8" fmla="*/ 3252541 w 3903065"/>
              <a:gd name="connsiteY8" fmla="*/ 0 h 3903065"/>
              <a:gd name="connsiteX9" fmla="*/ 3712531 w 3903065"/>
              <a:gd name="connsiteY9" fmla="*/ 190535 h 390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3065" h="3903065">
                <a:moveTo>
                  <a:pt x="3712531" y="190535"/>
                </a:moveTo>
                <a:cubicBezTo>
                  <a:pt x="3830252" y="308256"/>
                  <a:pt x="3903065" y="470887"/>
                  <a:pt x="3903065" y="650524"/>
                </a:cubicBezTo>
                <a:lnTo>
                  <a:pt x="3903065" y="2876021"/>
                </a:lnTo>
                <a:lnTo>
                  <a:pt x="2976094" y="3903065"/>
                </a:lnTo>
                <a:lnTo>
                  <a:pt x="1602782" y="3903065"/>
                </a:lnTo>
                <a:lnTo>
                  <a:pt x="0" y="2456457"/>
                </a:lnTo>
                <a:lnTo>
                  <a:pt x="0" y="650524"/>
                </a:lnTo>
                <a:cubicBezTo>
                  <a:pt x="0" y="291250"/>
                  <a:pt x="291250" y="0"/>
                  <a:pt x="650524" y="0"/>
                </a:cubicBezTo>
                <a:lnTo>
                  <a:pt x="3252541" y="0"/>
                </a:lnTo>
                <a:cubicBezTo>
                  <a:pt x="3432178" y="0"/>
                  <a:pt x="3594809" y="72813"/>
                  <a:pt x="3712531" y="190535"/>
                </a:cubicBezTo>
                <a:close/>
              </a:path>
            </a:pathLst>
          </a:custGeom>
          <a:solidFill>
            <a:schemeClr val="tx2"/>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endParaRPr lang="en-US" noProof="0"/>
          </a:p>
        </p:txBody>
      </p:sp>
      <p:sp>
        <p:nvSpPr>
          <p:cNvPr id="37" name="Freeform: Shape 36">
            <a:extLst>
              <a:ext uri="{FF2B5EF4-FFF2-40B4-BE49-F238E27FC236}">
                <a16:creationId xmlns:a16="http://schemas.microsoft.com/office/drawing/2014/main" id="{07ECE0E0-6F17-47B3-87E3-6416A3E355E9}"/>
              </a:ext>
            </a:extLst>
          </p:cNvPr>
          <p:cNvSpPr/>
          <p:nvPr userDrawn="1"/>
        </p:nvSpPr>
        <p:spPr>
          <a:xfrm rot="19075909">
            <a:off x="6636583" y="6139184"/>
            <a:ext cx="1346927" cy="1294764"/>
          </a:xfrm>
          <a:custGeom>
            <a:avLst/>
            <a:gdLst>
              <a:gd name="connsiteX0" fmla="*/ 1280146 w 1346927"/>
              <a:gd name="connsiteY0" fmla="*/ 66781 h 1294764"/>
              <a:gd name="connsiteX1" fmla="*/ 1346927 w 1346927"/>
              <a:gd name="connsiteY1" fmla="*/ 228005 h 1294764"/>
              <a:gd name="connsiteX2" fmla="*/ 1346927 w 1346927"/>
              <a:gd name="connsiteY2" fmla="*/ 1139995 h 1294764"/>
              <a:gd name="connsiteX3" fmla="*/ 1329009 w 1346927"/>
              <a:gd name="connsiteY3" fmla="*/ 1228745 h 1294764"/>
              <a:gd name="connsiteX4" fmla="*/ 1284499 w 1346927"/>
              <a:gd name="connsiteY4" fmla="*/ 1294764 h 1294764"/>
              <a:gd name="connsiteX5" fmla="*/ 0 w 1346927"/>
              <a:gd name="connsiteY5" fmla="*/ 135425 h 1294764"/>
              <a:gd name="connsiteX6" fmla="*/ 79452 w 1346927"/>
              <a:gd name="connsiteY6" fmla="*/ 38940 h 1294764"/>
              <a:gd name="connsiteX7" fmla="*/ 206932 w 1346927"/>
              <a:gd name="connsiteY7" fmla="*/ 0 h 1294764"/>
              <a:gd name="connsiteX8" fmla="*/ 1118922 w 1346927"/>
              <a:gd name="connsiteY8" fmla="*/ 0 h 1294764"/>
              <a:gd name="connsiteX9" fmla="*/ 1280146 w 1346927"/>
              <a:gd name="connsiteY9" fmla="*/ 66781 h 129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6927" h="1294764">
                <a:moveTo>
                  <a:pt x="1280146" y="66781"/>
                </a:moveTo>
                <a:cubicBezTo>
                  <a:pt x="1321407" y="108042"/>
                  <a:pt x="1346927" y="165043"/>
                  <a:pt x="1346927" y="228005"/>
                </a:cubicBezTo>
                <a:lnTo>
                  <a:pt x="1346927" y="1139995"/>
                </a:lnTo>
                <a:cubicBezTo>
                  <a:pt x="1346927" y="1171476"/>
                  <a:pt x="1340547" y="1201467"/>
                  <a:pt x="1329009" y="1228745"/>
                </a:cubicBezTo>
                <a:lnTo>
                  <a:pt x="1284499" y="1294764"/>
                </a:lnTo>
                <a:lnTo>
                  <a:pt x="0" y="135425"/>
                </a:lnTo>
                <a:lnTo>
                  <a:pt x="79452" y="38940"/>
                </a:lnTo>
                <a:cubicBezTo>
                  <a:pt x="115842" y="14355"/>
                  <a:pt x="159710" y="0"/>
                  <a:pt x="206932" y="0"/>
                </a:cubicBezTo>
                <a:lnTo>
                  <a:pt x="1118922" y="0"/>
                </a:lnTo>
                <a:cubicBezTo>
                  <a:pt x="1181884" y="0"/>
                  <a:pt x="1238885" y="25520"/>
                  <a:pt x="1280146" y="66781"/>
                </a:cubicBezTo>
                <a:close/>
              </a:path>
            </a:pathLst>
          </a:custGeom>
          <a:solidFill>
            <a:schemeClr val="tx2"/>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endParaRPr lang="en-US" noProof="0"/>
          </a:p>
        </p:txBody>
      </p:sp>
      <p:sp>
        <p:nvSpPr>
          <p:cNvPr id="36" name="Freeform: Shape 35">
            <a:extLst>
              <a:ext uri="{FF2B5EF4-FFF2-40B4-BE49-F238E27FC236}">
                <a16:creationId xmlns:a16="http://schemas.microsoft.com/office/drawing/2014/main" id="{38ADF370-D0FF-4477-8850-86DAD40C1EFD}"/>
              </a:ext>
            </a:extLst>
          </p:cNvPr>
          <p:cNvSpPr/>
          <p:nvPr userDrawn="1"/>
        </p:nvSpPr>
        <p:spPr>
          <a:xfrm rot="19075909">
            <a:off x="6926336" y="6426783"/>
            <a:ext cx="790115" cy="773348"/>
          </a:xfrm>
          <a:custGeom>
            <a:avLst/>
            <a:gdLst>
              <a:gd name="connsiteX0" fmla="*/ 751479 w 790115"/>
              <a:gd name="connsiteY0" fmla="*/ 38636 h 773348"/>
              <a:gd name="connsiteX1" fmla="*/ 790115 w 790115"/>
              <a:gd name="connsiteY1" fmla="*/ 131911 h 773348"/>
              <a:gd name="connsiteX2" fmla="*/ 790115 w 790115"/>
              <a:gd name="connsiteY2" fmla="*/ 659541 h 773348"/>
              <a:gd name="connsiteX3" fmla="*/ 751479 w 790115"/>
              <a:gd name="connsiteY3" fmla="*/ 752816 h 773348"/>
              <a:gd name="connsiteX4" fmla="*/ 721027 w 790115"/>
              <a:gd name="connsiteY4" fmla="*/ 773348 h 773348"/>
              <a:gd name="connsiteX5" fmla="*/ 0 w 790115"/>
              <a:gd name="connsiteY5" fmla="*/ 122577 h 773348"/>
              <a:gd name="connsiteX6" fmla="*/ 8482 w 790115"/>
              <a:gd name="connsiteY6" fmla="*/ 80566 h 773348"/>
              <a:gd name="connsiteX7" fmla="*/ 130026 w 790115"/>
              <a:gd name="connsiteY7" fmla="*/ 0 h 773348"/>
              <a:gd name="connsiteX8" fmla="*/ 658204 w 790115"/>
              <a:gd name="connsiteY8" fmla="*/ 0 h 773348"/>
              <a:gd name="connsiteX9" fmla="*/ 751479 w 790115"/>
              <a:gd name="connsiteY9" fmla="*/ 38636 h 77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115" h="773348">
                <a:moveTo>
                  <a:pt x="751479" y="38636"/>
                </a:moveTo>
                <a:cubicBezTo>
                  <a:pt x="775350" y="62507"/>
                  <a:pt x="790115" y="95485"/>
                  <a:pt x="790115" y="131911"/>
                </a:cubicBezTo>
                <a:lnTo>
                  <a:pt x="790115" y="659541"/>
                </a:lnTo>
                <a:cubicBezTo>
                  <a:pt x="790115" y="695967"/>
                  <a:pt x="775350" y="728945"/>
                  <a:pt x="751479" y="752816"/>
                </a:cubicBezTo>
                <a:lnTo>
                  <a:pt x="721027" y="773348"/>
                </a:lnTo>
                <a:lnTo>
                  <a:pt x="0" y="122577"/>
                </a:lnTo>
                <a:lnTo>
                  <a:pt x="8482" y="80566"/>
                </a:lnTo>
                <a:cubicBezTo>
                  <a:pt x="28506" y="33221"/>
                  <a:pt x="75387" y="0"/>
                  <a:pt x="130026" y="0"/>
                </a:cubicBezTo>
                <a:lnTo>
                  <a:pt x="658204" y="0"/>
                </a:lnTo>
                <a:cubicBezTo>
                  <a:pt x="694630" y="0"/>
                  <a:pt x="727608" y="14765"/>
                  <a:pt x="751479" y="38636"/>
                </a:cubicBezTo>
                <a:close/>
              </a:path>
            </a:pathLst>
          </a:custGeom>
          <a:solidFill>
            <a:schemeClr val="bg1"/>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endParaRPr lang="en-US" noProof="0"/>
          </a:p>
        </p:txBody>
      </p:sp>
      <p:sp>
        <p:nvSpPr>
          <p:cNvPr id="11" name="Rectangle: Rounded Corners 10">
            <a:extLst>
              <a:ext uri="{FF2B5EF4-FFF2-40B4-BE49-F238E27FC236}">
                <a16:creationId xmlns:a16="http://schemas.microsoft.com/office/drawing/2014/main" id="{5D0F53E7-0948-49CA-A22F-1D99D14B4093}"/>
              </a:ext>
            </a:extLst>
          </p:cNvPr>
          <p:cNvSpPr>
            <a:spLocks/>
          </p:cNvSpPr>
          <p:nvPr userDrawn="1"/>
        </p:nvSpPr>
        <p:spPr>
          <a:xfrm>
            <a:off x="6591330" y="1247917"/>
            <a:ext cx="2268354" cy="2268354"/>
          </a:xfrm>
          <a:prstGeom prst="roundRect">
            <a:avLst/>
          </a:prstGeom>
          <a:solidFill>
            <a:srgbClr val="FAFAFA"/>
          </a:solidFill>
          <a:ln>
            <a:no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14" name="Rectangle: Rounded Corners 13">
            <a:extLst>
              <a:ext uri="{FF2B5EF4-FFF2-40B4-BE49-F238E27FC236}">
                <a16:creationId xmlns:a16="http://schemas.microsoft.com/office/drawing/2014/main" id="{54A4E04A-4CF4-4FAB-A61F-8BEBBE587023}"/>
              </a:ext>
            </a:extLst>
          </p:cNvPr>
          <p:cNvSpPr>
            <a:spLocks/>
          </p:cNvSpPr>
          <p:nvPr userDrawn="1"/>
        </p:nvSpPr>
        <p:spPr>
          <a:xfrm>
            <a:off x="9313346" y="1247917"/>
            <a:ext cx="2268354" cy="2268354"/>
          </a:xfrm>
          <a:prstGeom prst="roundRect">
            <a:avLst/>
          </a:prstGeom>
          <a:solidFill>
            <a:srgbClr val="FAFAFA"/>
          </a:solidFill>
          <a:ln>
            <a:no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17" name="Rectangle: Rounded Corners 16">
            <a:extLst>
              <a:ext uri="{FF2B5EF4-FFF2-40B4-BE49-F238E27FC236}">
                <a16:creationId xmlns:a16="http://schemas.microsoft.com/office/drawing/2014/main" id="{5A9B598D-812D-4FC0-ACEA-B48A938D4012}"/>
              </a:ext>
            </a:extLst>
          </p:cNvPr>
          <p:cNvSpPr>
            <a:spLocks/>
          </p:cNvSpPr>
          <p:nvPr userDrawn="1"/>
        </p:nvSpPr>
        <p:spPr>
          <a:xfrm>
            <a:off x="9313346" y="3905678"/>
            <a:ext cx="2268354" cy="2268354"/>
          </a:xfrm>
          <a:prstGeom prst="roundRect">
            <a:avLst/>
          </a:prstGeom>
          <a:solidFill>
            <a:srgbClr val="FAFAFA"/>
          </a:solidFill>
          <a:ln>
            <a:no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20" name="Rectangle: Rounded Corners 19">
            <a:extLst>
              <a:ext uri="{FF2B5EF4-FFF2-40B4-BE49-F238E27FC236}">
                <a16:creationId xmlns:a16="http://schemas.microsoft.com/office/drawing/2014/main" id="{55A8F89C-C9FA-4394-BE06-DD692FB85468}"/>
              </a:ext>
            </a:extLst>
          </p:cNvPr>
          <p:cNvSpPr>
            <a:spLocks/>
          </p:cNvSpPr>
          <p:nvPr userDrawn="1"/>
        </p:nvSpPr>
        <p:spPr>
          <a:xfrm>
            <a:off x="6674522" y="3905678"/>
            <a:ext cx="2268354" cy="2268354"/>
          </a:xfrm>
          <a:prstGeom prst="roundRect">
            <a:avLst/>
          </a:prstGeom>
          <a:solidFill>
            <a:srgbClr val="FAFAFA"/>
          </a:solidFill>
          <a:ln>
            <a:no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24" name="Text Placeholder 23">
            <a:extLst>
              <a:ext uri="{FF2B5EF4-FFF2-40B4-BE49-F238E27FC236}">
                <a16:creationId xmlns:a16="http://schemas.microsoft.com/office/drawing/2014/main" id="{551B9154-F529-4D9A-9492-A12094B6A6AD}"/>
              </a:ext>
            </a:extLst>
          </p:cNvPr>
          <p:cNvSpPr>
            <a:spLocks noGrp="1"/>
          </p:cNvSpPr>
          <p:nvPr>
            <p:ph type="body" sz="quarter" idx="13" hasCustomPrompt="1"/>
          </p:nvPr>
        </p:nvSpPr>
        <p:spPr>
          <a:xfrm>
            <a:off x="6591330" y="1916037"/>
            <a:ext cx="2268538" cy="932113"/>
          </a:xfrm>
        </p:spPr>
        <p:txBody>
          <a:bodyPr anchor="ctr">
            <a:noAutofit/>
          </a:bodyPr>
          <a:lstStyle>
            <a:lvl1pPr marL="0" indent="0" algn="ctr">
              <a:buNone/>
              <a:defRPr sz="2400">
                <a:solidFill>
                  <a:schemeClr val="tx2"/>
                </a:solidFill>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stStyle>
          <a:p>
            <a:pPr lvl="0"/>
            <a:r>
              <a:rPr lang="en-US" noProof="0"/>
              <a:t>Figure</a:t>
            </a:r>
          </a:p>
        </p:txBody>
      </p:sp>
      <p:sp>
        <p:nvSpPr>
          <p:cNvPr id="25" name="Text Placeholder 23">
            <a:extLst>
              <a:ext uri="{FF2B5EF4-FFF2-40B4-BE49-F238E27FC236}">
                <a16:creationId xmlns:a16="http://schemas.microsoft.com/office/drawing/2014/main" id="{EB306E33-3A1B-49C9-A356-9074E5F5C97B}"/>
              </a:ext>
            </a:extLst>
          </p:cNvPr>
          <p:cNvSpPr>
            <a:spLocks noGrp="1"/>
          </p:cNvSpPr>
          <p:nvPr>
            <p:ph type="body" sz="quarter" idx="14" hasCustomPrompt="1"/>
          </p:nvPr>
        </p:nvSpPr>
        <p:spPr>
          <a:xfrm>
            <a:off x="9298296" y="1916036"/>
            <a:ext cx="2268538" cy="932113"/>
          </a:xfrm>
        </p:spPr>
        <p:txBody>
          <a:bodyPr anchor="ctr">
            <a:noAutofit/>
          </a:bodyPr>
          <a:lstStyle>
            <a:lvl1pPr marL="0" indent="0" algn="ctr">
              <a:buNone/>
              <a:defRPr sz="2400">
                <a:solidFill>
                  <a:schemeClr val="tx2"/>
                </a:solidFill>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stStyle>
          <a:p>
            <a:pPr lvl="0"/>
            <a:r>
              <a:rPr lang="en-US" noProof="0"/>
              <a:t>Figure</a:t>
            </a:r>
          </a:p>
        </p:txBody>
      </p:sp>
      <p:sp>
        <p:nvSpPr>
          <p:cNvPr id="26" name="Text Placeholder 23">
            <a:extLst>
              <a:ext uri="{FF2B5EF4-FFF2-40B4-BE49-F238E27FC236}">
                <a16:creationId xmlns:a16="http://schemas.microsoft.com/office/drawing/2014/main" id="{274233AD-238A-404F-8B89-2C3D293ADC94}"/>
              </a:ext>
            </a:extLst>
          </p:cNvPr>
          <p:cNvSpPr>
            <a:spLocks noGrp="1"/>
          </p:cNvSpPr>
          <p:nvPr>
            <p:ph type="body" sz="quarter" idx="15" hasCustomPrompt="1"/>
          </p:nvPr>
        </p:nvSpPr>
        <p:spPr>
          <a:xfrm>
            <a:off x="6661457" y="4529066"/>
            <a:ext cx="2268538" cy="932113"/>
          </a:xfrm>
        </p:spPr>
        <p:txBody>
          <a:bodyPr anchor="ctr">
            <a:noAutofit/>
          </a:bodyPr>
          <a:lstStyle>
            <a:lvl1pPr marL="0" indent="0" algn="ctr">
              <a:buNone/>
              <a:defRPr sz="2400">
                <a:solidFill>
                  <a:schemeClr val="tx2"/>
                </a:solidFill>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stStyle>
          <a:p>
            <a:pPr lvl="0"/>
            <a:r>
              <a:rPr lang="en-US" noProof="0"/>
              <a:t>Figure</a:t>
            </a:r>
          </a:p>
        </p:txBody>
      </p:sp>
      <p:sp>
        <p:nvSpPr>
          <p:cNvPr id="27" name="Text Placeholder 23">
            <a:extLst>
              <a:ext uri="{FF2B5EF4-FFF2-40B4-BE49-F238E27FC236}">
                <a16:creationId xmlns:a16="http://schemas.microsoft.com/office/drawing/2014/main" id="{A1AD3E33-AAFF-4F20-8461-3D2AA68280B8}"/>
              </a:ext>
            </a:extLst>
          </p:cNvPr>
          <p:cNvSpPr>
            <a:spLocks noGrp="1"/>
          </p:cNvSpPr>
          <p:nvPr>
            <p:ph type="body" sz="quarter" idx="16" hasCustomPrompt="1"/>
          </p:nvPr>
        </p:nvSpPr>
        <p:spPr>
          <a:xfrm>
            <a:off x="9321129" y="4513235"/>
            <a:ext cx="2268538" cy="932113"/>
          </a:xfrm>
        </p:spPr>
        <p:txBody>
          <a:bodyPr anchor="ctr">
            <a:noAutofit/>
          </a:bodyPr>
          <a:lstStyle>
            <a:lvl1pPr marL="0" indent="0" algn="ctr">
              <a:buNone/>
              <a:defRPr sz="2400">
                <a:solidFill>
                  <a:schemeClr val="tx2"/>
                </a:solidFill>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stStyle>
          <a:p>
            <a:pPr lvl="0"/>
            <a:r>
              <a:rPr lang="en-US" noProof="0"/>
              <a:t>Figure</a:t>
            </a:r>
          </a:p>
        </p:txBody>
      </p:sp>
      <p:sp>
        <p:nvSpPr>
          <p:cNvPr id="29" name="Text Placeholder 28">
            <a:extLst>
              <a:ext uri="{FF2B5EF4-FFF2-40B4-BE49-F238E27FC236}">
                <a16:creationId xmlns:a16="http://schemas.microsoft.com/office/drawing/2014/main" id="{A33EE069-64CE-44FA-A7DE-ACBA77EF8162}"/>
              </a:ext>
            </a:extLst>
          </p:cNvPr>
          <p:cNvSpPr>
            <a:spLocks noGrp="1"/>
          </p:cNvSpPr>
          <p:nvPr>
            <p:ph type="body" sz="quarter" idx="17" hasCustomPrompt="1"/>
          </p:nvPr>
        </p:nvSpPr>
        <p:spPr>
          <a:xfrm>
            <a:off x="6598413" y="2644896"/>
            <a:ext cx="2276321" cy="867209"/>
          </a:xfrm>
        </p:spPr>
        <p:txBody>
          <a:bodyPr/>
          <a:lstStyle>
            <a:lvl1pPr marL="0" indent="0" algn="ctr">
              <a:buNone/>
              <a:defRPr/>
            </a:lvl1pPr>
          </a:lstStyle>
          <a:p>
            <a:pPr lvl="0"/>
            <a:r>
              <a:rPr lang="en-US" noProof="0"/>
              <a:t>Description</a:t>
            </a:r>
          </a:p>
        </p:txBody>
      </p:sp>
      <p:sp>
        <p:nvSpPr>
          <p:cNvPr id="30" name="Text Placeholder 28">
            <a:extLst>
              <a:ext uri="{FF2B5EF4-FFF2-40B4-BE49-F238E27FC236}">
                <a16:creationId xmlns:a16="http://schemas.microsoft.com/office/drawing/2014/main" id="{0C4ADD2D-6B8E-4A9D-AC6B-D48786601FD6}"/>
              </a:ext>
            </a:extLst>
          </p:cNvPr>
          <p:cNvSpPr>
            <a:spLocks noGrp="1"/>
          </p:cNvSpPr>
          <p:nvPr>
            <p:ph type="body" sz="quarter" idx="18" hasCustomPrompt="1"/>
          </p:nvPr>
        </p:nvSpPr>
        <p:spPr>
          <a:xfrm>
            <a:off x="9290513" y="2641594"/>
            <a:ext cx="2276321" cy="867209"/>
          </a:xfrm>
        </p:spPr>
        <p:txBody>
          <a:bodyPr/>
          <a:lstStyle>
            <a:lvl1pPr marL="0" indent="0" algn="ctr">
              <a:buNone/>
              <a:defRPr/>
            </a:lvl1pPr>
          </a:lstStyle>
          <a:p>
            <a:pPr lvl="0"/>
            <a:r>
              <a:rPr lang="en-US" noProof="0"/>
              <a:t>Description</a:t>
            </a:r>
          </a:p>
        </p:txBody>
      </p:sp>
      <p:sp>
        <p:nvSpPr>
          <p:cNvPr id="31" name="Text Placeholder 28">
            <a:extLst>
              <a:ext uri="{FF2B5EF4-FFF2-40B4-BE49-F238E27FC236}">
                <a16:creationId xmlns:a16="http://schemas.microsoft.com/office/drawing/2014/main" id="{F49A8496-4063-4F79-AE5E-0CB53E9062E5}"/>
              </a:ext>
            </a:extLst>
          </p:cNvPr>
          <p:cNvSpPr>
            <a:spLocks noGrp="1"/>
          </p:cNvSpPr>
          <p:nvPr>
            <p:ph type="body" sz="quarter" idx="19" hasCustomPrompt="1"/>
          </p:nvPr>
        </p:nvSpPr>
        <p:spPr>
          <a:xfrm>
            <a:off x="6656468" y="5302246"/>
            <a:ext cx="2276321" cy="867209"/>
          </a:xfrm>
        </p:spPr>
        <p:txBody>
          <a:bodyPr/>
          <a:lstStyle>
            <a:lvl1pPr marL="0" indent="0" algn="ctr">
              <a:buNone/>
              <a:defRPr/>
            </a:lvl1pPr>
          </a:lstStyle>
          <a:p>
            <a:pPr lvl="0"/>
            <a:r>
              <a:rPr lang="en-US" noProof="0"/>
              <a:t>Description</a:t>
            </a:r>
          </a:p>
        </p:txBody>
      </p:sp>
      <p:sp>
        <p:nvSpPr>
          <p:cNvPr id="32" name="Text Placeholder 28">
            <a:extLst>
              <a:ext uri="{FF2B5EF4-FFF2-40B4-BE49-F238E27FC236}">
                <a16:creationId xmlns:a16="http://schemas.microsoft.com/office/drawing/2014/main" id="{43EAD358-1981-4ABD-B519-0CD83821FC7F}"/>
              </a:ext>
            </a:extLst>
          </p:cNvPr>
          <p:cNvSpPr>
            <a:spLocks noGrp="1"/>
          </p:cNvSpPr>
          <p:nvPr>
            <p:ph type="body" sz="quarter" idx="20" hasCustomPrompt="1"/>
          </p:nvPr>
        </p:nvSpPr>
        <p:spPr>
          <a:xfrm>
            <a:off x="9309869" y="5302245"/>
            <a:ext cx="2276321" cy="867209"/>
          </a:xfrm>
        </p:spPr>
        <p:txBody>
          <a:bodyPr/>
          <a:lstStyle>
            <a:lvl1pPr marL="0" indent="0" algn="ctr">
              <a:buNone/>
              <a:defRPr/>
            </a:lvl1pPr>
          </a:lstStyle>
          <a:p>
            <a:pPr lvl="0"/>
            <a:r>
              <a:rPr lang="en-US" noProof="0"/>
              <a:t>Description</a:t>
            </a:r>
          </a:p>
        </p:txBody>
      </p:sp>
    </p:spTree>
    <p:extLst>
      <p:ext uri="{BB962C8B-B14F-4D97-AF65-F5344CB8AC3E}">
        <p14:creationId xmlns:p14="http://schemas.microsoft.com/office/powerpoint/2010/main" val="30037404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Content &amp; 4 Figures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a:xfrm>
            <a:off x="838200" y="1433142"/>
            <a:ext cx="5201084" cy="4743821"/>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US" noProof="0"/>
          </a:p>
        </p:txBody>
      </p:sp>
      <p:sp>
        <p:nvSpPr>
          <p:cNvPr id="28" name="Freeform: Shape 27">
            <a:extLst>
              <a:ext uri="{FF2B5EF4-FFF2-40B4-BE49-F238E27FC236}">
                <a16:creationId xmlns:a16="http://schemas.microsoft.com/office/drawing/2014/main" id="{BDD09D1B-AEE7-4826-B536-EA489FE8ECED}"/>
              </a:ext>
            </a:extLst>
          </p:cNvPr>
          <p:cNvSpPr/>
          <p:nvPr userDrawn="1"/>
        </p:nvSpPr>
        <p:spPr>
          <a:xfrm rot="19075909">
            <a:off x="11035935" y="1437346"/>
            <a:ext cx="1955959" cy="1982942"/>
          </a:xfrm>
          <a:custGeom>
            <a:avLst/>
            <a:gdLst>
              <a:gd name="connsiteX0" fmla="*/ 1886142 w 1955959"/>
              <a:gd name="connsiteY0" fmla="*/ 96801 h 1982942"/>
              <a:gd name="connsiteX1" fmla="*/ 1955959 w 1955959"/>
              <a:gd name="connsiteY1" fmla="*/ 200354 h 1982942"/>
              <a:gd name="connsiteX2" fmla="*/ 347064 w 1955959"/>
              <a:gd name="connsiteY2" fmla="*/ 1982942 h 1982942"/>
              <a:gd name="connsiteX3" fmla="*/ 330497 w 1955959"/>
              <a:gd name="connsiteY3" fmla="*/ 1982942 h 1982942"/>
              <a:gd name="connsiteX4" fmla="*/ 0 w 1955959"/>
              <a:gd name="connsiteY4" fmla="*/ 1652445 h 1982942"/>
              <a:gd name="connsiteX5" fmla="*/ 0 w 1955959"/>
              <a:gd name="connsiteY5" fmla="*/ 330497 h 1982942"/>
              <a:gd name="connsiteX6" fmla="*/ 330497 w 1955959"/>
              <a:gd name="connsiteY6" fmla="*/ 0 h 1982942"/>
              <a:gd name="connsiteX7" fmla="*/ 1652445 w 1955959"/>
              <a:gd name="connsiteY7" fmla="*/ 0 h 1982942"/>
              <a:gd name="connsiteX8" fmla="*/ 1886142 w 1955959"/>
              <a:gd name="connsiteY8" fmla="*/ 96801 h 19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5959" h="1982942">
                <a:moveTo>
                  <a:pt x="1886142" y="96801"/>
                </a:moveTo>
                <a:lnTo>
                  <a:pt x="1955959" y="200354"/>
                </a:lnTo>
                <a:lnTo>
                  <a:pt x="347064" y="1982942"/>
                </a:lnTo>
                <a:lnTo>
                  <a:pt x="330497" y="1982942"/>
                </a:lnTo>
                <a:cubicBezTo>
                  <a:pt x="147969" y="1982942"/>
                  <a:pt x="0" y="1834973"/>
                  <a:pt x="0" y="1652445"/>
                </a:cubicBezTo>
                <a:lnTo>
                  <a:pt x="0" y="330497"/>
                </a:lnTo>
                <a:cubicBezTo>
                  <a:pt x="0" y="147969"/>
                  <a:pt x="147969" y="0"/>
                  <a:pt x="330497" y="0"/>
                </a:cubicBezTo>
                <a:lnTo>
                  <a:pt x="1652445" y="0"/>
                </a:lnTo>
                <a:cubicBezTo>
                  <a:pt x="1743709" y="0"/>
                  <a:pt x="1826333" y="36992"/>
                  <a:pt x="1886142" y="96801"/>
                </a:cubicBezTo>
                <a:close/>
              </a:path>
            </a:pathLst>
          </a:custGeom>
          <a:solidFill>
            <a:schemeClr val="tx2"/>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endParaRPr lang="en-US" noProof="0"/>
          </a:p>
        </p:txBody>
      </p:sp>
      <p:sp>
        <p:nvSpPr>
          <p:cNvPr id="34" name="Freeform: Shape 33">
            <a:extLst>
              <a:ext uri="{FF2B5EF4-FFF2-40B4-BE49-F238E27FC236}">
                <a16:creationId xmlns:a16="http://schemas.microsoft.com/office/drawing/2014/main" id="{ACD8314D-BEFD-4DAF-B3D4-C24BBDD54A2B}"/>
              </a:ext>
            </a:extLst>
          </p:cNvPr>
          <p:cNvSpPr/>
          <p:nvPr userDrawn="1"/>
        </p:nvSpPr>
        <p:spPr>
          <a:xfrm rot="19075909">
            <a:off x="8169339" y="3274453"/>
            <a:ext cx="3903065" cy="3903065"/>
          </a:xfrm>
          <a:custGeom>
            <a:avLst/>
            <a:gdLst>
              <a:gd name="connsiteX0" fmla="*/ 3712531 w 3903065"/>
              <a:gd name="connsiteY0" fmla="*/ 190535 h 3903065"/>
              <a:gd name="connsiteX1" fmla="*/ 3903065 w 3903065"/>
              <a:gd name="connsiteY1" fmla="*/ 650524 h 3903065"/>
              <a:gd name="connsiteX2" fmla="*/ 3903065 w 3903065"/>
              <a:gd name="connsiteY2" fmla="*/ 2876021 h 3903065"/>
              <a:gd name="connsiteX3" fmla="*/ 2976094 w 3903065"/>
              <a:gd name="connsiteY3" fmla="*/ 3903065 h 3903065"/>
              <a:gd name="connsiteX4" fmla="*/ 1602782 w 3903065"/>
              <a:gd name="connsiteY4" fmla="*/ 3903065 h 3903065"/>
              <a:gd name="connsiteX5" fmla="*/ 0 w 3903065"/>
              <a:gd name="connsiteY5" fmla="*/ 2456457 h 3903065"/>
              <a:gd name="connsiteX6" fmla="*/ 0 w 3903065"/>
              <a:gd name="connsiteY6" fmla="*/ 650524 h 3903065"/>
              <a:gd name="connsiteX7" fmla="*/ 650524 w 3903065"/>
              <a:gd name="connsiteY7" fmla="*/ 0 h 3903065"/>
              <a:gd name="connsiteX8" fmla="*/ 3252541 w 3903065"/>
              <a:gd name="connsiteY8" fmla="*/ 0 h 3903065"/>
              <a:gd name="connsiteX9" fmla="*/ 3712531 w 3903065"/>
              <a:gd name="connsiteY9" fmla="*/ 190535 h 390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3065" h="3903065">
                <a:moveTo>
                  <a:pt x="3712531" y="190535"/>
                </a:moveTo>
                <a:cubicBezTo>
                  <a:pt x="3830252" y="308256"/>
                  <a:pt x="3903065" y="470887"/>
                  <a:pt x="3903065" y="650524"/>
                </a:cubicBezTo>
                <a:lnTo>
                  <a:pt x="3903065" y="2876021"/>
                </a:lnTo>
                <a:lnTo>
                  <a:pt x="2976094" y="3903065"/>
                </a:lnTo>
                <a:lnTo>
                  <a:pt x="1602782" y="3903065"/>
                </a:lnTo>
                <a:lnTo>
                  <a:pt x="0" y="2456457"/>
                </a:lnTo>
                <a:lnTo>
                  <a:pt x="0" y="650524"/>
                </a:lnTo>
                <a:cubicBezTo>
                  <a:pt x="0" y="291250"/>
                  <a:pt x="291250" y="0"/>
                  <a:pt x="650524" y="0"/>
                </a:cubicBezTo>
                <a:lnTo>
                  <a:pt x="3252541" y="0"/>
                </a:lnTo>
                <a:cubicBezTo>
                  <a:pt x="3432178" y="0"/>
                  <a:pt x="3594809" y="72813"/>
                  <a:pt x="3712531" y="190535"/>
                </a:cubicBezTo>
                <a:close/>
              </a:path>
            </a:pathLst>
          </a:custGeom>
          <a:solidFill>
            <a:schemeClr val="tx2"/>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endParaRPr lang="en-US" noProof="0"/>
          </a:p>
        </p:txBody>
      </p:sp>
      <p:sp>
        <p:nvSpPr>
          <p:cNvPr id="37" name="Freeform: Shape 36">
            <a:extLst>
              <a:ext uri="{FF2B5EF4-FFF2-40B4-BE49-F238E27FC236}">
                <a16:creationId xmlns:a16="http://schemas.microsoft.com/office/drawing/2014/main" id="{07ECE0E0-6F17-47B3-87E3-6416A3E355E9}"/>
              </a:ext>
            </a:extLst>
          </p:cNvPr>
          <p:cNvSpPr/>
          <p:nvPr userDrawn="1"/>
        </p:nvSpPr>
        <p:spPr>
          <a:xfrm rot="19075909">
            <a:off x="6636583" y="6139184"/>
            <a:ext cx="1346927" cy="1294764"/>
          </a:xfrm>
          <a:custGeom>
            <a:avLst/>
            <a:gdLst>
              <a:gd name="connsiteX0" fmla="*/ 1280146 w 1346927"/>
              <a:gd name="connsiteY0" fmla="*/ 66781 h 1294764"/>
              <a:gd name="connsiteX1" fmla="*/ 1346927 w 1346927"/>
              <a:gd name="connsiteY1" fmla="*/ 228005 h 1294764"/>
              <a:gd name="connsiteX2" fmla="*/ 1346927 w 1346927"/>
              <a:gd name="connsiteY2" fmla="*/ 1139995 h 1294764"/>
              <a:gd name="connsiteX3" fmla="*/ 1329009 w 1346927"/>
              <a:gd name="connsiteY3" fmla="*/ 1228745 h 1294764"/>
              <a:gd name="connsiteX4" fmla="*/ 1284499 w 1346927"/>
              <a:gd name="connsiteY4" fmla="*/ 1294764 h 1294764"/>
              <a:gd name="connsiteX5" fmla="*/ 0 w 1346927"/>
              <a:gd name="connsiteY5" fmla="*/ 135425 h 1294764"/>
              <a:gd name="connsiteX6" fmla="*/ 79452 w 1346927"/>
              <a:gd name="connsiteY6" fmla="*/ 38940 h 1294764"/>
              <a:gd name="connsiteX7" fmla="*/ 206932 w 1346927"/>
              <a:gd name="connsiteY7" fmla="*/ 0 h 1294764"/>
              <a:gd name="connsiteX8" fmla="*/ 1118922 w 1346927"/>
              <a:gd name="connsiteY8" fmla="*/ 0 h 1294764"/>
              <a:gd name="connsiteX9" fmla="*/ 1280146 w 1346927"/>
              <a:gd name="connsiteY9" fmla="*/ 66781 h 129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6927" h="1294764">
                <a:moveTo>
                  <a:pt x="1280146" y="66781"/>
                </a:moveTo>
                <a:cubicBezTo>
                  <a:pt x="1321407" y="108042"/>
                  <a:pt x="1346927" y="165043"/>
                  <a:pt x="1346927" y="228005"/>
                </a:cubicBezTo>
                <a:lnTo>
                  <a:pt x="1346927" y="1139995"/>
                </a:lnTo>
                <a:cubicBezTo>
                  <a:pt x="1346927" y="1171476"/>
                  <a:pt x="1340547" y="1201467"/>
                  <a:pt x="1329009" y="1228745"/>
                </a:cubicBezTo>
                <a:lnTo>
                  <a:pt x="1284499" y="1294764"/>
                </a:lnTo>
                <a:lnTo>
                  <a:pt x="0" y="135425"/>
                </a:lnTo>
                <a:lnTo>
                  <a:pt x="79452" y="38940"/>
                </a:lnTo>
                <a:cubicBezTo>
                  <a:pt x="115842" y="14355"/>
                  <a:pt x="159710" y="0"/>
                  <a:pt x="206932" y="0"/>
                </a:cubicBezTo>
                <a:lnTo>
                  <a:pt x="1118922" y="0"/>
                </a:lnTo>
                <a:cubicBezTo>
                  <a:pt x="1181884" y="0"/>
                  <a:pt x="1238885" y="25520"/>
                  <a:pt x="1280146" y="66781"/>
                </a:cubicBezTo>
                <a:close/>
              </a:path>
            </a:pathLst>
          </a:custGeom>
          <a:solidFill>
            <a:schemeClr val="tx2"/>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endParaRPr lang="en-US" noProof="0"/>
          </a:p>
        </p:txBody>
      </p:sp>
      <p:sp>
        <p:nvSpPr>
          <p:cNvPr id="36" name="Freeform: Shape 35">
            <a:extLst>
              <a:ext uri="{FF2B5EF4-FFF2-40B4-BE49-F238E27FC236}">
                <a16:creationId xmlns:a16="http://schemas.microsoft.com/office/drawing/2014/main" id="{38ADF370-D0FF-4477-8850-86DAD40C1EFD}"/>
              </a:ext>
            </a:extLst>
          </p:cNvPr>
          <p:cNvSpPr/>
          <p:nvPr userDrawn="1"/>
        </p:nvSpPr>
        <p:spPr>
          <a:xfrm rot="19075909">
            <a:off x="6926336" y="6426783"/>
            <a:ext cx="790115" cy="773348"/>
          </a:xfrm>
          <a:custGeom>
            <a:avLst/>
            <a:gdLst>
              <a:gd name="connsiteX0" fmla="*/ 751479 w 790115"/>
              <a:gd name="connsiteY0" fmla="*/ 38636 h 773348"/>
              <a:gd name="connsiteX1" fmla="*/ 790115 w 790115"/>
              <a:gd name="connsiteY1" fmla="*/ 131911 h 773348"/>
              <a:gd name="connsiteX2" fmla="*/ 790115 w 790115"/>
              <a:gd name="connsiteY2" fmla="*/ 659541 h 773348"/>
              <a:gd name="connsiteX3" fmla="*/ 751479 w 790115"/>
              <a:gd name="connsiteY3" fmla="*/ 752816 h 773348"/>
              <a:gd name="connsiteX4" fmla="*/ 721027 w 790115"/>
              <a:gd name="connsiteY4" fmla="*/ 773348 h 773348"/>
              <a:gd name="connsiteX5" fmla="*/ 0 w 790115"/>
              <a:gd name="connsiteY5" fmla="*/ 122577 h 773348"/>
              <a:gd name="connsiteX6" fmla="*/ 8482 w 790115"/>
              <a:gd name="connsiteY6" fmla="*/ 80566 h 773348"/>
              <a:gd name="connsiteX7" fmla="*/ 130026 w 790115"/>
              <a:gd name="connsiteY7" fmla="*/ 0 h 773348"/>
              <a:gd name="connsiteX8" fmla="*/ 658204 w 790115"/>
              <a:gd name="connsiteY8" fmla="*/ 0 h 773348"/>
              <a:gd name="connsiteX9" fmla="*/ 751479 w 790115"/>
              <a:gd name="connsiteY9" fmla="*/ 38636 h 77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115" h="773348">
                <a:moveTo>
                  <a:pt x="751479" y="38636"/>
                </a:moveTo>
                <a:cubicBezTo>
                  <a:pt x="775350" y="62507"/>
                  <a:pt x="790115" y="95485"/>
                  <a:pt x="790115" y="131911"/>
                </a:cubicBezTo>
                <a:lnTo>
                  <a:pt x="790115" y="659541"/>
                </a:lnTo>
                <a:cubicBezTo>
                  <a:pt x="790115" y="695967"/>
                  <a:pt x="775350" y="728945"/>
                  <a:pt x="751479" y="752816"/>
                </a:cubicBezTo>
                <a:lnTo>
                  <a:pt x="721027" y="773348"/>
                </a:lnTo>
                <a:lnTo>
                  <a:pt x="0" y="122577"/>
                </a:lnTo>
                <a:lnTo>
                  <a:pt x="8482" y="80566"/>
                </a:lnTo>
                <a:cubicBezTo>
                  <a:pt x="28506" y="33221"/>
                  <a:pt x="75387" y="0"/>
                  <a:pt x="130026" y="0"/>
                </a:cubicBezTo>
                <a:lnTo>
                  <a:pt x="658204" y="0"/>
                </a:lnTo>
                <a:cubicBezTo>
                  <a:pt x="694630" y="0"/>
                  <a:pt x="727608" y="14765"/>
                  <a:pt x="751479" y="38636"/>
                </a:cubicBezTo>
                <a:close/>
              </a:path>
            </a:pathLst>
          </a:custGeom>
          <a:solidFill>
            <a:schemeClr val="bg1"/>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27223473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ntent &amp; 4 Figures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a:xfrm>
            <a:off x="838200" y="1433142"/>
            <a:ext cx="5201084" cy="4743821"/>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64FE80FA-9ED6-44E0-8C54-92C161B55BE4}"/>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28" name="Freeform: Shape 27">
            <a:extLst>
              <a:ext uri="{FF2B5EF4-FFF2-40B4-BE49-F238E27FC236}">
                <a16:creationId xmlns:a16="http://schemas.microsoft.com/office/drawing/2014/main" id="{D8C5D2F3-0AA0-4A96-9078-56B5334C68CC}"/>
              </a:ext>
            </a:extLst>
          </p:cNvPr>
          <p:cNvSpPr/>
          <p:nvPr userDrawn="1"/>
        </p:nvSpPr>
        <p:spPr>
          <a:xfrm rot="19075909">
            <a:off x="11036437" y="1438655"/>
            <a:ext cx="1952052" cy="1982942"/>
          </a:xfrm>
          <a:custGeom>
            <a:avLst/>
            <a:gdLst>
              <a:gd name="connsiteX0" fmla="*/ 1886142 w 1952052"/>
              <a:gd name="connsiteY0" fmla="*/ 96801 h 1982942"/>
              <a:gd name="connsiteX1" fmla="*/ 1926498 w 1952052"/>
              <a:gd name="connsiteY1" fmla="*/ 145713 h 1982942"/>
              <a:gd name="connsiteX2" fmla="*/ 1952052 w 1952052"/>
              <a:gd name="connsiteY2" fmla="*/ 192792 h 1982942"/>
              <a:gd name="connsiteX3" fmla="*/ 336332 w 1952052"/>
              <a:gd name="connsiteY3" fmla="*/ 1982942 h 1982942"/>
              <a:gd name="connsiteX4" fmla="*/ 330497 w 1952052"/>
              <a:gd name="connsiteY4" fmla="*/ 1982942 h 1982942"/>
              <a:gd name="connsiteX5" fmla="*/ 0 w 1952052"/>
              <a:gd name="connsiteY5" fmla="*/ 1652445 h 1982942"/>
              <a:gd name="connsiteX6" fmla="*/ 0 w 1952052"/>
              <a:gd name="connsiteY6" fmla="*/ 330497 h 1982942"/>
              <a:gd name="connsiteX7" fmla="*/ 330497 w 1952052"/>
              <a:gd name="connsiteY7" fmla="*/ 0 h 1982942"/>
              <a:gd name="connsiteX8" fmla="*/ 1652445 w 1952052"/>
              <a:gd name="connsiteY8" fmla="*/ 0 h 1982942"/>
              <a:gd name="connsiteX9" fmla="*/ 1886142 w 1952052"/>
              <a:gd name="connsiteY9" fmla="*/ 96801 h 19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2052" h="1982942">
                <a:moveTo>
                  <a:pt x="1886142" y="96801"/>
                </a:moveTo>
                <a:cubicBezTo>
                  <a:pt x="1901093" y="111752"/>
                  <a:pt x="1914620" y="128131"/>
                  <a:pt x="1926498" y="145713"/>
                </a:cubicBezTo>
                <a:lnTo>
                  <a:pt x="1952052" y="192792"/>
                </a:lnTo>
                <a:lnTo>
                  <a:pt x="336332" y="1982942"/>
                </a:lnTo>
                <a:lnTo>
                  <a:pt x="330497" y="1982942"/>
                </a:lnTo>
                <a:cubicBezTo>
                  <a:pt x="147969" y="1982942"/>
                  <a:pt x="0" y="1834973"/>
                  <a:pt x="0" y="1652445"/>
                </a:cubicBezTo>
                <a:lnTo>
                  <a:pt x="0" y="330497"/>
                </a:lnTo>
                <a:cubicBezTo>
                  <a:pt x="0" y="147969"/>
                  <a:pt x="147969" y="0"/>
                  <a:pt x="330497" y="0"/>
                </a:cubicBezTo>
                <a:lnTo>
                  <a:pt x="1652445" y="0"/>
                </a:lnTo>
                <a:cubicBezTo>
                  <a:pt x="1743709" y="0"/>
                  <a:pt x="1826333" y="36992"/>
                  <a:pt x="1886142" y="96801"/>
                </a:cubicBezTo>
                <a:close/>
              </a:path>
            </a:pathLst>
          </a:custGeom>
          <a:solidFill>
            <a:schemeClr val="accent2"/>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endParaRPr lang="en-US" noProof="0"/>
          </a:p>
        </p:txBody>
      </p:sp>
      <p:sp>
        <p:nvSpPr>
          <p:cNvPr id="34" name="Freeform: Shape 33">
            <a:extLst>
              <a:ext uri="{FF2B5EF4-FFF2-40B4-BE49-F238E27FC236}">
                <a16:creationId xmlns:a16="http://schemas.microsoft.com/office/drawing/2014/main" id="{4C2BD1FF-6CEB-4604-B03B-F1CD292B8974}"/>
              </a:ext>
            </a:extLst>
          </p:cNvPr>
          <p:cNvSpPr/>
          <p:nvPr userDrawn="1"/>
        </p:nvSpPr>
        <p:spPr>
          <a:xfrm rot="19075909">
            <a:off x="8169339" y="3274453"/>
            <a:ext cx="3903065" cy="3903065"/>
          </a:xfrm>
          <a:custGeom>
            <a:avLst/>
            <a:gdLst>
              <a:gd name="connsiteX0" fmla="*/ 3712531 w 3903065"/>
              <a:gd name="connsiteY0" fmla="*/ 190535 h 3903065"/>
              <a:gd name="connsiteX1" fmla="*/ 3903065 w 3903065"/>
              <a:gd name="connsiteY1" fmla="*/ 650524 h 3903065"/>
              <a:gd name="connsiteX2" fmla="*/ 3903065 w 3903065"/>
              <a:gd name="connsiteY2" fmla="*/ 2880486 h 3903065"/>
              <a:gd name="connsiteX3" fmla="*/ 2980125 w 3903065"/>
              <a:gd name="connsiteY3" fmla="*/ 3903065 h 3903065"/>
              <a:gd name="connsiteX4" fmla="*/ 1664269 w 3903065"/>
              <a:gd name="connsiteY4" fmla="*/ 3903065 h 3903065"/>
              <a:gd name="connsiteX5" fmla="*/ 0 w 3903065"/>
              <a:gd name="connsiteY5" fmla="*/ 2400960 h 3903065"/>
              <a:gd name="connsiteX6" fmla="*/ 0 w 3903065"/>
              <a:gd name="connsiteY6" fmla="*/ 650524 h 3903065"/>
              <a:gd name="connsiteX7" fmla="*/ 650524 w 3903065"/>
              <a:gd name="connsiteY7" fmla="*/ 0 h 3903065"/>
              <a:gd name="connsiteX8" fmla="*/ 3252541 w 3903065"/>
              <a:gd name="connsiteY8" fmla="*/ 0 h 3903065"/>
              <a:gd name="connsiteX9" fmla="*/ 3712531 w 3903065"/>
              <a:gd name="connsiteY9" fmla="*/ 190535 h 390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3065" h="3903065">
                <a:moveTo>
                  <a:pt x="3712531" y="190535"/>
                </a:moveTo>
                <a:cubicBezTo>
                  <a:pt x="3830252" y="308256"/>
                  <a:pt x="3903064" y="470886"/>
                  <a:pt x="3903065" y="650524"/>
                </a:cubicBezTo>
                <a:lnTo>
                  <a:pt x="3903065" y="2880486"/>
                </a:lnTo>
                <a:lnTo>
                  <a:pt x="2980125" y="3903065"/>
                </a:lnTo>
                <a:lnTo>
                  <a:pt x="1664269" y="3903065"/>
                </a:lnTo>
                <a:lnTo>
                  <a:pt x="0" y="2400960"/>
                </a:lnTo>
                <a:lnTo>
                  <a:pt x="0" y="650524"/>
                </a:lnTo>
                <a:cubicBezTo>
                  <a:pt x="0" y="291250"/>
                  <a:pt x="291250" y="0"/>
                  <a:pt x="650524" y="0"/>
                </a:cubicBezTo>
                <a:lnTo>
                  <a:pt x="3252541" y="0"/>
                </a:lnTo>
                <a:cubicBezTo>
                  <a:pt x="3432178" y="0"/>
                  <a:pt x="3594809" y="72813"/>
                  <a:pt x="3712531" y="190535"/>
                </a:cubicBezTo>
                <a:close/>
              </a:path>
            </a:pathLst>
          </a:custGeom>
          <a:solidFill>
            <a:schemeClr val="accent2"/>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endParaRPr lang="en-US" noProof="0"/>
          </a:p>
        </p:txBody>
      </p:sp>
      <p:sp>
        <p:nvSpPr>
          <p:cNvPr id="36" name="Freeform: Shape 35">
            <a:extLst>
              <a:ext uri="{FF2B5EF4-FFF2-40B4-BE49-F238E27FC236}">
                <a16:creationId xmlns:a16="http://schemas.microsoft.com/office/drawing/2014/main" id="{749CEEBE-4283-4A80-80BE-41EA3AA5CFB8}"/>
              </a:ext>
            </a:extLst>
          </p:cNvPr>
          <p:cNvSpPr/>
          <p:nvPr userDrawn="1"/>
        </p:nvSpPr>
        <p:spPr>
          <a:xfrm rot="19075909">
            <a:off x="6635432" y="6139626"/>
            <a:ext cx="1351110" cy="1302208"/>
          </a:xfrm>
          <a:custGeom>
            <a:avLst/>
            <a:gdLst>
              <a:gd name="connsiteX0" fmla="*/ 1284329 w 1351110"/>
              <a:gd name="connsiteY0" fmla="*/ 66781 h 1302208"/>
              <a:gd name="connsiteX1" fmla="*/ 1351110 w 1351110"/>
              <a:gd name="connsiteY1" fmla="*/ 228005 h 1302208"/>
              <a:gd name="connsiteX2" fmla="*/ 1351110 w 1351110"/>
              <a:gd name="connsiteY2" fmla="*/ 1139995 h 1302208"/>
              <a:gd name="connsiteX3" fmla="*/ 1284329 w 1351110"/>
              <a:gd name="connsiteY3" fmla="*/ 1301219 h 1302208"/>
              <a:gd name="connsiteX4" fmla="*/ 1282862 w 1351110"/>
              <a:gd name="connsiteY4" fmla="*/ 1302208 h 1302208"/>
              <a:gd name="connsiteX5" fmla="*/ 0 w 1351110"/>
              <a:gd name="connsiteY5" fmla="*/ 144347 h 1302208"/>
              <a:gd name="connsiteX6" fmla="*/ 1028 w 1351110"/>
              <a:gd name="connsiteY6" fmla="*/ 139255 h 1302208"/>
              <a:gd name="connsiteX7" fmla="*/ 211115 w 1351110"/>
              <a:gd name="connsiteY7" fmla="*/ 0 h 1302208"/>
              <a:gd name="connsiteX8" fmla="*/ 1123105 w 1351110"/>
              <a:gd name="connsiteY8" fmla="*/ 0 h 1302208"/>
              <a:gd name="connsiteX9" fmla="*/ 1284329 w 1351110"/>
              <a:gd name="connsiteY9" fmla="*/ 66781 h 130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1110" h="1302208">
                <a:moveTo>
                  <a:pt x="1284329" y="66781"/>
                </a:moveTo>
                <a:cubicBezTo>
                  <a:pt x="1325590" y="108042"/>
                  <a:pt x="1351110" y="165043"/>
                  <a:pt x="1351110" y="228005"/>
                </a:cubicBezTo>
                <a:lnTo>
                  <a:pt x="1351110" y="1139995"/>
                </a:lnTo>
                <a:cubicBezTo>
                  <a:pt x="1351110" y="1202957"/>
                  <a:pt x="1325590" y="1259958"/>
                  <a:pt x="1284329" y="1301219"/>
                </a:cubicBezTo>
                <a:lnTo>
                  <a:pt x="1282862" y="1302208"/>
                </a:lnTo>
                <a:lnTo>
                  <a:pt x="0" y="144347"/>
                </a:lnTo>
                <a:lnTo>
                  <a:pt x="1028" y="139255"/>
                </a:lnTo>
                <a:cubicBezTo>
                  <a:pt x="35641" y="57421"/>
                  <a:pt x="116672" y="0"/>
                  <a:pt x="211115" y="0"/>
                </a:cubicBezTo>
                <a:lnTo>
                  <a:pt x="1123105" y="0"/>
                </a:lnTo>
                <a:cubicBezTo>
                  <a:pt x="1186067" y="0"/>
                  <a:pt x="1243068" y="25520"/>
                  <a:pt x="1284329" y="66781"/>
                </a:cubicBezTo>
                <a:close/>
              </a:path>
            </a:pathLst>
          </a:custGeom>
          <a:solidFill>
            <a:schemeClr val="accent2"/>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endParaRPr lang="en-US" noProof="0"/>
          </a:p>
        </p:txBody>
      </p:sp>
      <p:sp>
        <p:nvSpPr>
          <p:cNvPr id="38" name="Freeform: Shape 37">
            <a:extLst>
              <a:ext uri="{FF2B5EF4-FFF2-40B4-BE49-F238E27FC236}">
                <a16:creationId xmlns:a16="http://schemas.microsoft.com/office/drawing/2014/main" id="{9E368AA6-BBFA-487A-A358-3EE732D33187}"/>
              </a:ext>
            </a:extLst>
          </p:cNvPr>
          <p:cNvSpPr/>
          <p:nvPr userDrawn="1"/>
        </p:nvSpPr>
        <p:spPr>
          <a:xfrm rot="19075909">
            <a:off x="6926448" y="6426741"/>
            <a:ext cx="786681" cy="764749"/>
          </a:xfrm>
          <a:custGeom>
            <a:avLst/>
            <a:gdLst>
              <a:gd name="connsiteX0" fmla="*/ 748045 w 786681"/>
              <a:gd name="connsiteY0" fmla="*/ 38636 h 764749"/>
              <a:gd name="connsiteX1" fmla="*/ 786681 w 786681"/>
              <a:gd name="connsiteY1" fmla="*/ 131911 h 764749"/>
              <a:gd name="connsiteX2" fmla="*/ 786681 w 786681"/>
              <a:gd name="connsiteY2" fmla="*/ 659541 h 764749"/>
              <a:gd name="connsiteX3" fmla="*/ 748045 w 786681"/>
              <a:gd name="connsiteY3" fmla="*/ 752816 h 764749"/>
              <a:gd name="connsiteX4" fmla="*/ 730346 w 786681"/>
              <a:gd name="connsiteY4" fmla="*/ 764749 h 764749"/>
              <a:gd name="connsiteX5" fmla="*/ 0 w 786681"/>
              <a:gd name="connsiteY5" fmla="*/ 105567 h 764749"/>
              <a:gd name="connsiteX6" fmla="*/ 5047 w 786681"/>
              <a:gd name="connsiteY6" fmla="*/ 80566 h 764749"/>
              <a:gd name="connsiteX7" fmla="*/ 126592 w 786681"/>
              <a:gd name="connsiteY7" fmla="*/ 0 h 764749"/>
              <a:gd name="connsiteX8" fmla="*/ 654770 w 786681"/>
              <a:gd name="connsiteY8" fmla="*/ 0 h 764749"/>
              <a:gd name="connsiteX9" fmla="*/ 748045 w 786681"/>
              <a:gd name="connsiteY9" fmla="*/ 38636 h 76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6681" h="764749">
                <a:moveTo>
                  <a:pt x="748045" y="38636"/>
                </a:moveTo>
                <a:cubicBezTo>
                  <a:pt x="771916" y="62507"/>
                  <a:pt x="786681" y="95485"/>
                  <a:pt x="786681" y="131911"/>
                </a:cubicBezTo>
                <a:lnTo>
                  <a:pt x="786681" y="659541"/>
                </a:lnTo>
                <a:cubicBezTo>
                  <a:pt x="786681" y="695967"/>
                  <a:pt x="771916" y="728945"/>
                  <a:pt x="748045" y="752816"/>
                </a:cubicBezTo>
                <a:lnTo>
                  <a:pt x="730346" y="764749"/>
                </a:lnTo>
                <a:lnTo>
                  <a:pt x="0" y="105567"/>
                </a:lnTo>
                <a:lnTo>
                  <a:pt x="5047" y="80566"/>
                </a:lnTo>
                <a:cubicBezTo>
                  <a:pt x="25072" y="33221"/>
                  <a:pt x="71953" y="0"/>
                  <a:pt x="126592" y="0"/>
                </a:cubicBezTo>
                <a:lnTo>
                  <a:pt x="654770" y="0"/>
                </a:lnTo>
                <a:cubicBezTo>
                  <a:pt x="691196" y="0"/>
                  <a:pt x="724174" y="14765"/>
                  <a:pt x="748045" y="38636"/>
                </a:cubicBezTo>
                <a:close/>
              </a:path>
            </a:pathLst>
          </a:custGeom>
          <a:solidFill>
            <a:schemeClr val="bg1"/>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endParaRPr lang="en-US" noProof="0"/>
          </a:p>
        </p:txBody>
      </p:sp>
      <p:sp>
        <p:nvSpPr>
          <p:cNvPr id="11" name="Rectangle: Rounded Corners 10">
            <a:extLst>
              <a:ext uri="{FF2B5EF4-FFF2-40B4-BE49-F238E27FC236}">
                <a16:creationId xmlns:a16="http://schemas.microsoft.com/office/drawing/2014/main" id="{5D0F53E7-0948-49CA-A22F-1D99D14B4093}"/>
              </a:ext>
            </a:extLst>
          </p:cNvPr>
          <p:cNvSpPr>
            <a:spLocks/>
          </p:cNvSpPr>
          <p:nvPr userDrawn="1"/>
        </p:nvSpPr>
        <p:spPr>
          <a:xfrm>
            <a:off x="6591330" y="1247917"/>
            <a:ext cx="2268354" cy="2268354"/>
          </a:xfrm>
          <a:prstGeom prst="roundRect">
            <a:avLst/>
          </a:prstGeom>
          <a:solidFill>
            <a:srgbClr val="FAFAFA"/>
          </a:solidFill>
          <a:ln>
            <a:no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14" name="Rectangle: Rounded Corners 13">
            <a:extLst>
              <a:ext uri="{FF2B5EF4-FFF2-40B4-BE49-F238E27FC236}">
                <a16:creationId xmlns:a16="http://schemas.microsoft.com/office/drawing/2014/main" id="{54A4E04A-4CF4-4FAB-A61F-8BEBBE587023}"/>
              </a:ext>
            </a:extLst>
          </p:cNvPr>
          <p:cNvSpPr>
            <a:spLocks/>
          </p:cNvSpPr>
          <p:nvPr userDrawn="1"/>
        </p:nvSpPr>
        <p:spPr>
          <a:xfrm>
            <a:off x="9313346" y="1247917"/>
            <a:ext cx="2268354" cy="2268354"/>
          </a:xfrm>
          <a:prstGeom prst="roundRect">
            <a:avLst/>
          </a:prstGeom>
          <a:solidFill>
            <a:srgbClr val="FAFAFA"/>
          </a:solidFill>
          <a:ln>
            <a:no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17" name="Rectangle: Rounded Corners 16">
            <a:extLst>
              <a:ext uri="{FF2B5EF4-FFF2-40B4-BE49-F238E27FC236}">
                <a16:creationId xmlns:a16="http://schemas.microsoft.com/office/drawing/2014/main" id="{5A9B598D-812D-4FC0-ACEA-B48A938D4012}"/>
              </a:ext>
            </a:extLst>
          </p:cNvPr>
          <p:cNvSpPr>
            <a:spLocks/>
          </p:cNvSpPr>
          <p:nvPr userDrawn="1"/>
        </p:nvSpPr>
        <p:spPr>
          <a:xfrm>
            <a:off x="9313346" y="3905678"/>
            <a:ext cx="2268354" cy="2268354"/>
          </a:xfrm>
          <a:prstGeom prst="roundRect">
            <a:avLst/>
          </a:prstGeom>
          <a:solidFill>
            <a:srgbClr val="FAFAFA"/>
          </a:solidFill>
          <a:ln>
            <a:no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20" name="Rectangle: Rounded Corners 19">
            <a:extLst>
              <a:ext uri="{FF2B5EF4-FFF2-40B4-BE49-F238E27FC236}">
                <a16:creationId xmlns:a16="http://schemas.microsoft.com/office/drawing/2014/main" id="{55A8F89C-C9FA-4394-BE06-DD692FB85468}"/>
              </a:ext>
            </a:extLst>
          </p:cNvPr>
          <p:cNvSpPr>
            <a:spLocks/>
          </p:cNvSpPr>
          <p:nvPr userDrawn="1"/>
        </p:nvSpPr>
        <p:spPr>
          <a:xfrm>
            <a:off x="6674522" y="3905678"/>
            <a:ext cx="2268354" cy="2268354"/>
          </a:xfrm>
          <a:prstGeom prst="roundRect">
            <a:avLst/>
          </a:prstGeom>
          <a:solidFill>
            <a:srgbClr val="FAFAFA"/>
          </a:solidFill>
          <a:ln>
            <a:no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24" name="Text Placeholder 23">
            <a:extLst>
              <a:ext uri="{FF2B5EF4-FFF2-40B4-BE49-F238E27FC236}">
                <a16:creationId xmlns:a16="http://schemas.microsoft.com/office/drawing/2014/main" id="{551B9154-F529-4D9A-9492-A12094B6A6AD}"/>
              </a:ext>
            </a:extLst>
          </p:cNvPr>
          <p:cNvSpPr>
            <a:spLocks noGrp="1"/>
          </p:cNvSpPr>
          <p:nvPr>
            <p:ph type="body" sz="quarter" idx="13" hasCustomPrompt="1"/>
          </p:nvPr>
        </p:nvSpPr>
        <p:spPr>
          <a:xfrm>
            <a:off x="6591330" y="1916037"/>
            <a:ext cx="2268538" cy="932113"/>
          </a:xfrm>
        </p:spPr>
        <p:txBody>
          <a:bodyPr anchor="ctr">
            <a:noAutofit/>
          </a:bodyPr>
          <a:lstStyle>
            <a:lvl1pPr marL="0" indent="0" algn="ctr">
              <a:buNone/>
              <a:defRPr sz="2400">
                <a:solidFill>
                  <a:schemeClr val="accent2"/>
                </a:solidFill>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stStyle>
          <a:p>
            <a:pPr lvl="0"/>
            <a:r>
              <a:rPr lang="en-US" noProof="0"/>
              <a:t>Figure</a:t>
            </a:r>
          </a:p>
        </p:txBody>
      </p:sp>
      <p:sp>
        <p:nvSpPr>
          <p:cNvPr id="25" name="Text Placeholder 23">
            <a:extLst>
              <a:ext uri="{FF2B5EF4-FFF2-40B4-BE49-F238E27FC236}">
                <a16:creationId xmlns:a16="http://schemas.microsoft.com/office/drawing/2014/main" id="{EB306E33-3A1B-49C9-A356-9074E5F5C97B}"/>
              </a:ext>
            </a:extLst>
          </p:cNvPr>
          <p:cNvSpPr>
            <a:spLocks noGrp="1"/>
          </p:cNvSpPr>
          <p:nvPr>
            <p:ph type="body" sz="quarter" idx="14" hasCustomPrompt="1"/>
          </p:nvPr>
        </p:nvSpPr>
        <p:spPr>
          <a:xfrm>
            <a:off x="9298296" y="1916036"/>
            <a:ext cx="2268538" cy="932113"/>
          </a:xfrm>
        </p:spPr>
        <p:txBody>
          <a:bodyPr anchor="ctr">
            <a:noAutofit/>
          </a:bodyPr>
          <a:lstStyle>
            <a:lvl1pPr marL="0" indent="0" algn="ctr">
              <a:buNone/>
              <a:defRPr sz="2400">
                <a:solidFill>
                  <a:schemeClr val="accent2"/>
                </a:solidFill>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stStyle>
          <a:p>
            <a:pPr lvl="0"/>
            <a:r>
              <a:rPr lang="en-US" noProof="0"/>
              <a:t>Figure</a:t>
            </a:r>
          </a:p>
        </p:txBody>
      </p:sp>
      <p:sp>
        <p:nvSpPr>
          <p:cNvPr id="26" name="Text Placeholder 23">
            <a:extLst>
              <a:ext uri="{FF2B5EF4-FFF2-40B4-BE49-F238E27FC236}">
                <a16:creationId xmlns:a16="http://schemas.microsoft.com/office/drawing/2014/main" id="{274233AD-238A-404F-8B89-2C3D293ADC94}"/>
              </a:ext>
            </a:extLst>
          </p:cNvPr>
          <p:cNvSpPr>
            <a:spLocks noGrp="1"/>
          </p:cNvSpPr>
          <p:nvPr>
            <p:ph type="body" sz="quarter" idx="15" hasCustomPrompt="1"/>
          </p:nvPr>
        </p:nvSpPr>
        <p:spPr>
          <a:xfrm>
            <a:off x="6661457" y="4529066"/>
            <a:ext cx="2268538" cy="932113"/>
          </a:xfrm>
        </p:spPr>
        <p:txBody>
          <a:bodyPr anchor="ctr">
            <a:noAutofit/>
          </a:bodyPr>
          <a:lstStyle>
            <a:lvl1pPr marL="0" indent="0" algn="ctr">
              <a:buNone/>
              <a:defRPr sz="2400">
                <a:solidFill>
                  <a:schemeClr val="accent2"/>
                </a:solidFill>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stStyle>
          <a:p>
            <a:pPr lvl="0"/>
            <a:r>
              <a:rPr lang="en-US" noProof="0"/>
              <a:t>Figure</a:t>
            </a:r>
          </a:p>
        </p:txBody>
      </p:sp>
      <p:sp>
        <p:nvSpPr>
          <p:cNvPr id="27" name="Text Placeholder 23">
            <a:extLst>
              <a:ext uri="{FF2B5EF4-FFF2-40B4-BE49-F238E27FC236}">
                <a16:creationId xmlns:a16="http://schemas.microsoft.com/office/drawing/2014/main" id="{A1AD3E33-AAFF-4F20-8461-3D2AA68280B8}"/>
              </a:ext>
            </a:extLst>
          </p:cNvPr>
          <p:cNvSpPr>
            <a:spLocks noGrp="1"/>
          </p:cNvSpPr>
          <p:nvPr>
            <p:ph type="body" sz="quarter" idx="16" hasCustomPrompt="1"/>
          </p:nvPr>
        </p:nvSpPr>
        <p:spPr>
          <a:xfrm>
            <a:off x="9321129" y="4513235"/>
            <a:ext cx="2268538" cy="932113"/>
          </a:xfrm>
        </p:spPr>
        <p:txBody>
          <a:bodyPr anchor="ctr">
            <a:noAutofit/>
          </a:bodyPr>
          <a:lstStyle>
            <a:lvl1pPr marL="0" indent="0" algn="ctr">
              <a:buNone/>
              <a:defRPr sz="2400">
                <a:solidFill>
                  <a:schemeClr val="accent2"/>
                </a:solidFill>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stStyle>
          <a:p>
            <a:pPr lvl="0"/>
            <a:r>
              <a:rPr lang="en-US" noProof="0"/>
              <a:t>Figure</a:t>
            </a:r>
          </a:p>
        </p:txBody>
      </p:sp>
      <p:sp>
        <p:nvSpPr>
          <p:cNvPr id="29" name="Text Placeholder 28">
            <a:extLst>
              <a:ext uri="{FF2B5EF4-FFF2-40B4-BE49-F238E27FC236}">
                <a16:creationId xmlns:a16="http://schemas.microsoft.com/office/drawing/2014/main" id="{A33EE069-64CE-44FA-A7DE-ACBA77EF8162}"/>
              </a:ext>
            </a:extLst>
          </p:cNvPr>
          <p:cNvSpPr>
            <a:spLocks noGrp="1"/>
          </p:cNvSpPr>
          <p:nvPr>
            <p:ph type="body" sz="quarter" idx="17" hasCustomPrompt="1"/>
          </p:nvPr>
        </p:nvSpPr>
        <p:spPr>
          <a:xfrm>
            <a:off x="6598413" y="2644896"/>
            <a:ext cx="2276321" cy="867209"/>
          </a:xfrm>
        </p:spPr>
        <p:txBody>
          <a:bodyPr/>
          <a:lstStyle>
            <a:lvl1pPr marL="0" indent="0" algn="ctr">
              <a:buNone/>
              <a:defRPr/>
            </a:lvl1pPr>
          </a:lstStyle>
          <a:p>
            <a:pPr lvl="0"/>
            <a:r>
              <a:rPr lang="en-US" noProof="0"/>
              <a:t>Description</a:t>
            </a:r>
          </a:p>
        </p:txBody>
      </p:sp>
      <p:sp>
        <p:nvSpPr>
          <p:cNvPr id="30" name="Text Placeholder 28">
            <a:extLst>
              <a:ext uri="{FF2B5EF4-FFF2-40B4-BE49-F238E27FC236}">
                <a16:creationId xmlns:a16="http://schemas.microsoft.com/office/drawing/2014/main" id="{0C4ADD2D-6B8E-4A9D-AC6B-D48786601FD6}"/>
              </a:ext>
            </a:extLst>
          </p:cNvPr>
          <p:cNvSpPr>
            <a:spLocks noGrp="1"/>
          </p:cNvSpPr>
          <p:nvPr>
            <p:ph type="body" sz="quarter" idx="18" hasCustomPrompt="1"/>
          </p:nvPr>
        </p:nvSpPr>
        <p:spPr>
          <a:xfrm>
            <a:off x="9290513" y="2641594"/>
            <a:ext cx="2276321" cy="867209"/>
          </a:xfrm>
        </p:spPr>
        <p:txBody>
          <a:bodyPr/>
          <a:lstStyle>
            <a:lvl1pPr marL="0" indent="0" algn="ctr">
              <a:buNone/>
              <a:defRPr/>
            </a:lvl1pPr>
          </a:lstStyle>
          <a:p>
            <a:pPr lvl="0"/>
            <a:r>
              <a:rPr lang="en-US" noProof="0"/>
              <a:t>Description</a:t>
            </a:r>
          </a:p>
        </p:txBody>
      </p:sp>
      <p:sp>
        <p:nvSpPr>
          <p:cNvPr id="31" name="Text Placeholder 28">
            <a:extLst>
              <a:ext uri="{FF2B5EF4-FFF2-40B4-BE49-F238E27FC236}">
                <a16:creationId xmlns:a16="http://schemas.microsoft.com/office/drawing/2014/main" id="{F49A8496-4063-4F79-AE5E-0CB53E9062E5}"/>
              </a:ext>
            </a:extLst>
          </p:cNvPr>
          <p:cNvSpPr>
            <a:spLocks noGrp="1"/>
          </p:cNvSpPr>
          <p:nvPr>
            <p:ph type="body" sz="quarter" idx="19" hasCustomPrompt="1"/>
          </p:nvPr>
        </p:nvSpPr>
        <p:spPr>
          <a:xfrm>
            <a:off x="6656468" y="5302246"/>
            <a:ext cx="2276321" cy="867209"/>
          </a:xfrm>
        </p:spPr>
        <p:txBody>
          <a:bodyPr/>
          <a:lstStyle>
            <a:lvl1pPr marL="0" indent="0" algn="ctr">
              <a:buNone/>
              <a:defRPr/>
            </a:lvl1pPr>
          </a:lstStyle>
          <a:p>
            <a:pPr lvl="0"/>
            <a:r>
              <a:rPr lang="en-US" noProof="0"/>
              <a:t>Description</a:t>
            </a:r>
          </a:p>
        </p:txBody>
      </p:sp>
      <p:sp>
        <p:nvSpPr>
          <p:cNvPr id="32" name="Text Placeholder 28">
            <a:extLst>
              <a:ext uri="{FF2B5EF4-FFF2-40B4-BE49-F238E27FC236}">
                <a16:creationId xmlns:a16="http://schemas.microsoft.com/office/drawing/2014/main" id="{43EAD358-1981-4ABD-B519-0CD83821FC7F}"/>
              </a:ext>
            </a:extLst>
          </p:cNvPr>
          <p:cNvSpPr>
            <a:spLocks noGrp="1"/>
          </p:cNvSpPr>
          <p:nvPr>
            <p:ph type="body" sz="quarter" idx="20" hasCustomPrompt="1"/>
          </p:nvPr>
        </p:nvSpPr>
        <p:spPr>
          <a:xfrm>
            <a:off x="9309869" y="5302245"/>
            <a:ext cx="2276321" cy="867209"/>
          </a:xfrm>
        </p:spPr>
        <p:txBody>
          <a:bodyPr/>
          <a:lstStyle>
            <a:lvl1pPr marL="0" indent="0" algn="ctr">
              <a:buNone/>
              <a:defRPr/>
            </a:lvl1pPr>
          </a:lstStyle>
          <a:p>
            <a:pPr lvl="0"/>
            <a:r>
              <a:rPr lang="en-US" noProof="0"/>
              <a:t>Description</a:t>
            </a:r>
          </a:p>
        </p:txBody>
      </p:sp>
    </p:spTree>
    <p:extLst>
      <p:ext uri="{BB962C8B-B14F-4D97-AF65-F5344CB8AC3E}">
        <p14:creationId xmlns:p14="http://schemas.microsoft.com/office/powerpoint/2010/main" val="19946357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Open Bullet-Point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F9636C4-B8C1-4E6B-A9A2-94E4A33A8DB8}"/>
              </a:ext>
            </a:extLst>
          </p:cNvPr>
          <p:cNvSpPr>
            <a:spLocks noGrp="1"/>
          </p:cNvSpPr>
          <p:nvPr>
            <p:ph type="dt" sz="half" idx="10"/>
          </p:nvPr>
        </p:nvSpPr>
        <p:spPr>
          <a:xfrm>
            <a:off x="838200" y="6356350"/>
            <a:ext cx="2743200" cy="365125"/>
          </a:xfrm>
          <a:prstGeom prst="rect">
            <a:avLst/>
          </a:prstGeom>
        </p:spPr>
        <p:txBody>
          <a:bodyPr/>
          <a:lstStyle/>
          <a:p>
            <a:fld id="{671C5949-B6E5-4EF4-8378-E86843A3BECC}" type="datetimeFigureOut">
              <a:rPr lang="en-US" noProof="0" smtClean="0"/>
              <a:t>4/19/2024</a:t>
            </a:fld>
            <a:endParaRPr lang="en-US" noProof="0"/>
          </a:p>
        </p:txBody>
      </p:sp>
      <p:pic>
        <p:nvPicPr>
          <p:cNvPr id="21" name="Picture 20">
            <a:extLst>
              <a:ext uri="{FF2B5EF4-FFF2-40B4-BE49-F238E27FC236}">
                <a16:creationId xmlns:a16="http://schemas.microsoft.com/office/drawing/2014/main" id="{92667EF4-76B7-4B36-BF96-80130F9899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00"/>
          <a:stretch/>
        </p:blipFill>
        <p:spPr>
          <a:xfrm flipH="1">
            <a:off x="-4618" y="0"/>
            <a:ext cx="7367128" cy="6851123"/>
          </a:xfrm>
          <a:prstGeom prst="rect">
            <a:avLst/>
          </a:prstGeom>
        </p:spPr>
      </p:pic>
      <p:sp>
        <p:nvSpPr>
          <p:cNvPr id="34" name="Title 1">
            <a:extLst>
              <a:ext uri="{FF2B5EF4-FFF2-40B4-BE49-F238E27FC236}">
                <a16:creationId xmlns:a16="http://schemas.microsoft.com/office/drawing/2014/main" id="{AB294AC1-5890-4F17-A750-C937099C86FC}"/>
              </a:ext>
            </a:extLst>
          </p:cNvPr>
          <p:cNvSpPr>
            <a:spLocks noGrp="1"/>
          </p:cNvSpPr>
          <p:nvPr>
            <p:ph type="title" hasCustomPrompt="1"/>
          </p:nvPr>
        </p:nvSpPr>
        <p:spPr>
          <a:xfrm>
            <a:off x="5183186" y="457200"/>
            <a:ext cx="6198168" cy="1600200"/>
          </a:xfrm>
          <a:prstGeom prst="rect">
            <a:avLst/>
          </a:prstGeom>
        </p:spPr>
        <p:txBody>
          <a:bodyPr anchor="b">
            <a:normAutofit/>
          </a:bodyPr>
          <a:lstStyle>
            <a:lvl1pPr>
              <a:defRPr sz="2400">
                <a:latin typeface="+mj-lt"/>
              </a:defRPr>
            </a:lvl1pPr>
          </a:lstStyle>
          <a:p>
            <a:r>
              <a:rPr lang="en-US" noProof="0"/>
              <a:t>Insert title of agenda</a:t>
            </a:r>
          </a:p>
        </p:txBody>
      </p:sp>
      <p:sp>
        <p:nvSpPr>
          <p:cNvPr id="99" name="Content Placeholder 2">
            <a:extLst>
              <a:ext uri="{FF2B5EF4-FFF2-40B4-BE49-F238E27FC236}">
                <a16:creationId xmlns:a16="http://schemas.microsoft.com/office/drawing/2014/main" id="{59FA5B05-B76F-4D83-898A-2FC2FCE0F05F}"/>
              </a:ext>
            </a:extLst>
          </p:cNvPr>
          <p:cNvSpPr>
            <a:spLocks noGrp="1"/>
          </p:cNvSpPr>
          <p:nvPr>
            <p:ph idx="1"/>
          </p:nvPr>
        </p:nvSpPr>
        <p:spPr>
          <a:xfrm>
            <a:off x="5183187" y="2120900"/>
            <a:ext cx="6198167" cy="3803650"/>
          </a:xfrm>
          <a:prstGeom prst="rect">
            <a:avLst/>
          </a:prstGeom>
        </p:spPr>
        <p:txBody>
          <a:bodyPr/>
          <a:lstStyle>
            <a:lvl1pPr marL="342900" indent="-342900">
              <a:lnSpc>
                <a:spcPct val="100000"/>
              </a:lnSpc>
              <a:buFontTx/>
              <a:buBlip>
                <a:blip r:embed="rId3"/>
              </a:buBlip>
              <a:defRPr sz="1600"/>
            </a:lvl1pPr>
            <a:lvl2pPr marL="800100" indent="-342900">
              <a:lnSpc>
                <a:spcPct val="100000"/>
              </a:lnSpc>
              <a:buFontTx/>
              <a:buBlip>
                <a:blip r:embed="rId3"/>
              </a:buBlip>
              <a:defRPr sz="1400"/>
            </a:lvl2pPr>
            <a:lvl3pPr marL="1143000" indent="-228600">
              <a:lnSpc>
                <a:spcPct val="100000"/>
              </a:lnSpc>
              <a:buFontTx/>
              <a:buBlip>
                <a:blip r:embed="rId3"/>
              </a:buBlip>
              <a:defRPr sz="1200"/>
            </a:lvl3pPr>
            <a:lvl4pPr marL="1600200" indent="-228600">
              <a:lnSpc>
                <a:spcPct val="100000"/>
              </a:lnSpc>
              <a:buFontTx/>
              <a:buBlip>
                <a:blip r:embed="rId3"/>
              </a:buBlip>
              <a:defRPr sz="1000"/>
            </a:lvl4pPr>
            <a:lvl5pPr marL="2057400" indent="-228600">
              <a:lnSpc>
                <a:spcPct val="100000"/>
              </a:lnSpc>
              <a:buFontTx/>
              <a:buBlip>
                <a:blip r:embed="rId3"/>
              </a:buBlip>
              <a:defRPr sz="8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reeform: Shape 6">
            <a:extLst>
              <a:ext uri="{FF2B5EF4-FFF2-40B4-BE49-F238E27FC236}">
                <a16:creationId xmlns:a16="http://schemas.microsoft.com/office/drawing/2014/main" id="{572A4B3F-6D3A-43E7-AD06-C6446CB554E2}"/>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21666181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Content &amp; 4 Figures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a:xfrm>
            <a:off x="838200" y="1433142"/>
            <a:ext cx="5860774" cy="4743821"/>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64FE80FA-9ED6-44E0-8C54-92C161B55BE4}"/>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28" name="Freeform: Shape 27">
            <a:extLst>
              <a:ext uri="{FF2B5EF4-FFF2-40B4-BE49-F238E27FC236}">
                <a16:creationId xmlns:a16="http://schemas.microsoft.com/office/drawing/2014/main" id="{D8C5D2F3-0AA0-4A96-9078-56B5334C68CC}"/>
              </a:ext>
            </a:extLst>
          </p:cNvPr>
          <p:cNvSpPr/>
          <p:nvPr userDrawn="1"/>
        </p:nvSpPr>
        <p:spPr>
          <a:xfrm rot="19075909">
            <a:off x="11036437" y="1438655"/>
            <a:ext cx="1952052" cy="1982942"/>
          </a:xfrm>
          <a:custGeom>
            <a:avLst/>
            <a:gdLst>
              <a:gd name="connsiteX0" fmla="*/ 1886142 w 1952052"/>
              <a:gd name="connsiteY0" fmla="*/ 96801 h 1982942"/>
              <a:gd name="connsiteX1" fmla="*/ 1926498 w 1952052"/>
              <a:gd name="connsiteY1" fmla="*/ 145713 h 1982942"/>
              <a:gd name="connsiteX2" fmla="*/ 1952052 w 1952052"/>
              <a:gd name="connsiteY2" fmla="*/ 192792 h 1982942"/>
              <a:gd name="connsiteX3" fmla="*/ 336332 w 1952052"/>
              <a:gd name="connsiteY3" fmla="*/ 1982942 h 1982942"/>
              <a:gd name="connsiteX4" fmla="*/ 330497 w 1952052"/>
              <a:gd name="connsiteY4" fmla="*/ 1982942 h 1982942"/>
              <a:gd name="connsiteX5" fmla="*/ 0 w 1952052"/>
              <a:gd name="connsiteY5" fmla="*/ 1652445 h 1982942"/>
              <a:gd name="connsiteX6" fmla="*/ 0 w 1952052"/>
              <a:gd name="connsiteY6" fmla="*/ 330497 h 1982942"/>
              <a:gd name="connsiteX7" fmla="*/ 330497 w 1952052"/>
              <a:gd name="connsiteY7" fmla="*/ 0 h 1982942"/>
              <a:gd name="connsiteX8" fmla="*/ 1652445 w 1952052"/>
              <a:gd name="connsiteY8" fmla="*/ 0 h 1982942"/>
              <a:gd name="connsiteX9" fmla="*/ 1886142 w 1952052"/>
              <a:gd name="connsiteY9" fmla="*/ 96801 h 19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2052" h="1982942">
                <a:moveTo>
                  <a:pt x="1886142" y="96801"/>
                </a:moveTo>
                <a:cubicBezTo>
                  <a:pt x="1901093" y="111752"/>
                  <a:pt x="1914620" y="128131"/>
                  <a:pt x="1926498" y="145713"/>
                </a:cubicBezTo>
                <a:lnTo>
                  <a:pt x="1952052" y="192792"/>
                </a:lnTo>
                <a:lnTo>
                  <a:pt x="336332" y="1982942"/>
                </a:lnTo>
                <a:lnTo>
                  <a:pt x="330497" y="1982942"/>
                </a:lnTo>
                <a:cubicBezTo>
                  <a:pt x="147969" y="1982942"/>
                  <a:pt x="0" y="1834973"/>
                  <a:pt x="0" y="1652445"/>
                </a:cubicBezTo>
                <a:lnTo>
                  <a:pt x="0" y="330497"/>
                </a:lnTo>
                <a:cubicBezTo>
                  <a:pt x="0" y="147969"/>
                  <a:pt x="147969" y="0"/>
                  <a:pt x="330497" y="0"/>
                </a:cubicBezTo>
                <a:lnTo>
                  <a:pt x="1652445" y="0"/>
                </a:lnTo>
                <a:cubicBezTo>
                  <a:pt x="1743709" y="0"/>
                  <a:pt x="1826333" y="36992"/>
                  <a:pt x="1886142" y="96801"/>
                </a:cubicBezTo>
                <a:close/>
              </a:path>
            </a:pathLst>
          </a:custGeom>
          <a:solidFill>
            <a:schemeClr val="accent2"/>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endParaRPr lang="en-US" noProof="0"/>
          </a:p>
        </p:txBody>
      </p:sp>
      <p:sp>
        <p:nvSpPr>
          <p:cNvPr id="34" name="Freeform: Shape 33">
            <a:extLst>
              <a:ext uri="{FF2B5EF4-FFF2-40B4-BE49-F238E27FC236}">
                <a16:creationId xmlns:a16="http://schemas.microsoft.com/office/drawing/2014/main" id="{4C2BD1FF-6CEB-4604-B03B-F1CD292B8974}"/>
              </a:ext>
            </a:extLst>
          </p:cNvPr>
          <p:cNvSpPr/>
          <p:nvPr userDrawn="1"/>
        </p:nvSpPr>
        <p:spPr>
          <a:xfrm rot="19075909">
            <a:off x="8169339" y="3274453"/>
            <a:ext cx="3903065" cy="3903065"/>
          </a:xfrm>
          <a:custGeom>
            <a:avLst/>
            <a:gdLst>
              <a:gd name="connsiteX0" fmla="*/ 3712531 w 3903065"/>
              <a:gd name="connsiteY0" fmla="*/ 190535 h 3903065"/>
              <a:gd name="connsiteX1" fmla="*/ 3903065 w 3903065"/>
              <a:gd name="connsiteY1" fmla="*/ 650524 h 3903065"/>
              <a:gd name="connsiteX2" fmla="*/ 3903065 w 3903065"/>
              <a:gd name="connsiteY2" fmla="*/ 2880486 h 3903065"/>
              <a:gd name="connsiteX3" fmla="*/ 2980125 w 3903065"/>
              <a:gd name="connsiteY3" fmla="*/ 3903065 h 3903065"/>
              <a:gd name="connsiteX4" fmla="*/ 1664269 w 3903065"/>
              <a:gd name="connsiteY4" fmla="*/ 3903065 h 3903065"/>
              <a:gd name="connsiteX5" fmla="*/ 0 w 3903065"/>
              <a:gd name="connsiteY5" fmla="*/ 2400960 h 3903065"/>
              <a:gd name="connsiteX6" fmla="*/ 0 w 3903065"/>
              <a:gd name="connsiteY6" fmla="*/ 650524 h 3903065"/>
              <a:gd name="connsiteX7" fmla="*/ 650524 w 3903065"/>
              <a:gd name="connsiteY7" fmla="*/ 0 h 3903065"/>
              <a:gd name="connsiteX8" fmla="*/ 3252541 w 3903065"/>
              <a:gd name="connsiteY8" fmla="*/ 0 h 3903065"/>
              <a:gd name="connsiteX9" fmla="*/ 3712531 w 3903065"/>
              <a:gd name="connsiteY9" fmla="*/ 190535 h 390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3065" h="3903065">
                <a:moveTo>
                  <a:pt x="3712531" y="190535"/>
                </a:moveTo>
                <a:cubicBezTo>
                  <a:pt x="3830252" y="308256"/>
                  <a:pt x="3903064" y="470886"/>
                  <a:pt x="3903065" y="650524"/>
                </a:cubicBezTo>
                <a:lnTo>
                  <a:pt x="3903065" y="2880486"/>
                </a:lnTo>
                <a:lnTo>
                  <a:pt x="2980125" y="3903065"/>
                </a:lnTo>
                <a:lnTo>
                  <a:pt x="1664269" y="3903065"/>
                </a:lnTo>
                <a:lnTo>
                  <a:pt x="0" y="2400960"/>
                </a:lnTo>
                <a:lnTo>
                  <a:pt x="0" y="650524"/>
                </a:lnTo>
                <a:cubicBezTo>
                  <a:pt x="0" y="291250"/>
                  <a:pt x="291250" y="0"/>
                  <a:pt x="650524" y="0"/>
                </a:cubicBezTo>
                <a:lnTo>
                  <a:pt x="3252541" y="0"/>
                </a:lnTo>
                <a:cubicBezTo>
                  <a:pt x="3432178" y="0"/>
                  <a:pt x="3594809" y="72813"/>
                  <a:pt x="3712531" y="190535"/>
                </a:cubicBezTo>
                <a:close/>
              </a:path>
            </a:pathLst>
          </a:custGeom>
          <a:solidFill>
            <a:schemeClr val="accent2"/>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endParaRPr lang="en-US" noProof="0"/>
          </a:p>
        </p:txBody>
      </p:sp>
      <p:sp>
        <p:nvSpPr>
          <p:cNvPr id="36" name="Freeform: Shape 35">
            <a:extLst>
              <a:ext uri="{FF2B5EF4-FFF2-40B4-BE49-F238E27FC236}">
                <a16:creationId xmlns:a16="http://schemas.microsoft.com/office/drawing/2014/main" id="{749CEEBE-4283-4A80-80BE-41EA3AA5CFB8}"/>
              </a:ext>
            </a:extLst>
          </p:cNvPr>
          <p:cNvSpPr/>
          <p:nvPr userDrawn="1"/>
        </p:nvSpPr>
        <p:spPr>
          <a:xfrm rot="19075909">
            <a:off x="6635432" y="6139626"/>
            <a:ext cx="1351110" cy="1302208"/>
          </a:xfrm>
          <a:custGeom>
            <a:avLst/>
            <a:gdLst>
              <a:gd name="connsiteX0" fmla="*/ 1284329 w 1351110"/>
              <a:gd name="connsiteY0" fmla="*/ 66781 h 1302208"/>
              <a:gd name="connsiteX1" fmla="*/ 1351110 w 1351110"/>
              <a:gd name="connsiteY1" fmla="*/ 228005 h 1302208"/>
              <a:gd name="connsiteX2" fmla="*/ 1351110 w 1351110"/>
              <a:gd name="connsiteY2" fmla="*/ 1139995 h 1302208"/>
              <a:gd name="connsiteX3" fmla="*/ 1284329 w 1351110"/>
              <a:gd name="connsiteY3" fmla="*/ 1301219 h 1302208"/>
              <a:gd name="connsiteX4" fmla="*/ 1282862 w 1351110"/>
              <a:gd name="connsiteY4" fmla="*/ 1302208 h 1302208"/>
              <a:gd name="connsiteX5" fmla="*/ 0 w 1351110"/>
              <a:gd name="connsiteY5" fmla="*/ 144347 h 1302208"/>
              <a:gd name="connsiteX6" fmla="*/ 1028 w 1351110"/>
              <a:gd name="connsiteY6" fmla="*/ 139255 h 1302208"/>
              <a:gd name="connsiteX7" fmla="*/ 211115 w 1351110"/>
              <a:gd name="connsiteY7" fmla="*/ 0 h 1302208"/>
              <a:gd name="connsiteX8" fmla="*/ 1123105 w 1351110"/>
              <a:gd name="connsiteY8" fmla="*/ 0 h 1302208"/>
              <a:gd name="connsiteX9" fmla="*/ 1284329 w 1351110"/>
              <a:gd name="connsiteY9" fmla="*/ 66781 h 130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1110" h="1302208">
                <a:moveTo>
                  <a:pt x="1284329" y="66781"/>
                </a:moveTo>
                <a:cubicBezTo>
                  <a:pt x="1325590" y="108042"/>
                  <a:pt x="1351110" y="165043"/>
                  <a:pt x="1351110" y="228005"/>
                </a:cubicBezTo>
                <a:lnTo>
                  <a:pt x="1351110" y="1139995"/>
                </a:lnTo>
                <a:cubicBezTo>
                  <a:pt x="1351110" y="1202957"/>
                  <a:pt x="1325590" y="1259958"/>
                  <a:pt x="1284329" y="1301219"/>
                </a:cubicBezTo>
                <a:lnTo>
                  <a:pt x="1282862" y="1302208"/>
                </a:lnTo>
                <a:lnTo>
                  <a:pt x="0" y="144347"/>
                </a:lnTo>
                <a:lnTo>
                  <a:pt x="1028" y="139255"/>
                </a:lnTo>
                <a:cubicBezTo>
                  <a:pt x="35641" y="57421"/>
                  <a:pt x="116672" y="0"/>
                  <a:pt x="211115" y="0"/>
                </a:cubicBezTo>
                <a:lnTo>
                  <a:pt x="1123105" y="0"/>
                </a:lnTo>
                <a:cubicBezTo>
                  <a:pt x="1186067" y="0"/>
                  <a:pt x="1243068" y="25520"/>
                  <a:pt x="1284329" y="66781"/>
                </a:cubicBezTo>
                <a:close/>
              </a:path>
            </a:pathLst>
          </a:custGeom>
          <a:solidFill>
            <a:schemeClr val="accent2"/>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endParaRPr lang="en-US" noProof="0"/>
          </a:p>
        </p:txBody>
      </p:sp>
      <p:sp>
        <p:nvSpPr>
          <p:cNvPr id="38" name="Freeform: Shape 37">
            <a:extLst>
              <a:ext uri="{FF2B5EF4-FFF2-40B4-BE49-F238E27FC236}">
                <a16:creationId xmlns:a16="http://schemas.microsoft.com/office/drawing/2014/main" id="{9E368AA6-BBFA-487A-A358-3EE732D33187}"/>
              </a:ext>
            </a:extLst>
          </p:cNvPr>
          <p:cNvSpPr/>
          <p:nvPr userDrawn="1"/>
        </p:nvSpPr>
        <p:spPr>
          <a:xfrm rot="19075909">
            <a:off x="6926448" y="6426741"/>
            <a:ext cx="786681" cy="764749"/>
          </a:xfrm>
          <a:custGeom>
            <a:avLst/>
            <a:gdLst>
              <a:gd name="connsiteX0" fmla="*/ 748045 w 786681"/>
              <a:gd name="connsiteY0" fmla="*/ 38636 h 764749"/>
              <a:gd name="connsiteX1" fmla="*/ 786681 w 786681"/>
              <a:gd name="connsiteY1" fmla="*/ 131911 h 764749"/>
              <a:gd name="connsiteX2" fmla="*/ 786681 w 786681"/>
              <a:gd name="connsiteY2" fmla="*/ 659541 h 764749"/>
              <a:gd name="connsiteX3" fmla="*/ 748045 w 786681"/>
              <a:gd name="connsiteY3" fmla="*/ 752816 h 764749"/>
              <a:gd name="connsiteX4" fmla="*/ 730346 w 786681"/>
              <a:gd name="connsiteY4" fmla="*/ 764749 h 764749"/>
              <a:gd name="connsiteX5" fmla="*/ 0 w 786681"/>
              <a:gd name="connsiteY5" fmla="*/ 105567 h 764749"/>
              <a:gd name="connsiteX6" fmla="*/ 5047 w 786681"/>
              <a:gd name="connsiteY6" fmla="*/ 80566 h 764749"/>
              <a:gd name="connsiteX7" fmla="*/ 126592 w 786681"/>
              <a:gd name="connsiteY7" fmla="*/ 0 h 764749"/>
              <a:gd name="connsiteX8" fmla="*/ 654770 w 786681"/>
              <a:gd name="connsiteY8" fmla="*/ 0 h 764749"/>
              <a:gd name="connsiteX9" fmla="*/ 748045 w 786681"/>
              <a:gd name="connsiteY9" fmla="*/ 38636 h 76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6681" h="764749">
                <a:moveTo>
                  <a:pt x="748045" y="38636"/>
                </a:moveTo>
                <a:cubicBezTo>
                  <a:pt x="771916" y="62507"/>
                  <a:pt x="786681" y="95485"/>
                  <a:pt x="786681" y="131911"/>
                </a:cubicBezTo>
                <a:lnTo>
                  <a:pt x="786681" y="659541"/>
                </a:lnTo>
                <a:cubicBezTo>
                  <a:pt x="786681" y="695967"/>
                  <a:pt x="771916" y="728945"/>
                  <a:pt x="748045" y="752816"/>
                </a:cubicBezTo>
                <a:lnTo>
                  <a:pt x="730346" y="764749"/>
                </a:lnTo>
                <a:lnTo>
                  <a:pt x="0" y="105567"/>
                </a:lnTo>
                <a:lnTo>
                  <a:pt x="5047" y="80566"/>
                </a:lnTo>
                <a:cubicBezTo>
                  <a:pt x="25072" y="33221"/>
                  <a:pt x="71953" y="0"/>
                  <a:pt x="126592" y="0"/>
                </a:cubicBezTo>
                <a:lnTo>
                  <a:pt x="654770" y="0"/>
                </a:lnTo>
                <a:cubicBezTo>
                  <a:pt x="691196" y="0"/>
                  <a:pt x="724174" y="14765"/>
                  <a:pt x="748045" y="38636"/>
                </a:cubicBezTo>
                <a:close/>
              </a:path>
            </a:pathLst>
          </a:custGeom>
          <a:solidFill>
            <a:schemeClr val="bg1"/>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endParaRPr lang="en-US" noProof="0"/>
          </a:p>
        </p:txBody>
      </p:sp>
      <p:sp>
        <p:nvSpPr>
          <p:cNvPr id="14" name="Rectangle: Rounded Corners 13">
            <a:extLst>
              <a:ext uri="{FF2B5EF4-FFF2-40B4-BE49-F238E27FC236}">
                <a16:creationId xmlns:a16="http://schemas.microsoft.com/office/drawing/2014/main" id="{54A4E04A-4CF4-4FAB-A61F-8BEBBE587023}"/>
              </a:ext>
            </a:extLst>
          </p:cNvPr>
          <p:cNvSpPr>
            <a:spLocks/>
          </p:cNvSpPr>
          <p:nvPr userDrawn="1"/>
        </p:nvSpPr>
        <p:spPr>
          <a:xfrm>
            <a:off x="7867981" y="2199273"/>
            <a:ext cx="3241645" cy="2295854"/>
          </a:xfrm>
          <a:prstGeom prst="roundRect">
            <a:avLst/>
          </a:prstGeom>
          <a:solidFill>
            <a:srgbClr val="FAFAFA"/>
          </a:solidFill>
          <a:ln>
            <a:no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7" name="Rectangle: Rounded Corners 6">
            <a:extLst>
              <a:ext uri="{FF2B5EF4-FFF2-40B4-BE49-F238E27FC236}">
                <a16:creationId xmlns:a16="http://schemas.microsoft.com/office/drawing/2014/main" id="{C3D14506-18AF-970D-6269-519A5300C623}"/>
              </a:ext>
            </a:extLst>
          </p:cNvPr>
          <p:cNvSpPr>
            <a:spLocks/>
          </p:cNvSpPr>
          <p:nvPr userDrawn="1"/>
        </p:nvSpPr>
        <p:spPr>
          <a:xfrm>
            <a:off x="7867981" y="4701885"/>
            <a:ext cx="3241645" cy="1470138"/>
          </a:xfrm>
          <a:prstGeom prst="roundRect">
            <a:avLst/>
          </a:prstGeom>
          <a:solidFill>
            <a:srgbClr val="FAFAFA"/>
          </a:solidFill>
          <a:ln>
            <a:no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810993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Content &amp; 4 Figures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noProof="0"/>
              <a:t>Click to edit Master title style</a:t>
            </a:r>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64FE80FA-9ED6-44E0-8C54-92C161B55BE4}"/>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28" name="Freeform: Shape 27">
            <a:extLst>
              <a:ext uri="{FF2B5EF4-FFF2-40B4-BE49-F238E27FC236}">
                <a16:creationId xmlns:a16="http://schemas.microsoft.com/office/drawing/2014/main" id="{D8C5D2F3-0AA0-4A96-9078-56B5334C68CC}"/>
              </a:ext>
            </a:extLst>
          </p:cNvPr>
          <p:cNvSpPr/>
          <p:nvPr userDrawn="1"/>
        </p:nvSpPr>
        <p:spPr>
          <a:xfrm rot="19075909">
            <a:off x="11036437" y="1438655"/>
            <a:ext cx="1952052" cy="1982942"/>
          </a:xfrm>
          <a:custGeom>
            <a:avLst/>
            <a:gdLst>
              <a:gd name="connsiteX0" fmla="*/ 1886142 w 1952052"/>
              <a:gd name="connsiteY0" fmla="*/ 96801 h 1982942"/>
              <a:gd name="connsiteX1" fmla="*/ 1926498 w 1952052"/>
              <a:gd name="connsiteY1" fmla="*/ 145713 h 1982942"/>
              <a:gd name="connsiteX2" fmla="*/ 1952052 w 1952052"/>
              <a:gd name="connsiteY2" fmla="*/ 192792 h 1982942"/>
              <a:gd name="connsiteX3" fmla="*/ 336332 w 1952052"/>
              <a:gd name="connsiteY3" fmla="*/ 1982942 h 1982942"/>
              <a:gd name="connsiteX4" fmla="*/ 330497 w 1952052"/>
              <a:gd name="connsiteY4" fmla="*/ 1982942 h 1982942"/>
              <a:gd name="connsiteX5" fmla="*/ 0 w 1952052"/>
              <a:gd name="connsiteY5" fmla="*/ 1652445 h 1982942"/>
              <a:gd name="connsiteX6" fmla="*/ 0 w 1952052"/>
              <a:gd name="connsiteY6" fmla="*/ 330497 h 1982942"/>
              <a:gd name="connsiteX7" fmla="*/ 330497 w 1952052"/>
              <a:gd name="connsiteY7" fmla="*/ 0 h 1982942"/>
              <a:gd name="connsiteX8" fmla="*/ 1652445 w 1952052"/>
              <a:gd name="connsiteY8" fmla="*/ 0 h 1982942"/>
              <a:gd name="connsiteX9" fmla="*/ 1886142 w 1952052"/>
              <a:gd name="connsiteY9" fmla="*/ 96801 h 19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2052" h="1982942">
                <a:moveTo>
                  <a:pt x="1886142" y="96801"/>
                </a:moveTo>
                <a:cubicBezTo>
                  <a:pt x="1901093" y="111752"/>
                  <a:pt x="1914620" y="128131"/>
                  <a:pt x="1926498" y="145713"/>
                </a:cubicBezTo>
                <a:lnTo>
                  <a:pt x="1952052" y="192792"/>
                </a:lnTo>
                <a:lnTo>
                  <a:pt x="336332" y="1982942"/>
                </a:lnTo>
                <a:lnTo>
                  <a:pt x="330497" y="1982942"/>
                </a:lnTo>
                <a:cubicBezTo>
                  <a:pt x="147969" y="1982942"/>
                  <a:pt x="0" y="1834973"/>
                  <a:pt x="0" y="1652445"/>
                </a:cubicBezTo>
                <a:lnTo>
                  <a:pt x="0" y="330497"/>
                </a:lnTo>
                <a:cubicBezTo>
                  <a:pt x="0" y="147969"/>
                  <a:pt x="147969" y="0"/>
                  <a:pt x="330497" y="0"/>
                </a:cubicBezTo>
                <a:lnTo>
                  <a:pt x="1652445" y="0"/>
                </a:lnTo>
                <a:cubicBezTo>
                  <a:pt x="1743709" y="0"/>
                  <a:pt x="1826333" y="36992"/>
                  <a:pt x="1886142" y="96801"/>
                </a:cubicBez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noProof="0"/>
          </a:p>
        </p:txBody>
      </p:sp>
      <p:sp>
        <p:nvSpPr>
          <p:cNvPr id="34" name="Freeform: Shape 33">
            <a:extLst>
              <a:ext uri="{FF2B5EF4-FFF2-40B4-BE49-F238E27FC236}">
                <a16:creationId xmlns:a16="http://schemas.microsoft.com/office/drawing/2014/main" id="{4C2BD1FF-6CEB-4604-B03B-F1CD292B8974}"/>
              </a:ext>
            </a:extLst>
          </p:cNvPr>
          <p:cNvSpPr/>
          <p:nvPr userDrawn="1"/>
        </p:nvSpPr>
        <p:spPr>
          <a:xfrm rot="19075909">
            <a:off x="8169339" y="3274453"/>
            <a:ext cx="3903065" cy="3903065"/>
          </a:xfrm>
          <a:custGeom>
            <a:avLst/>
            <a:gdLst>
              <a:gd name="connsiteX0" fmla="*/ 3712531 w 3903065"/>
              <a:gd name="connsiteY0" fmla="*/ 190535 h 3903065"/>
              <a:gd name="connsiteX1" fmla="*/ 3903065 w 3903065"/>
              <a:gd name="connsiteY1" fmla="*/ 650524 h 3903065"/>
              <a:gd name="connsiteX2" fmla="*/ 3903065 w 3903065"/>
              <a:gd name="connsiteY2" fmla="*/ 2880486 h 3903065"/>
              <a:gd name="connsiteX3" fmla="*/ 2980125 w 3903065"/>
              <a:gd name="connsiteY3" fmla="*/ 3903065 h 3903065"/>
              <a:gd name="connsiteX4" fmla="*/ 1664269 w 3903065"/>
              <a:gd name="connsiteY4" fmla="*/ 3903065 h 3903065"/>
              <a:gd name="connsiteX5" fmla="*/ 0 w 3903065"/>
              <a:gd name="connsiteY5" fmla="*/ 2400960 h 3903065"/>
              <a:gd name="connsiteX6" fmla="*/ 0 w 3903065"/>
              <a:gd name="connsiteY6" fmla="*/ 650524 h 3903065"/>
              <a:gd name="connsiteX7" fmla="*/ 650524 w 3903065"/>
              <a:gd name="connsiteY7" fmla="*/ 0 h 3903065"/>
              <a:gd name="connsiteX8" fmla="*/ 3252541 w 3903065"/>
              <a:gd name="connsiteY8" fmla="*/ 0 h 3903065"/>
              <a:gd name="connsiteX9" fmla="*/ 3712531 w 3903065"/>
              <a:gd name="connsiteY9" fmla="*/ 190535 h 390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3065" h="3903065">
                <a:moveTo>
                  <a:pt x="3712531" y="190535"/>
                </a:moveTo>
                <a:cubicBezTo>
                  <a:pt x="3830252" y="308256"/>
                  <a:pt x="3903064" y="470886"/>
                  <a:pt x="3903065" y="650524"/>
                </a:cubicBezTo>
                <a:lnTo>
                  <a:pt x="3903065" y="2880486"/>
                </a:lnTo>
                <a:lnTo>
                  <a:pt x="2980125" y="3903065"/>
                </a:lnTo>
                <a:lnTo>
                  <a:pt x="1664269" y="3903065"/>
                </a:lnTo>
                <a:lnTo>
                  <a:pt x="0" y="2400960"/>
                </a:lnTo>
                <a:lnTo>
                  <a:pt x="0" y="650524"/>
                </a:lnTo>
                <a:cubicBezTo>
                  <a:pt x="0" y="291250"/>
                  <a:pt x="291250" y="0"/>
                  <a:pt x="650524" y="0"/>
                </a:cubicBezTo>
                <a:lnTo>
                  <a:pt x="3252541" y="0"/>
                </a:lnTo>
                <a:cubicBezTo>
                  <a:pt x="3432178" y="0"/>
                  <a:pt x="3594809" y="72813"/>
                  <a:pt x="3712531" y="190535"/>
                </a:cubicBez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noProof="0"/>
          </a:p>
        </p:txBody>
      </p:sp>
      <p:sp>
        <p:nvSpPr>
          <p:cNvPr id="36" name="Freeform: Shape 35">
            <a:extLst>
              <a:ext uri="{FF2B5EF4-FFF2-40B4-BE49-F238E27FC236}">
                <a16:creationId xmlns:a16="http://schemas.microsoft.com/office/drawing/2014/main" id="{749CEEBE-4283-4A80-80BE-41EA3AA5CFB8}"/>
              </a:ext>
            </a:extLst>
          </p:cNvPr>
          <p:cNvSpPr/>
          <p:nvPr userDrawn="1"/>
        </p:nvSpPr>
        <p:spPr>
          <a:xfrm rot="19075909">
            <a:off x="6635432" y="6139626"/>
            <a:ext cx="1351110" cy="1302208"/>
          </a:xfrm>
          <a:custGeom>
            <a:avLst/>
            <a:gdLst>
              <a:gd name="connsiteX0" fmla="*/ 1284329 w 1351110"/>
              <a:gd name="connsiteY0" fmla="*/ 66781 h 1302208"/>
              <a:gd name="connsiteX1" fmla="*/ 1351110 w 1351110"/>
              <a:gd name="connsiteY1" fmla="*/ 228005 h 1302208"/>
              <a:gd name="connsiteX2" fmla="*/ 1351110 w 1351110"/>
              <a:gd name="connsiteY2" fmla="*/ 1139995 h 1302208"/>
              <a:gd name="connsiteX3" fmla="*/ 1284329 w 1351110"/>
              <a:gd name="connsiteY3" fmla="*/ 1301219 h 1302208"/>
              <a:gd name="connsiteX4" fmla="*/ 1282862 w 1351110"/>
              <a:gd name="connsiteY4" fmla="*/ 1302208 h 1302208"/>
              <a:gd name="connsiteX5" fmla="*/ 0 w 1351110"/>
              <a:gd name="connsiteY5" fmla="*/ 144347 h 1302208"/>
              <a:gd name="connsiteX6" fmla="*/ 1028 w 1351110"/>
              <a:gd name="connsiteY6" fmla="*/ 139255 h 1302208"/>
              <a:gd name="connsiteX7" fmla="*/ 211115 w 1351110"/>
              <a:gd name="connsiteY7" fmla="*/ 0 h 1302208"/>
              <a:gd name="connsiteX8" fmla="*/ 1123105 w 1351110"/>
              <a:gd name="connsiteY8" fmla="*/ 0 h 1302208"/>
              <a:gd name="connsiteX9" fmla="*/ 1284329 w 1351110"/>
              <a:gd name="connsiteY9" fmla="*/ 66781 h 130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1110" h="1302208">
                <a:moveTo>
                  <a:pt x="1284329" y="66781"/>
                </a:moveTo>
                <a:cubicBezTo>
                  <a:pt x="1325590" y="108042"/>
                  <a:pt x="1351110" y="165043"/>
                  <a:pt x="1351110" y="228005"/>
                </a:cubicBezTo>
                <a:lnTo>
                  <a:pt x="1351110" y="1139995"/>
                </a:lnTo>
                <a:cubicBezTo>
                  <a:pt x="1351110" y="1202957"/>
                  <a:pt x="1325590" y="1259958"/>
                  <a:pt x="1284329" y="1301219"/>
                </a:cubicBezTo>
                <a:lnTo>
                  <a:pt x="1282862" y="1302208"/>
                </a:lnTo>
                <a:lnTo>
                  <a:pt x="0" y="144347"/>
                </a:lnTo>
                <a:lnTo>
                  <a:pt x="1028" y="139255"/>
                </a:lnTo>
                <a:cubicBezTo>
                  <a:pt x="35641" y="57421"/>
                  <a:pt x="116672" y="0"/>
                  <a:pt x="211115" y="0"/>
                </a:cubicBezTo>
                <a:lnTo>
                  <a:pt x="1123105" y="0"/>
                </a:lnTo>
                <a:cubicBezTo>
                  <a:pt x="1186067" y="0"/>
                  <a:pt x="1243068" y="25520"/>
                  <a:pt x="1284329" y="66781"/>
                </a:cubicBez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noProof="0"/>
          </a:p>
        </p:txBody>
      </p:sp>
      <p:sp>
        <p:nvSpPr>
          <p:cNvPr id="38" name="Freeform: Shape 37">
            <a:extLst>
              <a:ext uri="{FF2B5EF4-FFF2-40B4-BE49-F238E27FC236}">
                <a16:creationId xmlns:a16="http://schemas.microsoft.com/office/drawing/2014/main" id="{9E368AA6-BBFA-487A-A358-3EE732D33187}"/>
              </a:ext>
            </a:extLst>
          </p:cNvPr>
          <p:cNvSpPr/>
          <p:nvPr userDrawn="1"/>
        </p:nvSpPr>
        <p:spPr>
          <a:xfrm rot="19075909">
            <a:off x="6926448" y="6426741"/>
            <a:ext cx="786681" cy="764749"/>
          </a:xfrm>
          <a:custGeom>
            <a:avLst/>
            <a:gdLst>
              <a:gd name="connsiteX0" fmla="*/ 748045 w 786681"/>
              <a:gd name="connsiteY0" fmla="*/ 38636 h 764749"/>
              <a:gd name="connsiteX1" fmla="*/ 786681 w 786681"/>
              <a:gd name="connsiteY1" fmla="*/ 131911 h 764749"/>
              <a:gd name="connsiteX2" fmla="*/ 786681 w 786681"/>
              <a:gd name="connsiteY2" fmla="*/ 659541 h 764749"/>
              <a:gd name="connsiteX3" fmla="*/ 748045 w 786681"/>
              <a:gd name="connsiteY3" fmla="*/ 752816 h 764749"/>
              <a:gd name="connsiteX4" fmla="*/ 730346 w 786681"/>
              <a:gd name="connsiteY4" fmla="*/ 764749 h 764749"/>
              <a:gd name="connsiteX5" fmla="*/ 0 w 786681"/>
              <a:gd name="connsiteY5" fmla="*/ 105567 h 764749"/>
              <a:gd name="connsiteX6" fmla="*/ 5047 w 786681"/>
              <a:gd name="connsiteY6" fmla="*/ 80566 h 764749"/>
              <a:gd name="connsiteX7" fmla="*/ 126592 w 786681"/>
              <a:gd name="connsiteY7" fmla="*/ 0 h 764749"/>
              <a:gd name="connsiteX8" fmla="*/ 654770 w 786681"/>
              <a:gd name="connsiteY8" fmla="*/ 0 h 764749"/>
              <a:gd name="connsiteX9" fmla="*/ 748045 w 786681"/>
              <a:gd name="connsiteY9" fmla="*/ 38636 h 76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6681" h="764749">
                <a:moveTo>
                  <a:pt x="748045" y="38636"/>
                </a:moveTo>
                <a:cubicBezTo>
                  <a:pt x="771916" y="62507"/>
                  <a:pt x="786681" y="95485"/>
                  <a:pt x="786681" y="131911"/>
                </a:cubicBezTo>
                <a:lnTo>
                  <a:pt x="786681" y="659541"/>
                </a:lnTo>
                <a:cubicBezTo>
                  <a:pt x="786681" y="695967"/>
                  <a:pt x="771916" y="728945"/>
                  <a:pt x="748045" y="752816"/>
                </a:cubicBezTo>
                <a:lnTo>
                  <a:pt x="730346" y="764749"/>
                </a:lnTo>
                <a:lnTo>
                  <a:pt x="0" y="105567"/>
                </a:lnTo>
                <a:lnTo>
                  <a:pt x="5047" y="80566"/>
                </a:lnTo>
                <a:cubicBezTo>
                  <a:pt x="25072" y="33221"/>
                  <a:pt x="71953" y="0"/>
                  <a:pt x="126592" y="0"/>
                </a:cubicBezTo>
                <a:lnTo>
                  <a:pt x="654770" y="0"/>
                </a:lnTo>
                <a:cubicBezTo>
                  <a:pt x="691196" y="0"/>
                  <a:pt x="724174" y="14765"/>
                  <a:pt x="748045" y="38636"/>
                </a:cubicBezTo>
                <a:close/>
              </a:path>
            </a:pathLst>
          </a:custGeom>
          <a:solidFill>
            <a:schemeClr val="bg1"/>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endParaRPr lang="en-US" noProof="0"/>
          </a:p>
        </p:txBody>
      </p:sp>
      <p:sp>
        <p:nvSpPr>
          <p:cNvPr id="14" name="Rectangle: Rounded Corners 13">
            <a:extLst>
              <a:ext uri="{FF2B5EF4-FFF2-40B4-BE49-F238E27FC236}">
                <a16:creationId xmlns:a16="http://schemas.microsoft.com/office/drawing/2014/main" id="{54A4E04A-4CF4-4FAB-A61F-8BEBBE587023}"/>
              </a:ext>
            </a:extLst>
          </p:cNvPr>
          <p:cNvSpPr>
            <a:spLocks/>
          </p:cNvSpPr>
          <p:nvPr userDrawn="1"/>
        </p:nvSpPr>
        <p:spPr>
          <a:xfrm>
            <a:off x="7867981" y="2199273"/>
            <a:ext cx="3241645" cy="2295854"/>
          </a:xfrm>
          <a:prstGeom prst="roundRect">
            <a:avLst/>
          </a:prstGeom>
          <a:solidFill>
            <a:srgbClr val="FAFAFA"/>
          </a:solidFill>
          <a:ln>
            <a:no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7" name="Rectangle: Rounded Corners 6">
            <a:extLst>
              <a:ext uri="{FF2B5EF4-FFF2-40B4-BE49-F238E27FC236}">
                <a16:creationId xmlns:a16="http://schemas.microsoft.com/office/drawing/2014/main" id="{C3D14506-18AF-970D-6269-519A5300C623}"/>
              </a:ext>
            </a:extLst>
          </p:cNvPr>
          <p:cNvSpPr>
            <a:spLocks/>
          </p:cNvSpPr>
          <p:nvPr userDrawn="1"/>
        </p:nvSpPr>
        <p:spPr>
          <a:xfrm>
            <a:off x="7867981" y="4701885"/>
            <a:ext cx="3241645" cy="1470138"/>
          </a:xfrm>
          <a:prstGeom prst="roundRect">
            <a:avLst/>
          </a:prstGeom>
          <a:solidFill>
            <a:srgbClr val="FAFAFA"/>
          </a:solidFill>
          <a:ln>
            <a:no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4" name="Content Placeholder 2">
            <a:extLst>
              <a:ext uri="{FF2B5EF4-FFF2-40B4-BE49-F238E27FC236}">
                <a16:creationId xmlns:a16="http://schemas.microsoft.com/office/drawing/2014/main" id="{8069A842-8B45-1898-34D0-A0AA6B05060B}"/>
              </a:ext>
            </a:extLst>
          </p:cNvPr>
          <p:cNvSpPr>
            <a:spLocks noGrp="1"/>
          </p:cNvSpPr>
          <p:nvPr>
            <p:ph idx="1"/>
          </p:nvPr>
        </p:nvSpPr>
        <p:spPr>
          <a:xfrm>
            <a:off x="838200" y="1433142"/>
            <a:ext cx="5201084" cy="4743821"/>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1729086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_Content &amp; 4 Figures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noProof="0"/>
              <a:t>Click to edit Master title style</a:t>
            </a:r>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64FE80FA-9ED6-44E0-8C54-92C161B55BE4}"/>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28" name="Freeform: Shape 27">
            <a:extLst>
              <a:ext uri="{FF2B5EF4-FFF2-40B4-BE49-F238E27FC236}">
                <a16:creationId xmlns:a16="http://schemas.microsoft.com/office/drawing/2014/main" id="{D8C5D2F3-0AA0-4A96-9078-56B5334C68CC}"/>
              </a:ext>
            </a:extLst>
          </p:cNvPr>
          <p:cNvSpPr/>
          <p:nvPr userDrawn="1"/>
        </p:nvSpPr>
        <p:spPr>
          <a:xfrm rot="19075909">
            <a:off x="11036437" y="1438655"/>
            <a:ext cx="1952052" cy="1982942"/>
          </a:xfrm>
          <a:custGeom>
            <a:avLst/>
            <a:gdLst>
              <a:gd name="connsiteX0" fmla="*/ 1886142 w 1952052"/>
              <a:gd name="connsiteY0" fmla="*/ 96801 h 1982942"/>
              <a:gd name="connsiteX1" fmla="*/ 1926498 w 1952052"/>
              <a:gd name="connsiteY1" fmla="*/ 145713 h 1982942"/>
              <a:gd name="connsiteX2" fmla="*/ 1952052 w 1952052"/>
              <a:gd name="connsiteY2" fmla="*/ 192792 h 1982942"/>
              <a:gd name="connsiteX3" fmla="*/ 336332 w 1952052"/>
              <a:gd name="connsiteY3" fmla="*/ 1982942 h 1982942"/>
              <a:gd name="connsiteX4" fmla="*/ 330497 w 1952052"/>
              <a:gd name="connsiteY4" fmla="*/ 1982942 h 1982942"/>
              <a:gd name="connsiteX5" fmla="*/ 0 w 1952052"/>
              <a:gd name="connsiteY5" fmla="*/ 1652445 h 1982942"/>
              <a:gd name="connsiteX6" fmla="*/ 0 w 1952052"/>
              <a:gd name="connsiteY6" fmla="*/ 330497 h 1982942"/>
              <a:gd name="connsiteX7" fmla="*/ 330497 w 1952052"/>
              <a:gd name="connsiteY7" fmla="*/ 0 h 1982942"/>
              <a:gd name="connsiteX8" fmla="*/ 1652445 w 1952052"/>
              <a:gd name="connsiteY8" fmla="*/ 0 h 1982942"/>
              <a:gd name="connsiteX9" fmla="*/ 1886142 w 1952052"/>
              <a:gd name="connsiteY9" fmla="*/ 96801 h 19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2052" h="1982942">
                <a:moveTo>
                  <a:pt x="1886142" y="96801"/>
                </a:moveTo>
                <a:cubicBezTo>
                  <a:pt x="1901093" y="111752"/>
                  <a:pt x="1914620" y="128131"/>
                  <a:pt x="1926498" y="145713"/>
                </a:cubicBezTo>
                <a:lnTo>
                  <a:pt x="1952052" y="192792"/>
                </a:lnTo>
                <a:lnTo>
                  <a:pt x="336332" y="1982942"/>
                </a:lnTo>
                <a:lnTo>
                  <a:pt x="330497" y="1982942"/>
                </a:lnTo>
                <a:cubicBezTo>
                  <a:pt x="147969" y="1982942"/>
                  <a:pt x="0" y="1834973"/>
                  <a:pt x="0" y="1652445"/>
                </a:cubicBezTo>
                <a:lnTo>
                  <a:pt x="0" y="330497"/>
                </a:lnTo>
                <a:cubicBezTo>
                  <a:pt x="0" y="147969"/>
                  <a:pt x="147969" y="0"/>
                  <a:pt x="330497" y="0"/>
                </a:cubicBezTo>
                <a:lnTo>
                  <a:pt x="1652445" y="0"/>
                </a:lnTo>
                <a:cubicBezTo>
                  <a:pt x="1743709" y="0"/>
                  <a:pt x="1826333" y="36992"/>
                  <a:pt x="1886142" y="96801"/>
                </a:cubicBez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noProof="0"/>
          </a:p>
        </p:txBody>
      </p:sp>
      <p:sp>
        <p:nvSpPr>
          <p:cNvPr id="34" name="Freeform: Shape 33">
            <a:extLst>
              <a:ext uri="{FF2B5EF4-FFF2-40B4-BE49-F238E27FC236}">
                <a16:creationId xmlns:a16="http://schemas.microsoft.com/office/drawing/2014/main" id="{4C2BD1FF-6CEB-4604-B03B-F1CD292B8974}"/>
              </a:ext>
            </a:extLst>
          </p:cNvPr>
          <p:cNvSpPr/>
          <p:nvPr userDrawn="1"/>
        </p:nvSpPr>
        <p:spPr>
          <a:xfrm rot="19075909">
            <a:off x="8169339" y="3274453"/>
            <a:ext cx="3903065" cy="3903065"/>
          </a:xfrm>
          <a:custGeom>
            <a:avLst/>
            <a:gdLst>
              <a:gd name="connsiteX0" fmla="*/ 3712531 w 3903065"/>
              <a:gd name="connsiteY0" fmla="*/ 190535 h 3903065"/>
              <a:gd name="connsiteX1" fmla="*/ 3903065 w 3903065"/>
              <a:gd name="connsiteY1" fmla="*/ 650524 h 3903065"/>
              <a:gd name="connsiteX2" fmla="*/ 3903065 w 3903065"/>
              <a:gd name="connsiteY2" fmla="*/ 2880486 h 3903065"/>
              <a:gd name="connsiteX3" fmla="*/ 2980125 w 3903065"/>
              <a:gd name="connsiteY3" fmla="*/ 3903065 h 3903065"/>
              <a:gd name="connsiteX4" fmla="*/ 1664269 w 3903065"/>
              <a:gd name="connsiteY4" fmla="*/ 3903065 h 3903065"/>
              <a:gd name="connsiteX5" fmla="*/ 0 w 3903065"/>
              <a:gd name="connsiteY5" fmla="*/ 2400960 h 3903065"/>
              <a:gd name="connsiteX6" fmla="*/ 0 w 3903065"/>
              <a:gd name="connsiteY6" fmla="*/ 650524 h 3903065"/>
              <a:gd name="connsiteX7" fmla="*/ 650524 w 3903065"/>
              <a:gd name="connsiteY7" fmla="*/ 0 h 3903065"/>
              <a:gd name="connsiteX8" fmla="*/ 3252541 w 3903065"/>
              <a:gd name="connsiteY8" fmla="*/ 0 h 3903065"/>
              <a:gd name="connsiteX9" fmla="*/ 3712531 w 3903065"/>
              <a:gd name="connsiteY9" fmla="*/ 190535 h 390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3065" h="3903065">
                <a:moveTo>
                  <a:pt x="3712531" y="190535"/>
                </a:moveTo>
                <a:cubicBezTo>
                  <a:pt x="3830252" y="308256"/>
                  <a:pt x="3903064" y="470886"/>
                  <a:pt x="3903065" y="650524"/>
                </a:cubicBezTo>
                <a:lnTo>
                  <a:pt x="3903065" y="2880486"/>
                </a:lnTo>
                <a:lnTo>
                  <a:pt x="2980125" y="3903065"/>
                </a:lnTo>
                <a:lnTo>
                  <a:pt x="1664269" y="3903065"/>
                </a:lnTo>
                <a:lnTo>
                  <a:pt x="0" y="2400960"/>
                </a:lnTo>
                <a:lnTo>
                  <a:pt x="0" y="650524"/>
                </a:lnTo>
                <a:cubicBezTo>
                  <a:pt x="0" y="291250"/>
                  <a:pt x="291250" y="0"/>
                  <a:pt x="650524" y="0"/>
                </a:cubicBezTo>
                <a:lnTo>
                  <a:pt x="3252541" y="0"/>
                </a:lnTo>
                <a:cubicBezTo>
                  <a:pt x="3432178" y="0"/>
                  <a:pt x="3594809" y="72813"/>
                  <a:pt x="3712531" y="190535"/>
                </a:cubicBez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noProof="0"/>
          </a:p>
        </p:txBody>
      </p:sp>
      <p:sp>
        <p:nvSpPr>
          <p:cNvPr id="36" name="Freeform: Shape 35">
            <a:extLst>
              <a:ext uri="{FF2B5EF4-FFF2-40B4-BE49-F238E27FC236}">
                <a16:creationId xmlns:a16="http://schemas.microsoft.com/office/drawing/2014/main" id="{749CEEBE-4283-4A80-80BE-41EA3AA5CFB8}"/>
              </a:ext>
            </a:extLst>
          </p:cNvPr>
          <p:cNvSpPr/>
          <p:nvPr userDrawn="1"/>
        </p:nvSpPr>
        <p:spPr>
          <a:xfrm rot="19075909">
            <a:off x="6635432" y="6139626"/>
            <a:ext cx="1351110" cy="1302208"/>
          </a:xfrm>
          <a:custGeom>
            <a:avLst/>
            <a:gdLst>
              <a:gd name="connsiteX0" fmla="*/ 1284329 w 1351110"/>
              <a:gd name="connsiteY0" fmla="*/ 66781 h 1302208"/>
              <a:gd name="connsiteX1" fmla="*/ 1351110 w 1351110"/>
              <a:gd name="connsiteY1" fmla="*/ 228005 h 1302208"/>
              <a:gd name="connsiteX2" fmla="*/ 1351110 w 1351110"/>
              <a:gd name="connsiteY2" fmla="*/ 1139995 h 1302208"/>
              <a:gd name="connsiteX3" fmla="*/ 1284329 w 1351110"/>
              <a:gd name="connsiteY3" fmla="*/ 1301219 h 1302208"/>
              <a:gd name="connsiteX4" fmla="*/ 1282862 w 1351110"/>
              <a:gd name="connsiteY4" fmla="*/ 1302208 h 1302208"/>
              <a:gd name="connsiteX5" fmla="*/ 0 w 1351110"/>
              <a:gd name="connsiteY5" fmla="*/ 144347 h 1302208"/>
              <a:gd name="connsiteX6" fmla="*/ 1028 w 1351110"/>
              <a:gd name="connsiteY6" fmla="*/ 139255 h 1302208"/>
              <a:gd name="connsiteX7" fmla="*/ 211115 w 1351110"/>
              <a:gd name="connsiteY7" fmla="*/ 0 h 1302208"/>
              <a:gd name="connsiteX8" fmla="*/ 1123105 w 1351110"/>
              <a:gd name="connsiteY8" fmla="*/ 0 h 1302208"/>
              <a:gd name="connsiteX9" fmla="*/ 1284329 w 1351110"/>
              <a:gd name="connsiteY9" fmla="*/ 66781 h 130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1110" h="1302208">
                <a:moveTo>
                  <a:pt x="1284329" y="66781"/>
                </a:moveTo>
                <a:cubicBezTo>
                  <a:pt x="1325590" y="108042"/>
                  <a:pt x="1351110" y="165043"/>
                  <a:pt x="1351110" y="228005"/>
                </a:cubicBezTo>
                <a:lnTo>
                  <a:pt x="1351110" y="1139995"/>
                </a:lnTo>
                <a:cubicBezTo>
                  <a:pt x="1351110" y="1202957"/>
                  <a:pt x="1325590" y="1259958"/>
                  <a:pt x="1284329" y="1301219"/>
                </a:cubicBezTo>
                <a:lnTo>
                  <a:pt x="1282862" y="1302208"/>
                </a:lnTo>
                <a:lnTo>
                  <a:pt x="0" y="144347"/>
                </a:lnTo>
                <a:lnTo>
                  <a:pt x="1028" y="139255"/>
                </a:lnTo>
                <a:cubicBezTo>
                  <a:pt x="35641" y="57421"/>
                  <a:pt x="116672" y="0"/>
                  <a:pt x="211115" y="0"/>
                </a:cubicBezTo>
                <a:lnTo>
                  <a:pt x="1123105" y="0"/>
                </a:lnTo>
                <a:cubicBezTo>
                  <a:pt x="1186067" y="0"/>
                  <a:pt x="1243068" y="25520"/>
                  <a:pt x="1284329" y="66781"/>
                </a:cubicBez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noProof="0"/>
          </a:p>
        </p:txBody>
      </p:sp>
      <p:sp>
        <p:nvSpPr>
          <p:cNvPr id="38" name="Freeform: Shape 37">
            <a:extLst>
              <a:ext uri="{FF2B5EF4-FFF2-40B4-BE49-F238E27FC236}">
                <a16:creationId xmlns:a16="http://schemas.microsoft.com/office/drawing/2014/main" id="{9E368AA6-BBFA-487A-A358-3EE732D33187}"/>
              </a:ext>
            </a:extLst>
          </p:cNvPr>
          <p:cNvSpPr/>
          <p:nvPr userDrawn="1"/>
        </p:nvSpPr>
        <p:spPr>
          <a:xfrm rot="19075909">
            <a:off x="6926448" y="6426741"/>
            <a:ext cx="786681" cy="764749"/>
          </a:xfrm>
          <a:custGeom>
            <a:avLst/>
            <a:gdLst>
              <a:gd name="connsiteX0" fmla="*/ 748045 w 786681"/>
              <a:gd name="connsiteY0" fmla="*/ 38636 h 764749"/>
              <a:gd name="connsiteX1" fmla="*/ 786681 w 786681"/>
              <a:gd name="connsiteY1" fmla="*/ 131911 h 764749"/>
              <a:gd name="connsiteX2" fmla="*/ 786681 w 786681"/>
              <a:gd name="connsiteY2" fmla="*/ 659541 h 764749"/>
              <a:gd name="connsiteX3" fmla="*/ 748045 w 786681"/>
              <a:gd name="connsiteY3" fmla="*/ 752816 h 764749"/>
              <a:gd name="connsiteX4" fmla="*/ 730346 w 786681"/>
              <a:gd name="connsiteY4" fmla="*/ 764749 h 764749"/>
              <a:gd name="connsiteX5" fmla="*/ 0 w 786681"/>
              <a:gd name="connsiteY5" fmla="*/ 105567 h 764749"/>
              <a:gd name="connsiteX6" fmla="*/ 5047 w 786681"/>
              <a:gd name="connsiteY6" fmla="*/ 80566 h 764749"/>
              <a:gd name="connsiteX7" fmla="*/ 126592 w 786681"/>
              <a:gd name="connsiteY7" fmla="*/ 0 h 764749"/>
              <a:gd name="connsiteX8" fmla="*/ 654770 w 786681"/>
              <a:gd name="connsiteY8" fmla="*/ 0 h 764749"/>
              <a:gd name="connsiteX9" fmla="*/ 748045 w 786681"/>
              <a:gd name="connsiteY9" fmla="*/ 38636 h 76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6681" h="764749">
                <a:moveTo>
                  <a:pt x="748045" y="38636"/>
                </a:moveTo>
                <a:cubicBezTo>
                  <a:pt x="771916" y="62507"/>
                  <a:pt x="786681" y="95485"/>
                  <a:pt x="786681" y="131911"/>
                </a:cubicBezTo>
                <a:lnTo>
                  <a:pt x="786681" y="659541"/>
                </a:lnTo>
                <a:cubicBezTo>
                  <a:pt x="786681" y="695967"/>
                  <a:pt x="771916" y="728945"/>
                  <a:pt x="748045" y="752816"/>
                </a:cubicBezTo>
                <a:lnTo>
                  <a:pt x="730346" y="764749"/>
                </a:lnTo>
                <a:lnTo>
                  <a:pt x="0" y="105567"/>
                </a:lnTo>
                <a:lnTo>
                  <a:pt x="5047" y="80566"/>
                </a:lnTo>
                <a:cubicBezTo>
                  <a:pt x="25072" y="33221"/>
                  <a:pt x="71953" y="0"/>
                  <a:pt x="126592" y="0"/>
                </a:cubicBezTo>
                <a:lnTo>
                  <a:pt x="654770" y="0"/>
                </a:lnTo>
                <a:cubicBezTo>
                  <a:pt x="691196" y="0"/>
                  <a:pt x="724174" y="14765"/>
                  <a:pt x="748045" y="38636"/>
                </a:cubicBezTo>
                <a:close/>
              </a:path>
            </a:pathLst>
          </a:custGeom>
          <a:solidFill>
            <a:schemeClr val="bg1"/>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endParaRPr lang="en-US" noProof="0"/>
          </a:p>
        </p:txBody>
      </p:sp>
      <p:sp>
        <p:nvSpPr>
          <p:cNvPr id="4" name="Content Placeholder 2">
            <a:extLst>
              <a:ext uri="{FF2B5EF4-FFF2-40B4-BE49-F238E27FC236}">
                <a16:creationId xmlns:a16="http://schemas.microsoft.com/office/drawing/2014/main" id="{8069A842-8B45-1898-34D0-A0AA6B05060B}"/>
              </a:ext>
            </a:extLst>
          </p:cNvPr>
          <p:cNvSpPr>
            <a:spLocks noGrp="1"/>
          </p:cNvSpPr>
          <p:nvPr>
            <p:ph idx="1"/>
          </p:nvPr>
        </p:nvSpPr>
        <p:spPr>
          <a:xfrm>
            <a:off x="838200" y="1433142"/>
            <a:ext cx="5201084" cy="4743821"/>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388603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ntent &amp; Picture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a:xfrm>
            <a:off x="838200" y="1433142"/>
            <a:ext cx="5201084" cy="4743821"/>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US" noProof="0"/>
          </a:p>
        </p:txBody>
      </p:sp>
      <p:sp>
        <p:nvSpPr>
          <p:cNvPr id="14" name="Freeform: Shape 13">
            <a:extLst>
              <a:ext uri="{FF2B5EF4-FFF2-40B4-BE49-F238E27FC236}">
                <a16:creationId xmlns:a16="http://schemas.microsoft.com/office/drawing/2014/main" id="{8362A39E-0D96-4729-B648-500462C37A8C}"/>
              </a:ext>
            </a:extLst>
          </p:cNvPr>
          <p:cNvSpPr/>
          <p:nvPr userDrawn="1"/>
        </p:nvSpPr>
        <p:spPr>
          <a:xfrm rot="19075909">
            <a:off x="6834324" y="28279"/>
            <a:ext cx="6858000" cy="7310917"/>
          </a:xfrm>
          <a:custGeom>
            <a:avLst/>
            <a:gdLst>
              <a:gd name="connsiteX0" fmla="*/ 4876900 w 6858000"/>
              <a:gd name="connsiteY0" fmla="*/ 0 h 7310917"/>
              <a:gd name="connsiteX1" fmla="*/ 6858000 w 6858000"/>
              <a:gd name="connsiteY1" fmla="*/ 1788064 h 7310917"/>
              <a:gd name="connsiteX2" fmla="*/ 6858000 w 6858000"/>
              <a:gd name="connsiteY2" fmla="*/ 2734829 h 7310917"/>
              <a:gd name="connsiteX3" fmla="*/ 2727801 w 6858000"/>
              <a:gd name="connsiteY3" fmla="*/ 7310917 h 7310917"/>
              <a:gd name="connsiteX4" fmla="*/ 0 w 6858000"/>
              <a:gd name="connsiteY4" fmla="*/ 4848910 h 7310917"/>
              <a:gd name="connsiteX5" fmla="*/ 0 w 6858000"/>
              <a:gd name="connsiteY5" fmla="*/ 1143023 h 7310917"/>
              <a:gd name="connsiteX6" fmla="*/ 1143023 w 6858000"/>
              <a:gd name="connsiteY6" fmla="*/ 0 h 7310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7310917">
                <a:moveTo>
                  <a:pt x="4876900" y="0"/>
                </a:moveTo>
                <a:lnTo>
                  <a:pt x="6858000" y="1788064"/>
                </a:lnTo>
                <a:lnTo>
                  <a:pt x="6858000" y="2734829"/>
                </a:lnTo>
                <a:lnTo>
                  <a:pt x="2727801" y="7310917"/>
                </a:lnTo>
                <a:lnTo>
                  <a:pt x="0" y="4848910"/>
                </a:lnTo>
                <a:lnTo>
                  <a:pt x="0" y="1143023"/>
                </a:lnTo>
                <a:cubicBezTo>
                  <a:pt x="0" y="511749"/>
                  <a:pt x="511749" y="0"/>
                  <a:pt x="1143023" y="0"/>
                </a:cubicBezTo>
                <a:close/>
              </a:path>
            </a:pathLst>
          </a:custGeom>
          <a:solidFill>
            <a:schemeClr val="accent2"/>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endParaRPr lang="en-US" noProof="0"/>
          </a:p>
        </p:txBody>
      </p:sp>
      <p:sp>
        <p:nvSpPr>
          <p:cNvPr id="28" name="Rectangle: Rounded Corners 27">
            <a:extLst>
              <a:ext uri="{FF2B5EF4-FFF2-40B4-BE49-F238E27FC236}">
                <a16:creationId xmlns:a16="http://schemas.microsoft.com/office/drawing/2014/main" id="{45A21CE1-145E-498F-9D86-140F7FDD52B8}"/>
              </a:ext>
            </a:extLst>
          </p:cNvPr>
          <p:cNvSpPr/>
          <p:nvPr userDrawn="1"/>
        </p:nvSpPr>
        <p:spPr>
          <a:xfrm>
            <a:off x="6096000" y="365126"/>
            <a:ext cx="5753128" cy="5811837"/>
          </a:xfrm>
          <a:prstGeom prst="roundRect">
            <a:avLst/>
          </a:prstGeom>
          <a:solidFill>
            <a:schemeClr val="bg1"/>
          </a:solidFill>
          <a:ln>
            <a:no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13" name="Picture Placeholder 12">
            <a:extLst>
              <a:ext uri="{FF2B5EF4-FFF2-40B4-BE49-F238E27FC236}">
                <a16:creationId xmlns:a16="http://schemas.microsoft.com/office/drawing/2014/main" id="{4B63E4E2-0DC0-4A69-8CE4-CD3AF30680E1}"/>
              </a:ext>
            </a:extLst>
          </p:cNvPr>
          <p:cNvSpPr>
            <a:spLocks noGrp="1"/>
          </p:cNvSpPr>
          <p:nvPr>
            <p:ph type="pic" sz="quarter" idx="12"/>
          </p:nvPr>
        </p:nvSpPr>
        <p:spPr>
          <a:xfrm>
            <a:off x="6527814" y="908050"/>
            <a:ext cx="4889500" cy="4725988"/>
          </a:xfrm>
          <a:effectLst>
            <a:softEdge rad="12700"/>
          </a:effectLst>
        </p:spPr>
        <p:txBody>
          <a:bodyPr/>
          <a:lstStyle/>
          <a:p>
            <a:endParaRPr lang="en-US" noProof="0"/>
          </a:p>
        </p:txBody>
      </p:sp>
    </p:spTree>
    <p:extLst>
      <p:ext uri="{BB962C8B-B14F-4D97-AF65-F5344CB8AC3E}">
        <p14:creationId xmlns:p14="http://schemas.microsoft.com/office/powerpoint/2010/main" val="39776939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ntent &amp; Picture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a:xfrm>
            <a:off x="838200" y="1433142"/>
            <a:ext cx="5201084" cy="4743821"/>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US" noProof="0"/>
          </a:p>
        </p:txBody>
      </p:sp>
      <p:sp>
        <p:nvSpPr>
          <p:cNvPr id="14" name="Freeform: Shape 13">
            <a:extLst>
              <a:ext uri="{FF2B5EF4-FFF2-40B4-BE49-F238E27FC236}">
                <a16:creationId xmlns:a16="http://schemas.microsoft.com/office/drawing/2014/main" id="{C2645306-7032-43FB-A146-112A5B2334C6}"/>
              </a:ext>
            </a:extLst>
          </p:cNvPr>
          <p:cNvSpPr/>
          <p:nvPr userDrawn="1"/>
        </p:nvSpPr>
        <p:spPr>
          <a:xfrm rot="19075909">
            <a:off x="6834324" y="28279"/>
            <a:ext cx="6858000" cy="7310917"/>
          </a:xfrm>
          <a:custGeom>
            <a:avLst/>
            <a:gdLst>
              <a:gd name="connsiteX0" fmla="*/ 4876900 w 6858000"/>
              <a:gd name="connsiteY0" fmla="*/ 0 h 7310917"/>
              <a:gd name="connsiteX1" fmla="*/ 6858000 w 6858000"/>
              <a:gd name="connsiteY1" fmla="*/ 1788064 h 7310917"/>
              <a:gd name="connsiteX2" fmla="*/ 6858000 w 6858000"/>
              <a:gd name="connsiteY2" fmla="*/ 2734829 h 7310917"/>
              <a:gd name="connsiteX3" fmla="*/ 2727801 w 6858000"/>
              <a:gd name="connsiteY3" fmla="*/ 7310917 h 7310917"/>
              <a:gd name="connsiteX4" fmla="*/ 0 w 6858000"/>
              <a:gd name="connsiteY4" fmla="*/ 4848910 h 7310917"/>
              <a:gd name="connsiteX5" fmla="*/ 0 w 6858000"/>
              <a:gd name="connsiteY5" fmla="*/ 1143023 h 7310917"/>
              <a:gd name="connsiteX6" fmla="*/ 1143023 w 6858000"/>
              <a:gd name="connsiteY6" fmla="*/ 0 h 7310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7310917">
                <a:moveTo>
                  <a:pt x="4876900" y="0"/>
                </a:moveTo>
                <a:lnTo>
                  <a:pt x="6858000" y="1788064"/>
                </a:lnTo>
                <a:lnTo>
                  <a:pt x="6858000" y="2734829"/>
                </a:lnTo>
                <a:lnTo>
                  <a:pt x="2727801" y="7310917"/>
                </a:lnTo>
                <a:lnTo>
                  <a:pt x="0" y="4848910"/>
                </a:lnTo>
                <a:lnTo>
                  <a:pt x="0" y="1143023"/>
                </a:lnTo>
                <a:cubicBezTo>
                  <a:pt x="0" y="511749"/>
                  <a:pt x="511749" y="0"/>
                  <a:pt x="1143023" y="0"/>
                </a:cubicBezTo>
                <a:close/>
              </a:path>
            </a:pathLst>
          </a:custGeom>
          <a:solidFill>
            <a:schemeClr val="accent1"/>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endParaRPr lang="en-US" noProof="0"/>
          </a:p>
        </p:txBody>
      </p:sp>
      <p:sp>
        <p:nvSpPr>
          <p:cNvPr id="28" name="Rectangle: Rounded Corners 27">
            <a:extLst>
              <a:ext uri="{FF2B5EF4-FFF2-40B4-BE49-F238E27FC236}">
                <a16:creationId xmlns:a16="http://schemas.microsoft.com/office/drawing/2014/main" id="{45A21CE1-145E-498F-9D86-140F7FDD52B8}"/>
              </a:ext>
            </a:extLst>
          </p:cNvPr>
          <p:cNvSpPr/>
          <p:nvPr userDrawn="1"/>
        </p:nvSpPr>
        <p:spPr>
          <a:xfrm>
            <a:off x="6096000" y="365126"/>
            <a:ext cx="5753128" cy="5811837"/>
          </a:xfrm>
          <a:prstGeom prst="roundRect">
            <a:avLst/>
          </a:prstGeom>
          <a:solidFill>
            <a:schemeClr val="bg1"/>
          </a:solidFill>
          <a:ln>
            <a:no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8" name="Picture Placeholder 12">
            <a:extLst>
              <a:ext uri="{FF2B5EF4-FFF2-40B4-BE49-F238E27FC236}">
                <a16:creationId xmlns:a16="http://schemas.microsoft.com/office/drawing/2014/main" id="{5F69BCB9-4129-4E9E-95C4-632BFD730C50}"/>
              </a:ext>
            </a:extLst>
          </p:cNvPr>
          <p:cNvSpPr>
            <a:spLocks noGrp="1"/>
          </p:cNvSpPr>
          <p:nvPr>
            <p:ph type="pic" sz="quarter" idx="12"/>
          </p:nvPr>
        </p:nvSpPr>
        <p:spPr>
          <a:xfrm>
            <a:off x="6527814" y="908050"/>
            <a:ext cx="4889500" cy="4725988"/>
          </a:xfrm>
          <a:effectLst>
            <a:softEdge rad="12700"/>
          </a:effectLst>
        </p:spPr>
        <p:txBody>
          <a:bodyPr/>
          <a:lstStyle/>
          <a:p>
            <a:endParaRPr lang="en-US" noProof="0"/>
          </a:p>
        </p:txBody>
      </p:sp>
    </p:spTree>
    <p:extLst>
      <p:ext uri="{BB962C8B-B14F-4D97-AF65-F5344CB8AC3E}">
        <p14:creationId xmlns:p14="http://schemas.microsoft.com/office/powerpoint/2010/main" val="8442796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ntent &amp; 2 quotes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a:xfrm>
            <a:off x="838200" y="1433142"/>
            <a:ext cx="7315200" cy="4743821"/>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US" noProof="0"/>
          </a:p>
        </p:txBody>
      </p:sp>
      <p:sp>
        <p:nvSpPr>
          <p:cNvPr id="13" name="Freeform: Shape 12">
            <a:extLst>
              <a:ext uri="{FF2B5EF4-FFF2-40B4-BE49-F238E27FC236}">
                <a16:creationId xmlns:a16="http://schemas.microsoft.com/office/drawing/2014/main" id="{8128C00B-2B1A-44C0-ADC4-828D192D46E1}"/>
              </a:ext>
            </a:extLst>
          </p:cNvPr>
          <p:cNvSpPr/>
          <p:nvPr userDrawn="1"/>
        </p:nvSpPr>
        <p:spPr>
          <a:xfrm>
            <a:off x="9367244" y="-1"/>
            <a:ext cx="2824756" cy="6858001"/>
          </a:xfrm>
          <a:custGeom>
            <a:avLst/>
            <a:gdLst>
              <a:gd name="connsiteX0" fmla="*/ 613680 w 2824756"/>
              <a:gd name="connsiteY0" fmla="*/ 0 h 6858001"/>
              <a:gd name="connsiteX1" fmla="*/ 2824756 w 2824756"/>
              <a:gd name="connsiteY1" fmla="*/ 0 h 6858001"/>
              <a:gd name="connsiteX2" fmla="*/ 2824756 w 2824756"/>
              <a:gd name="connsiteY2" fmla="*/ 6858001 h 6858001"/>
              <a:gd name="connsiteX3" fmla="*/ 613680 w 2824756"/>
              <a:gd name="connsiteY3" fmla="*/ 6858001 h 6858001"/>
              <a:gd name="connsiteX4" fmla="*/ 0 w 2824756"/>
              <a:gd name="connsiteY4" fmla="*/ 6244321 h 6858001"/>
              <a:gd name="connsiteX5" fmla="*/ 0 w 2824756"/>
              <a:gd name="connsiteY5" fmla="*/ 613680 h 6858001"/>
              <a:gd name="connsiteX6" fmla="*/ 613680 w 2824756"/>
              <a:gd name="connsiteY6"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4756" h="6858001">
                <a:moveTo>
                  <a:pt x="613680" y="0"/>
                </a:moveTo>
                <a:lnTo>
                  <a:pt x="2824756" y="0"/>
                </a:lnTo>
                <a:lnTo>
                  <a:pt x="2824756" y="6858001"/>
                </a:lnTo>
                <a:lnTo>
                  <a:pt x="613680" y="6858001"/>
                </a:lnTo>
                <a:cubicBezTo>
                  <a:pt x="274754" y="6858001"/>
                  <a:pt x="0" y="6583247"/>
                  <a:pt x="0" y="6244321"/>
                </a:cubicBezTo>
                <a:lnTo>
                  <a:pt x="0" y="613680"/>
                </a:lnTo>
                <a:cubicBezTo>
                  <a:pt x="0" y="274754"/>
                  <a:pt x="274754" y="0"/>
                  <a:pt x="613680" y="0"/>
                </a:cubicBezTo>
                <a:close/>
              </a:path>
            </a:pathLst>
          </a:custGeom>
          <a:solidFill>
            <a:schemeClr val="accent1"/>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endParaRPr lang="en-US" noProof="0"/>
          </a:p>
        </p:txBody>
      </p:sp>
      <p:sp>
        <p:nvSpPr>
          <p:cNvPr id="9" name="TextBox 8">
            <a:extLst>
              <a:ext uri="{FF2B5EF4-FFF2-40B4-BE49-F238E27FC236}">
                <a16:creationId xmlns:a16="http://schemas.microsoft.com/office/drawing/2014/main" id="{278F221C-EF2F-4CF3-9DD6-4DC73DC6B5DB}"/>
              </a:ext>
            </a:extLst>
          </p:cNvPr>
          <p:cNvSpPr txBox="1"/>
          <p:nvPr userDrawn="1"/>
        </p:nvSpPr>
        <p:spPr>
          <a:xfrm>
            <a:off x="8439573" y="1349375"/>
            <a:ext cx="3095890" cy="2194684"/>
          </a:xfrm>
          <a:prstGeom prst="roundRect">
            <a:avLst>
              <a:gd name="adj" fmla="val 6964"/>
            </a:avLst>
          </a:prstGeom>
          <a:solidFill>
            <a:srgbClr val="FAFAFA"/>
          </a:solidFill>
          <a:ln w="12700" cap="flat" cmpd="sng" algn="ctr">
            <a:noFill/>
            <a:prstDash val="solid"/>
            <a:miter lim="800000"/>
          </a:ln>
          <a:effectLst>
            <a:outerShdw blurRad="50800" dist="38100" dir="2700000" algn="tl" rotWithShape="0">
              <a:prstClr val="black">
                <a:alpha val="40000"/>
              </a:prstClr>
            </a:outerShdw>
          </a:effectLst>
        </p:spPr>
        <p:txBody>
          <a:bodyPr wrap="square" lIns="468000" tIns="432000" rIns="144000" bIns="36000" rtlCol="0" anchor="t">
            <a:noAutofit/>
          </a:bodyPr>
          <a:lstStyle/>
          <a:p>
            <a:pPr>
              <a:defRPr/>
            </a:pPr>
            <a:endParaRPr kumimoji="0" lang="en-US" sz="1200" b="0" i="1" u="none" strike="noStrike" kern="0" cap="none" spc="0" normalizeH="0" baseline="0" noProof="0">
              <a:ln>
                <a:noFill/>
              </a:ln>
              <a:solidFill>
                <a:srgbClr val="3F454F"/>
              </a:solidFill>
              <a:effectLst/>
              <a:uLnTx/>
              <a:uFillTx/>
              <a:latin typeface="+mj-lt"/>
              <a:ea typeface="+mn-ea"/>
              <a:cs typeface="Segoe UI" panose="020B0502040204020203" pitchFamily="34" charset="0"/>
            </a:endParaRPr>
          </a:p>
        </p:txBody>
      </p:sp>
      <p:sp>
        <p:nvSpPr>
          <p:cNvPr id="10" name="TextBox 9">
            <a:extLst>
              <a:ext uri="{FF2B5EF4-FFF2-40B4-BE49-F238E27FC236}">
                <a16:creationId xmlns:a16="http://schemas.microsoft.com/office/drawing/2014/main" id="{A78780F4-FABC-4957-AE12-E58F7DEAB1FA}"/>
              </a:ext>
            </a:extLst>
          </p:cNvPr>
          <p:cNvSpPr txBox="1"/>
          <p:nvPr userDrawn="1"/>
        </p:nvSpPr>
        <p:spPr>
          <a:xfrm>
            <a:off x="8439573" y="3933214"/>
            <a:ext cx="3095890" cy="2194684"/>
          </a:xfrm>
          <a:prstGeom prst="roundRect">
            <a:avLst>
              <a:gd name="adj" fmla="val 6964"/>
            </a:avLst>
          </a:prstGeom>
          <a:solidFill>
            <a:srgbClr val="FAFAFA"/>
          </a:solidFill>
          <a:ln w="12700" cap="flat" cmpd="sng" algn="ctr">
            <a:noFill/>
            <a:prstDash val="solid"/>
            <a:miter lim="800000"/>
          </a:ln>
          <a:effectLst>
            <a:outerShdw blurRad="50800" dist="38100" dir="2700000" algn="tl" rotWithShape="0">
              <a:prstClr val="black">
                <a:alpha val="40000"/>
              </a:prstClr>
            </a:outerShdw>
          </a:effectLst>
        </p:spPr>
        <p:txBody>
          <a:bodyPr wrap="square" lIns="468000" tIns="432000" rIns="144000" bIns="36000" rtlCol="0" anchor="t">
            <a:noAutofit/>
          </a:bodyPr>
          <a:lstStyle/>
          <a:p>
            <a:pPr>
              <a:defRPr/>
            </a:pPr>
            <a:endParaRPr kumimoji="0" lang="en-US" sz="1200" b="0" i="1" u="none" strike="noStrike" kern="0" cap="none" spc="0" normalizeH="0" baseline="0" noProof="0">
              <a:ln>
                <a:noFill/>
              </a:ln>
              <a:solidFill>
                <a:srgbClr val="3F454F"/>
              </a:solidFill>
              <a:effectLst/>
              <a:uLnTx/>
              <a:uFillTx/>
              <a:latin typeface="+mj-lt"/>
              <a:ea typeface="+mn-ea"/>
              <a:cs typeface="Segoe UI" panose="020B0502040204020203" pitchFamily="34" charset="0"/>
            </a:endParaRPr>
          </a:p>
        </p:txBody>
      </p:sp>
      <p:sp>
        <p:nvSpPr>
          <p:cNvPr id="7" name="Text Placeholder 6">
            <a:extLst>
              <a:ext uri="{FF2B5EF4-FFF2-40B4-BE49-F238E27FC236}">
                <a16:creationId xmlns:a16="http://schemas.microsoft.com/office/drawing/2014/main" id="{2DFB5DD2-9134-49F8-9AB9-61D061002B37}"/>
              </a:ext>
            </a:extLst>
          </p:cNvPr>
          <p:cNvSpPr>
            <a:spLocks noGrp="1"/>
          </p:cNvSpPr>
          <p:nvPr>
            <p:ph type="body" sz="quarter" idx="12"/>
          </p:nvPr>
        </p:nvSpPr>
        <p:spPr>
          <a:xfrm>
            <a:off x="8708224" y="1539823"/>
            <a:ext cx="2558586" cy="1813788"/>
          </a:xfr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14" name="Text Placeholder 6">
            <a:extLst>
              <a:ext uri="{FF2B5EF4-FFF2-40B4-BE49-F238E27FC236}">
                <a16:creationId xmlns:a16="http://schemas.microsoft.com/office/drawing/2014/main" id="{A4FAFE39-87F3-441C-8D74-A633B8FE061D}"/>
              </a:ext>
            </a:extLst>
          </p:cNvPr>
          <p:cNvSpPr>
            <a:spLocks noGrp="1"/>
          </p:cNvSpPr>
          <p:nvPr>
            <p:ph type="body" sz="quarter" idx="13"/>
          </p:nvPr>
        </p:nvSpPr>
        <p:spPr>
          <a:xfrm>
            <a:off x="8708224" y="4123662"/>
            <a:ext cx="2558586" cy="1813788"/>
          </a:xfr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Tree>
    <p:extLst>
      <p:ext uri="{BB962C8B-B14F-4D97-AF65-F5344CB8AC3E}">
        <p14:creationId xmlns:p14="http://schemas.microsoft.com/office/powerpoint/2010/main" val="25624351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ntent &amp; 2 quotes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a:xfrm>
            <a:off x="838200" y="1433142"/>
            <a:ext cx="7315200" cy="4743821"/>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US" noProof="0"/>
          </a:p>
        </p:txBody>
      </p:sp>
      <p:sp>
        <p:nvSpPr>
          <p:cNvPr id="12" name="Freeform: Shape 11">
            <a:extLst>
              <a:ext uri="{FF2B5EF4-FFF2-40B4-BE49-F238E27FC236}">
                <a16:creationId xmlns:a16="http://schemas.microsoft.com/office/drawing/2014/main" id="{CBCC840E-F422-4C03-A3A7-901E21F4FE50}"/>
              </a:ext>
            </a:extLst>
          </p:cNvPr>
          <p:cNvSpPr/>
          <p:nvPr userDrawn="1"/>
        </p:nvSpPr>
        <p:spPr>
          <a:xfrm>
            <a:off x="9367244" y="-1"/>
            <a:ext cx="2824756" cy="6858001"/>
          </a:xfrm>
          <a:custGeom>
            <a:avLst/>
            <a:gdLst>
              <a:gd name="connsiteX0" fmla="*/ 586842 w 2824756"/>
              <a:gd name="connsiteY0" fmla="*/ 0 h 6858001"/>
              <a:gd name="connsiteX1" fmla="*/ 2824756 w 2824756"/>
              <a:gd name="connsiteY1" fmla="*/ 0 h 6858001"/>
              <a:gd name="connsiteX2" fmla="*/ 2824756 w 2824756"/>
              <a:gd name="connsiteY2" fmla="*/ 6858001 h 6858001"/>
              <a:gd name="connsiteX3" fmla="*/ 586842 w 2824756"/>
              <a:gd name="connsiteY3" fmla="*/ 6858001 h 6858001"/>
              <a:gd name="connsiteX4" fmla="*/ 0 w 2824756"/>
              <a:gd name="connsiteY4" fmla="*/ 6271159 h 6858001"/>
              <a:gd name="connsiteX5" fmla="*/ 0 w 2824756"/>
              <a:gd name="connsiteY5" fmla="*/ 586842 h 6858001"/>
              <a:gd name="connsiteX6" fmla="*/ 586842 w 2824756"/>
              <a:gd name="connsiteY6"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4756" h="6858001">
                <a:moveTo>
                  <a:pt x="586842" y="0"/>
                </a:moveTo>
                <a:lnTo>
                  <a:pt x="2824756" y="0"/>
                </a:lnTo>
                <a:lnTo>
                  <a:pt x="2824756" y="6858001"/>
                </a:lnTo>
                <a:lnTo>
                  <a:pt x="586842" y="6858001"/>
                </a:lnTo>
                <a:cubicBezTo>
                  <a:pt x="262738" y="6858001"/>
                  <a:pt x="0" y="6595263"/>
                  <a:pt x="0" y="6271159"/>
                </a:cubicBezTo>
                <a:lnTo>
                  <a:pt x="0" y="586842"/>
                </a:lnTo>
                <a:cubicBezTo>
                  <a:pt x="0" y="262738"/>
                  <a:pt x="262738" y="0"/>
                  <a:pt x="586842" y="0"/>
                </a:cubicBezTo>
                <a:close/>
              </a:path>
            </a:pathLst>
          </a:custGeom>
          <a:solidFill>
            <a:schemeClr val="accent2"/>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endParaRPr lang="en-US" noProof="0"/>
          </a:p>
        </p:txBody>
      </p:sp>
      <p:sp>
        <p:nvSpPr>
          <p:cNvPr id="9" name="TextBox 8">
            <a:extLst>
              <a:ext uri="{FF2B5EF4-FFF2-40B4-BE49-F238E27FC236}">
                <a16:creationId xmlns:a16="http://schemas.microsoft.com/office/drawing/2014/main" id="{278F221C-EF2F-4CF3-9DD6-4DC73DC6B5DB}"/>
              </a:ext>
            </a:extLst>
          </p:cNvPr>
          <p:cNvSpPr txBox="1"/>
          <p:nvPr userDrawn="1"/>
        </p:nvSpPr>
        <p:spPr>
          <a:xfrm>
            <a:off x="8439573" y="1349375"/>
            <a:ext cx="3095890" cy="2194684"/>
          </a:xfrm>
          <a:prstGeom prst="roundRect">
            <a:avLst>
              <a:gd name="adj" fmla="val 6964"/>
            </a:avLst>
          </a:prstGeom>
          <a:solidFill>
            <a:srgbClr val="FAFAFA"/>
          </a:solidFill>
          <a:ln w="12700" cap="flat" cmpd="sng" algn="ctr">
            <a:noFill/>
            <a:prstDash val="solid"/>
            <a:miter lim="800000"/>
          </a:ln>
          <a:effectLst>
            <a:outerShdw blurRad="50800" dist="38100" dir="2700000" algn="tl" rotWithShape="0">
              <a:prstClr val="black">
                <a:alpha val="40000"/>
              </a:prstClr>
            </a:outerShdw>
          </a:effectLst>
        </p:spPr>
        <p:txBody>
          <a:bodyPr wrap="square" lIns="468000" tIns="432000" rIns="144000" bIns="36000" rtlCol="0" anchor="t">
            <a:noAutofit/>
          </a:bodyPr>
          <a:lstStyle/>
          <a:p>
            <a:pPr>
              <a:defRPr/>
            </a:pPr>
            <a:endParaRPr kumimoji="0" lang="en-US" sz="1200" b="0" i="1" u="none" strike="noStrike" kern="0" cap="none" spc="0" normalizeH="0" baseline="0" noProof="0">
              <a:ln>
                <a:noFill/>
              </a:ln>
              <a:solidFill>
                <a:srgbClr val="3F454F"/>
              </a:solidFill>
              <a:effectLst/>
              <a:uLnTx/>
              <a:uFillTx/>
              <a:latin typeface="+mj-lt"/>
              <a:ea typeface="+mn-ea"/>
              <a:cs typeface="Segoe UI" panose="020B0502040204020203" pitchFamily="34" charset="0"/>
            </a:endParaRPr>
          </a:p>
        </p:txBody>
      </p:sp>
      <p:sp>
        <p:nvSpPr>
          <p:cNvPr id="10" name="TextBox 9">
            <a:extLst>
              <a:ext uri="{FF2B5EF4-FFF2-40B4-BE49-F238E27FC236}">
                <a16:creationId xmlns:a16="http://schemas.microsoft.com/office/drawing/2014/main" id="{A78780F4-FABC-4957-AE12-E58F7DEAB1FA}"/>
              </a:ext>
            </a:extLst>
          </p:cNvPr>
          <p:cNvSpPr txBox="1"/>
          <p:nvPr userDrawn="1"/>
        </p:nvSpPr>
        <p:spPr>
          <a:xfrm>
            <a:off x="8439573" y="3933214"/>
            <a:ext cx="3095890" cy="2194684"/>
          </a:xfrm>
          <a:prstGeom prst="roundRect">
            <a:avLst>
              <a:gd name="adj" fmla="val 6964"/>
            </a:avLst>
          </a:prstGeom>
          <a:solidFill>
            <a:srgbClr val="FAFAFA"/>
          </a:solidFill>
          <a:ln w="12700" cap="flat" cmpd="sng" algn="ctr">
            <a:noFill/>
            <a:prstDash val="solid"/>
            <a:miter lim="800000"/>
          </a:ln>
          <a:effectLst>
            <a:outerShdw blurRad="50800" dist="38100" dir="2700000" algn="tl" rotWithShape="0">
              <a:prstClr val="black">
                <a:alpha val="40000"/>
              </a:prstClr>
            </a:outerShdw>
          </a:effectLst>
        </p:spPr>
        <p:txBody>
          <a:bodyPr wrap="square" lIns="468000" tIns="432000" rIns="144000" bIns="36000" rtlCol="0" anchor="t">
            <a:noAutofit/>
          </a:bodyPr>
          <a:lstStyle/>
          <a:p>
            <a:pPr>
              <a:defRPr/>
            </a:pPr>
            <a:endParaRPr kumimoji="0" lang="en-US" sz="1200" b="0" i="1" u="none" strike="noStrike" kern="0" cap="none" spc="0" normalizeH="0" baseline="0" noProof="0">
              <a:ln>
                <a:noFill/>
              </a:ln>
              <a:solidFill>
                <a:srgbClr val="3F454F"/>
              </a:solidFill>
              <a:effectLst/>
              <a:uLnTx/>
              <a:uFillTx/>
              <a:latin typeface="+mj-lt"/>
              <a:ea typeface="+mn-ea"/>
              <a:cs typeface="Segoe UI" panose="020B0502040204020203" pitchFamily="34" charset="0"/>
            </a:endParaRPr>
          </a:p>
        </p:txBody>
      </p:sp>
      <p:sp>
        <p:nvSpPr>
          <p:cNvPr id="7" name="Text Placeholder 6">
            <a:extLst>
              <a:ext uri="{FF2B5EF4-FFF2-40B4-BE49-F238E27FC236}">
                <a16:creationId xmlns:a16="http://schemas.microsoft.com/office/drawing/2014/main" id="{2DFB5DD2-9134-49F8-9AB9-61D061002B37}"/>
              </a:ext>
            </a:extLst>
          </p:cNvPr>
          <p:cNvSpPr>
            <a:spLocks noGrp="1"/>
          </p:cNvSpPr>
          <p:nvPr>
            <p:ph type="body" sz="quarter" idx="12"/>
          </p:nvPr>
        </p:nvSpPr>
        <p:spPr>
          <a:xfrm>
            <a:off x="8708224" y="1539823"/>
            <a:ext cx="2558586" cy="1813788"/>
          </a:xfr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14" name="Text Placeholder 6">
            <a:extLst>
              <a:ext uri="{FF2B5EF4-FFF2-40B4-BE49-F238E27FC236}">
                <a16:creationId xmlns:a16="http://schemas.microsoft.com/office/drawing/2014/main" id="{A4FAFE39-87F3-441C-8D74-A633B8FE061D}"/>
              </a:ext>
            </a:extLst>
          </p:cNvPr>
          <p:cNvSpPr>
            <a:spLocks noGrp="1"/>
          </p:cNvSpPr>
          <p:nvPr>
            <p:ph type="body" sz="quarter" idx="13"/>
          </p:nvPr>
        </p:nvSpPr>
        <p:spPr>
          <a:xfrm>
            <a:off x="8708224" y="4123662"/>
            <a:ext cx="2558586" cy="1813788"/>
          </a:xfr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Tree>
    <p:extLst>
      <p:ext uri="{BB962C8B-B14F-4D97-AF65-F5344CB8AC3E}">
        <p14:creationId xmlns:p14="http://schemas.microsoft.com/office/powerpoint/2010/main" val="23620192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ntent &amp; 3 quotes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a:xfrm>
            <a:off x="838200" y="1433142"/>
            <a:ext cx="7315200" cy="4743821"/>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US" noProof="0"/>
          </a:p>
        </p:txBody>
      </p:sp>
      <p:sp>
        <p:nvSpPr>
          <p:cNvPr id="15" name="Freeform: Shape 14">
            <a:extLst>
              <a:ext uri="{FF2B5EF4-FFF2-40B4-BE49-F238E27FC236}">
                <a16:creationId xmlns:a16="http://schemas.microsoft.com/office/drawing/2014/main" id="{9FBE1283-9341-4022-92C2-4CC93E784C06}"/>
              </a:ext>
            </a:extLst>
          </p:cNvPr>
          <p:cNvSpPr/>
          <p:nvPr userDrawn="1"/>
        </p:nvSpPr>
        <p:spPr>
          <a:xfrm>
            <a:off x="9367244" y="-1"/>
            <a:ext cx="2824756" cy="6858001"/>
          </a:xfrm>
          <a:custGeom>
            <a:avLst/>
            <a:gdLst>
              <a:gd name="connsiteX0" fmla="*/ 586842 w 2824756"/>
              <a:gd name="connsiteY0" fmla="*/ 0 h 6858001"/>
              <a:gd name="connsiteX1" fmla="*/ 2824756 w 2824756"/>
              <a:gd name="connsiteY1" fmla="*/ 0 h 6858001"/>
              <a:gd name="connsiteX2" fmla="*/ 2824756 w 2824756"/>
              <a:gd name="connsiteY2" fmla="*/ 6858001 h 6858001"/>
              <a:gd name="connsiteX3" fmla="*/ 586842 w 2824756"/>
              <a:gd name="connsiteY3" fmla="*/ 6858001 h 6858001"/>
              <a:gd name="connsiteX4" fmla="*/ 0 w 2824756"/>
              <a:gd name="connsiteY4" fmla="*/ 6271159 h 6858001"/>
              <a:gd name="connsiteX5" fmla="*/ 0 w 2824756"/>
              <a:gd name="connsiteY5" fmla="*/ 586842 h 6858001"/>
              <a:gd name="connsiteX6" fmla="*/ 586842 w 2824756"/>
              <a:gd name="connsiteY6"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4756" h="6858001">
                <a:moveTo>
                  <a:pt x="586842" y="0"/>
                </a:moveTo>
                <a:lnTo>
                  <a:pt x="2824756" y="0"/>
                </a:lnTo>
                <a:lnTo>
                  <a:pt x="2824756" y="6858001"/>
                </a:lnTo>
                <a:lnTo>
                  <a:pt x="586842" y="6858001"/>
                </a:lnTo>
                <a:cubicBezTo>
                  <a:pt x="262738" y="6858001"/>
                  <a:pt x="0" y="6595263"/>
                  <a:pt x="0" y="6271159"/>
                </a:cubicBezTo>
                <a:lnTo>
                  <a:pt x="0" y="586842"/>
                </a:lnTo>
                <a:cubicBezTo>
                  <a:pt x="0" y="262738"/>
                  <a:pt x="262738" y="0"/>
                  <a:pt x="586842" y="0"/>
                </a:cubicBezTo>
                <a:close/>
              </a:path>
            </a:pathLst>
          </a:custGeom>
          <a:solidFill>
            <a:schemeClr val="tx2"/>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endParaRPr lang="en-US" noProof="0"/>
          </a:p>
        </p:txBody>
      </p:sp>
      <p:sp>
        <p:nvSpPr>
          <p:cNvPr id="9" name="TextBox 8">
            <a:extLst>
              <a:ext uri="{FF2B5EF4-FFF2-40B4-BE49-F238E27FC236}">
                <a16:creationId xmlns:a16="http://schemas.microsoft.com/office/drawing/2014/main" id="{278F221C-EF2F-4CF3-9DD6-4DC73DC6B5DB}"/>
              </a:ext>
            </a:extLst>
          </p:cNvPr>
          <p:cNvSpPr txBox="1"/>
          <p:nvPr userDrawn="1"/>
        </p:nvSpPr>
        <p:spPr>
          <a:xfrm>
            <a:off x="8580296" y="1433959"/>
            <a:ext cx="2814445" cy="1498998"/>
          </a:xfrm>
          <a:prstGeom prst="roundRect">
            <a:avLst>
              <a:gd name="adj" fmla="val 6964"/>
            </a:avLst>
          </a:prstGeom>
          <a:solidFill>
            <a:srgbClr val="FAFAFA"/>
          </a:solidFill>
          <a:ln w="12700" cap="flat" cmpd="sng" algn="ctr">
            <a:noFill/>
            <a:prstDash val="solid"/>
            <a:miter lim="800000"/>
          </a:ln>
          <a:effectLst>
            <a:outerShdw blurRad="50800" dist="38100" dir="2700000" algn="tl" rotWithShape="0">
              <a:prstClr val="black">
                <a:alpha val="40000"/>
              </a:prstClr>
            </a:outerShdw>
          </a:effectLst>
        </p:spPr>
        <p:txBody>
          <a:bodyPr wrap="square" lIns="468000" tIns="432000" rIns="144000" bIns="36000" rtlCol="0" anchor="t">
            <a:noAutofit/>
          </a:bodyPr>
          <a:lstStyle/>
          <a:p>
            <a:pPr>
              <a:defRPr/>
            </a:pPr>
            <a:endParaRPr kumimoji="0" lang="en-US" sz="1200" b="0" i="1" u="none" strike="noStrike" kern="0" cap="none" spc="0" normalizeH="0" baseline="0" noProof="0">
              <a:ln>
                <a:noFill/>
              </a:ln>
              <a:solidFill>
                <a:srgbClr val="3F454F"/>
              </a:solidFill>
              <a:effectLst/>
              <a:uLnTx/>
              <a:uFillTx/>
              <a:latin typeface="+mj-lt"/>
              <a:ea typeface="+mn-ea"/>
              <a:cs typeface="Segoe UI" panose="020B0502040204020203" pitchFamily="34" charset="0"/>
            </a:endParaRPr>
          </a:p>
        </p:txBody>
      </p:sp>
      <p:sp>
        <p:nvSpPr>
          <p:cNvPr id="10" name="TextBox 9">
            <a:extLst>
              <a:ext uri="{FF2B5EF4-FFF2-40B4-BE49-F238E27FC236}">
                <a16:creationId xmlns:a16="http://schemas.microsoft.com/office/drawing/2014/main" id="{A78780F4-FABC-4957-AE12-E58F7DEAB1FA}"/>
              </a:ext>
            </a:extLst>
          </p:cNvPr>
          <p:cNvSpPr txBox="1"/>
          <p:nvPr userDrawn="1"/>
        </p:nvSpPr>
        <p:spPr>
          <a:xfrm>
            <a:off x="8580296" y="4674542"/>
            <a:ext cx="2814445" cy="1498998"/>
          </a:xfrm>
          <a:prstGeom prst="roundRect">
            <a:avLst>
              <a:gd name="adj" fmla="val 6964"/>
            </a:avLst>
          </a:prstGeom>
          <a:solidFill>
            <a:srgbClr val="FAFAFA"/>
          </a:solidFill>
          <a:ln w="12700" cap="flat" cmpd="sng" algn="ctr">
            <a:noFill/>
            <a:prstDash val="solid"/>
            <a:miter lim="800000"/>
          </a:ln>
          <a:effectLst>
            <a:outerShdw blurRad="50800" dist="38100" dir="2700000" algn="tl" rotWithShape="0">
              <a:prstClr val="black">
                <a:alpha val="40000"/>
              </a:prstClr>
            </a:outerShdw>
          </a:effectLst>
        </p:spPr>
        <p:txBody>
          <a:bodyPr wrap="square" lIns="468000" tIns="432000" rIns="144000" bIns="36000" rtlCol="0" anchor="t">
            <a:noAutofit/>
          </a:bodyPr>
          <a:lstStyle/>
          <a:p>
            <a:pPr>
              <a:defRPr/>
            </a:pPr>
            <a:endParaRPr kumimoji="0" lang="en-US" sz="1200" b="0" i="1" u="none" strike="noStrike" kern="0" cap="none" spc="0" normalizeH="0" baseline="0" noProof="0">
              <a:ln>
                <a:noFill/>
              </a:ln>
              <a:solidFill>
                <a:srgbClr val="3F454F"/>
              </a:solidFill>
              <a:effectLst/>
              <a:uLnTx/>
              <a:uFillTx/>
              <a:latin typeface="+mj-lt"/>
              <a:ea typeface="+mn-ea"/>
              <a:cs typeface="Segoe UI" panose="020B0502040204020203" pitchFamily="34" charset="0"/>
            </a:endParaRPr>
          </a:p>
        </p:txBody>
      </p:sp>
      <p:sp>
        <p:nvSpPr>
          <p:cNvPr id="7" name="Text Placeholder 6">
            <a:extLst>
              <a:ext uri="{FF2B5EF4-FFF2-40B4-BE49-F238E27FC236}">
                <a16:creationId xmlns:a16="http://schemas.microsoft.com/office/drawing/2014/main" id="{2DFB5DD2-9134-49F8-9AB9-61D061002B37}"/>
              </a:ext>
            </a:extLst>
          </p:cNvPr>
          <p:cNvSpPr>
            <a:spLocks noGrp="1"/>
          </p:cNvSpPr>
          <p:nvPr>
            <p:ph type="body" sz="quarter" idx="12"/>
          </p:nvPr>
        </p:nvSpPr>
        <p:spPr>
          <a:xfrm>
            <a:off x="8824524" y="1564038"/>
            <a:ext cx="2325987" cy="1238841"/>
          </a:xfr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14" name="Text Placeholder 6">
            <a:extLst>
              <a:ext uri="{FF2B5EF4-FFF2-40B4-BE49-F238E27FC236}">
                <a16:creationId xmlns:a16="http://schemas.microsoft.com/office/drawing/2014/main" id="{A4FAFE39-87F3-441C-8D74-A633B8FE061D}"/>
              </a:ext>
            </a:extLst>
          </p:cNvPr>
          <p:cNvSpPr>
            <a:spLocks noGrp="1"/>
          </p:cNvSpPr>
          <p:nvPr>
            <p:ph type="body" sz="quarter" idx="13"/>
          </p:nvPr>
        </p:nvSpPr>
        <p:spPr>
          <a:xfrm>
            <a:off x="8824524" y="4804621"/>
            <a:ext cx="2325987" cy="1238841"/>
          </a:xfr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11" name="TextBox 10">
            <a:extLst>
              <a:ext uri="{FF2B5EF4-FFF2-40B4-BE49-F238E27FC236}">
                <a16:creationId xmlns:a16="http://schemas.microsoft.com/office/drawing/2014/main" id="{79DE1D14-9DB2-4CD1-B95D-46C079415886}"/>
              </a:ext>
            </a:extLst>
          </p:cNvPr>
          <p:cNvSpPr txBox="1"/>
          <p:nvPr userDrawn="1"/>
        </p:nvSpPr>
        <p:spPr>
          <a:xfrm>
            <a:off x="8580296" y="3054250"/>
            <a:ext cx="2814445" cy="1498998"/>
          </a:xfrm>
          <a:prstGeom prst="roundRect">
            <a:avLst>
              <a:gd name="adj" fmla="val 6964"/>
            </a:avLst>
          </a:prstGeom>
          <a:solidFill>
            <a:srgbClr val="FAFAFA"/>
          </a:solidFill>
          <a:ln w="12700" cap="flat" cmpd="sng" algn="ctr">
            <a:noFill/>
            <a:prstDash val="solid"/>
            <a:miter lim="800000"/>
          </a:ln>
          <a:effectLst>
            <a:outerShdw blurRad="50800" dist="38100" dir="2700000" algn="tl" rotWithShape="0">
              <a:prstClr val="black">
                <a:alpha val="40000"/>
              </a:prstClr>
            </a:outerShdw>
          </a:effectLst>
        </p:spPr>
        <p:txBody>
          <a:bodyPr wrap="square" lIns="468000" tIns="432000" rIns="144000" bIns="36000" rtlCol="0" anchor="t">
            <a:noAutofit/>
          </a:bodyPr>
          <a:lstStyle/>
          <a:p>
            <a:pPr>
              <a:defRPr/>
            </a:pPr>
            <a:endParaRPr kumimoji="0" lang="en-US" sz="1200" b="0" i="1" u="none" strike="noStrike" kern="0" cap="none" spc="0" normalizeH="0" baseline="0" noProof="0">
              <a:ln>
                <a:noFill/>
              </a:ln>
              <a:solidFill>
                <a:srgbClr val="3F454F"/>
              </a:solidFill>
              <a:effectLst/>
              <a:uLnTx/>
              <a:uFillTx/>
              <a:latin typeface="+mj-lt"/>
              <a:ea typeface="+mn-ea"/>
              <a:cs typeface="Segoe UI" panose="020B0502040204020203" pitchFamily="34" charset="0"/>
            </a:endParaRPr>
          </a:p>
        </p:txBody>
      </p:sp>
      <p:sp>
        <p:nvSpPr>
          <p:cNvPr id="12" name="Text Placeholder 6">
            <a:extLst>
              <a:ext uri="{FF2B5EF4-FFF2-40B4-BE49-F238E27FC236}">
                <a16:creationId xmlns:a16="http://schemas.microsoft.com/office/drawing/2014/main" id="{DFA5BBA9-34EE-4E1A-90B0-891FCD061C74}"/>
              </a:ext>
            </a:extLst>
          </p:cNvPr>
          <p:cNvSpPr>
            <a:spLocks noGrp="1"/>
          </p:cNvSpPr>
          <p:nvPr>
            <p:ph type="body" sz="quarter" idx="14"/>
          </p:nvPr>
        </p:nvSpPr>
        <p:spPr>
          <a:xfrm>
            <a:off x="8824524" y="3184329"/>
            <a:ext cx="2325987" cy="1238841"/>
          </a:xfr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Tree>
    <p:extLst>
      <p:ext uri="{BB962C8B-B14F-4D97-AF65-F5344CB8AC3E}">
        <p14:creationId xmlns:p14="http://schemas.microsoft.com/office/powerpoint/2010/main" val="39102590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tent &amp; picture on left">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F61358D0-F2FC-4F9C-AEC3-35638EED5A21}"/>
              </a:ext>
            </a:extLst>
          </p:cNvPr>
          <p:cNvSpPr/>
          <p:nvPr userDrawn="1"/>
        </p:nvSpPr>
        <p:spPr>
          <a:xfrm>
            <a:off x="-7947" y="0"/>
            <a:ext cx="7315200" cy="6858000"/>
          </a:xfrm>
          <a:custGeom>
            <a:avLst/>
            <a:gdLst>
              <a:gd name="connsiteX0" fmla="*/ 23710 w 7315200"/>
              <a:gd name="connsiteY0" fmla="*/ 0 h 6858000"/>
              <a:gd name="connsiteX1" fmla="*/ 6172177 w 7315200"/>
              <a:gd name="connsiteY1" fmla="*/ 0 h 6858000"/>
              <a:gd name="connsiteX2" fmla="*/ 7315200 w 7315200"/>
              <a:gd name="connsiteY2" fmla="*/ 1143023 h 6858000"/>
              <a:gd name="connsiteX3" fmla="*/ 7315200 w 7315200"/>
              <a:gd name="connsiteY3" fmla="*/ 5714977 h 6858000"/>
              <a:gd name="connsiteX4" fmla="*/ 6172177 w 7315200"/>
              <a:gd name="connsiteY4" fmla="*/ 6858000 h 6858000"/>
              <a:gd name="connsiteX5" fmla="*/ 23710 w 7315200"/>
              <a:gd name="connsiteY5" fmla="*/ 6858000 h 6858000"/>
              <a:gd name="connsiteX6" fmla="*/ 0 w 7315200"/>
              <a:gd name="connsiteY6" fmla="*/ 6856803 h 6858000"/>
              <a:gd name="connsiteX7" fmla="*/ 0 w 7315200"/>
              <a:gd name="connsiteY7" fmla="*/ 11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5200" h="6858000">
                <a:moveTo>
                  <a:pt x="23710" y="0"/>
                </a:moveTo>
                <a:lnTo>
                  <a:pt x="6172177" y="0"/>
                </a:lnTo>
                <a:cubicBezTo>
                  <a:pt x="6803451" y="0"/>
                  <a:pt x="7315200" y="511749"/>
                  <a:pt x="7315200" y="1143023"/>
                </a:cubicBezTo>
                <a:lnTo>
                  <a:pt x="7315200" y="5714977"/>
                </a:lnTo>
                <a:cubicBezTo>
                  <a:pt x="7315200" y="6346251"/>
                  <a:pt x="6803451" y="6858000"/>
                  <a:pt x="6172177" y="6858000"/>
                </a:cubicBezTo>
                <a:lnTo>
                  <a:pt x="23710" y="6858000"/>
                </a:lnTo>
                <a:lnTo>
                  <a:pt x="0" y="6856803"/>
                </a:lnTo>
                <a:lnTo>
                  <a:pt x="0" y="1197"/>
                </a:lnTo>
                <a:close/>
              </a:path>
            </a:pathLst>
          </a:custGeom>
          <a:solidFill>
            <a:schemeClr val="tx2"/>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endParaRPr lang="en-US" noProof="0"/>
          </a:p>
        </p:txBody>
      </p:sp>
      <p:sp>
        <p:nvSpPr>
          <p:cNvPr id="2" name="Title 1">
            <a:extLst>
              <a:ext uri="{FF2B5EF4-FFF2-40B4-BE49-F238E27FC236}">
                <a16:creationId xmlns:a16="http://schemas.microsoft.com/office/drawing/2014/main" id="{FC80D4AB-E178-4B86-8C51-9AC5F0FFCEDE}"/>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4A6A961F-7E81-4064-950F-B81A77C3294E}"/>
              </a:ext>
            </a:extLst>
          </p:cNvPr>
          <p:cNvSpPr>
            <a:spLocks noGrp="1"/>
          </p:cNvSpPr>
          <p:nvPr>
            <p:ph sz="half" idx="1"/>
          </p:nvPr>
        </p:nvSpPr>
        <p:spPr>
          <a:xfrm>
            <a:off x="838200" y="1435994"/>
            <a:ext cx="5181600" cy="4740969"/>
          </a:xfrm>
        </p:spPr>
        <p:txBody>
          <a:bodyPr/>
          <a:lstStyle>
            <a:lvl1pPr marL="228600" indent="-228600">
              <a:buFontTx/>
              <a:buBlip>
                <a:blip r:embed="rId2"/>
              </a:buBlip>
              <a:defRPr>
                <a:solidFill>
                  <a:schemeClr val="bg1"/>
                </a:solidFill>
              </a:defRPr>
            </a:lvl1pPr>
            <a:lvl2pPr marL="685800" indent="-228600">
              <a:buFontTx/>
              <a:buBlip>
                <a:blip r:embed="rId2"/>
              </a:buBlip>
              <a:defRPr>
                <a:solidFill>
                  <a:schemeClr val="bg1"/>
                </a:solidFill>
              </a:defRPr>
            </a:lvl2pPr>
            <a:lvl3pPr marL="1143000" indent="-228600">
              <a:buFontTx/>
              <a:buBlip>
                <a:blip r:embed="rId2"/>
              </a:buBlip>
              <a:defRPr>
                <a:solidFill>
                  <a:schemeClr val="bg1"/>
                </a:solidFill>
              </a:defRPr>
            </a:lvl3pPr>
            <a:lvl4pPr marL="1600200" indent="-228600">
              <a:buFontTx/>
              <a:buBlip>
                <a:blip r:embed="rId2"/>
              </a:buBlip>
              <a:defRPr>
                <a:solidFill>
                  <a:schemeClr val="bg1"/>
                </a:solidFill>
              </a:defRPr>
            </a:lvl4pPr>
            <a:lvl5pPr marL="2057400" indent="-228600">
              <a:buFontTx/>
              <a:buBlip>
                <a:blip r:embed="rId2"/>
              </a:buBlip>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7DF179F-3BF4-4AD8-9F64-4FD6B9A696EE}"/>
              </a:ext>
            </a:extLst>
          </p:cNvPr>
          <p:cNvSpPr>
            <a:spLocks noGrp="1"/>
          </p:cNvSpPr>
          <p:nvPr>
            <p:ph type="ftr" sz="quarter" idx="11"/>
          </p:nvPr>
        </p:nvSpPr>
        <p:spPr/>
        <p:txBody>
          <a:bodyPr/>
          <a:lstStyle>
            <a:lvl1pPr>
              <a:defRPr>
                <a:solidFill>
                  <a:schemeClr val="bg1"/>
                </a:solidFill>
              </a:defRPr>
            </a:lvl1pPr>
          </a:lstStyle>
          <a:p>
            <a:endParaRPr lang="en-US" noProof="0"/>
          </a:p>
        </p:txBody>
      </p:sp>
      <p:sp>
        <p:nvSpPr>
          <p:cNvPr id="7" name="Slide Number Placeholder 6">
            <a:extLst>
              <a:ext uri="{FF2B5EF4-FFF2-40B4-BE49-F238E27FC236}">
                <a16:creationId xmlns:a16="http://schemas.microsoft.com/office/drawing/2014/main" id="{BB9D11DE-C09F-4B55-BA47-9F6377275F13}"/>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8" name="Picture Placeholder 7">
            <a:extLst>
              <a:ext uri="{FF2B5EF4-FFF2-40B4-BE49-F238E27FC236}">
                <a16:creationId xmlns:a16="http://schemas.microsoft.com/office/drawing/2014/main" id="{4F6F2912-EB3E-4E13-8A8D-2D3BEB42CDA7}"/>
              </a:ext>
            </a:extLst>
          </p:cNvPr>
          <p:cNvSpPr>
            <a:spLocks noGrp="1"/>
          </p:cNvSpPr>
          <p:nvPr>
            <p:ph type="pic" sz="quarter" idx="13"/>
          </p:nvPr>
        </p:nvSpPr>
        <p:spPr>
          <a:xfrm>
            <a:off x="7693025" y="1447958"/>
            <a:ext cx="3660775" cy="4729006"/>
          </a:xfrm>
        </p:spPr>
        <p:txBody>
          <a:bodyPr/>
          <a:lstStyle>
            <a:lvl1pPr marL="228600" indent="-228600">
              <a:buFontTx/>
              <a:buBlip>
                <a:blip r:embed="rId3"/>
              </a:buBlip>
              <a:defRPr/>
            </a:lvl1pPr>
          </a:lstStyle>
          <a:p>
            <a:endParaRPr lang="en-US" noProof="0"/>
          </a:p>
        </p:txBody>
      </p:sp>
    </p:spTree>
    <p:extLst>
      <p:ext uri="{BB962C8B-B14F-4D97-AF65-F5344CB8AC3E}">
        <p14:creationId xmlns:p14="http://schemas.microsoft.com/office/powerpoint/2010/main" val="513422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ontent &amp; text box, light blue">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F61358D0-F2FC-4F9C-AEC3-35638EED5A21}"/>
              </a:ext>
            </a:extLst>
          </p:cNvPr>
          <p:cNvSpPr/>
          <p:nvPr userDrawn="1"/>
        </p:nvSpPr>
        <p:spPr>
          <a:xfrm>
            <a:off x="-7947" y="0"/>
            <a:ext cx="3589347" cy="6858000"/>
          </a:xfrm>
          <a:custGeom>
            <a:avLst/>
            <a:gdLst>
              <a:gd name="connsiteX0" fmla="*/ 23710 w 7315200"/>
              <a:gd name="connsiteY0" fmla="*/ 0 h 6858000"/>
              <a:gd name="connsiteX1" fmla="*/ 6172177 w 7315200"/>
              <a:gd name="connsiteY1" fmla="*/ 0 h 6858000"/>
              <a:gd name="connsiteX2" fmla="*/ 7315200 w 7315200"/>
              <a:gd name="connsiteY2" fmla="*/ 1143023 h 6858000"/>
              <a:gd name="connsiteX3" fmla="*/ 7315200 w 7315200"/>
              <a:gd name="connsiteY3" fmla="*/ 5714977 h 6858000"/>
              <a:gd name="connsiteX4" fmla="*/ 6172177 w 7315200"/>
              <a:gd name="connsiteY4" fmla="*/ 6858000 h 6858000"/>
              <a:gd name="connsiteX5" fmla="*/ 23710 w 7315200"/>
              <a:gd name="connsiteY5" fmla="*/ 6858000 h 6858000"/>
              <a:gd name="connsiteX6" fmla="*/ 0 w 7315200"/>
              <a:gd name="connsiteY6" fmla="*/ 6856803 h 6858000"/>
              <a:gd name="connsiteX7" fmla="*/ 0 w 7315200"/>
              <a:gd name="connsiteY7" fmla="*/ 11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5200" h="6858000">
                <a:moveTo>
                  <a:pt x="23710" y="0"/>
                </a:moveTo>
                <a:lnTo>
                  <a:pt x="6172177" y="0"/>
                </a:lnTo>
                <a:cubicBezTo>
                  <a:pt x="6803451" y="0"/>
                  <a:pt x="7315200" y="511749"/>
                  <a:pt x="7315200" y="1143023"/>
                </a:cubicBezTo>
                <a:lnTo>
                  <a:pt x="7315200" y="5714977"/>
                </a:lnTo>
                <a:cubicBezTo>
                  <a:pt x="7315200" y="6346251"/>
                  <a:pt x="6803451" y="6858000"/>
                  <a:pt x="6172177" y="6858000"/>
                </a:cubicBezTo>
                <a:lnTo>
                  <a:pt x="23710" y="6858000"/>
                </a:lnTo>
                <a:lnTo>
                  <a:pt x="0" y="6856803"/>
                </a:lnTo>
                <a:lnTo>
                  <a:pt x="0" y="1197"/>
                </a:lnTo>
                <a:close/>
              </a:path>
            </a:pathLst>
          </a:custGeom>
          <a:solidFill>
            <a:schemeClr val="accent1"/>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endParaRPr lang="en-US" noProof="0"/>
          </a:p>
        </p:txBody>
      </p:sp>
      <p:sp>
        <p:nvSpPr>
          <p:cNvPr id="6" name="Footer Placeholder 5">
            <a:extLst>
              <a:ext uri="{FF2B5EF4-FFF2-40B4-BE49-F238E27FC236}">
                <a16:creationId xmlns:a16="http://schemas.microsoft.com/office/drawing/2014/main" id="{C7DF179F-3BF4-4AD8-9F64-4FD6B9A696EE}"/>
              </a:ext>
            </a:extLst>
          </p:cNvPr>
          <p:cNvSpPr>
            <a:spLocks noGrp="1"/>
          </p:cNvSpPr>
          <p:nvPr>
            <p:ph type="ftr" sz="quarter" idx="11"/>
          </p:nvPr>
        </p:nvSpPr>
        <p:spPr/>
        <p:txBody>
          <a:bodyPr/>
          <a:lstStyle>
            <a:lvl1pPr>
              <a:defRPr>
                <a:solidFill>
                  <a:schemeClr val="bg1"/>
                </a:solidFill>
              </a:defRPr>
            </a:lvl1pPr>
          </a:lstStyle>
          <a:p>
            <a:endParaRPr lang="en-US" noProof="0"/>
          </a:p>
        </p:txBody>
      </p:sp>
      <p:sp>
        <p:nvSpPr>
          <p:cNvPr id="7" name="Slide Number Placeholder 6">
            <a:extLst>
              <a:ext uri="{FF2B5EF4-FFF2-40B4-BE49-F238E27FC236}">
                <a16:creationId xmlns:a16="http://schemas.microsoft.com/office/drawing/2014/main" id="{BB9D11DE-C09F-4B55-BA47-9F6377275F13}"/>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5" name="TextBox 4">
            <a:extLst>
              <a:ext uri="{FF2B5EF4-FFF2-40B4-BE49-F238E27FC236}">
                <a16:creationId xmlns:a16="http://schemas.microsoft.com/office/drawing/2014/main" id="{3E7A06F7-E674-66AC-AD60-0722E8FC2445}"/>
              </a:ext>
            </a:extLst>
          </p:cNvPr>
          <p:cNvSpPr txBox="1"/>
          <p:nvPr userDrawn="1"/>
        </p:nvSpPr>
        <p:spPr>
          <a:xfrm>
            <a:off x="838200" y="1447957"/>
            <a:ext cx="4991100" cy="4669577"/>
          </a:xfrm>
          <a:prstGeom prst="roundRect">
            <a:avLst>
              <a:gd name="adj" fmla="val 6964"/>
            </a:avLst>
          </a:prstGeom>
          <a:solidFill>
            <a:srgbClr val="FAFAFA"/>
          </a:solidFill>
          <a:ln w="12700" cap="flat" cmpd="sng" algn="ctr">
            <a:noFill/>
            <a:prstDash val="solid"/>
            <a:miter lim="800000"/>
          </a:ln>
          <a:effectLst>
            <a:outerShdw blurRad="50800" dist="38100" dir="2700000" algn="tl" rotWithShape="0">
              <a:prstClr val="black">
                <a:alpha val="40000"/>
              </a:prstClr>
            </a:outerShdw>
          </a:effectLst>
        </p:spPr>
        <p:txBody>
          <a:bodyPr wrap="square" lIns="468000" tIns="432000" rIns="144000" bIns="36000" rtlCol="0" anchor="t">
            <a:noAutofit/>
          </a:bodyPr>
          <a:lstStyle/>
          <a:p>
            <a:pPr>
              <a:defRPr/>
            </a:pPr>
            <a:endParaRPr kumimoji="0" lang="en-US" sz="1600" b="0" i="0" u="none" strike="noStrike" kern="0" cap="none" spc="0" normalizeH="0" baseline="0" noProof="0">
              <a:ln>
                <a:noFill/>
              </a:ln>
              <a:solidFill>
                <a:srgbClr val="3F454F"/>
              </a:solidFill>
              <a:effectLst/>
              <a:uLnTx/>
              <a:uFillTx/>
              <a:latin typeface="+mj-lt"/>
              <a:ea typeface="+mn-ea"/>
              <a:cs typeface="Segoe UI" panose="020B0502040204020203" pitchFamily="34" charset="0"/>
            </a:endParaRPr>
          </a:p>
        </p:txBody>
      </p:sp>
      <p:sp>
        <p:nvSpPr>
          <p:cNvPr id="10" name="Content Placeholder 2">
            <a:extLst>
              <a:ext uri="{FF2B5EF4-FFF2-40B4-BE49-F238E27FC236}">
                <a16:creationId xmlns:a16="http://schemas.microsoft.com/office/drawing/2014/main" id="{FF404E63-B675-9767-817E-716B768836BE}"/>
              </a:ext>
            </a:extLst>
          </p:cNvPr>
          <p:cNvSpPr>
            <a:spLocks noGrp="1"/>
          </p:cNvSpPr>
          <p:nvPr>
            <p:ph idx="13"/>
          </p:nvPr>
        </p:nvSpPr>
        <p:spPr>
          <a:xfrm>
            <a:off x="6172202" y="1447957"/>
            <a:ext cx="5138528" cy="4669577"/>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itle 1">
            <a:extLst>
              <a:ext uri="{FF2B5EF4-FFF2-40B4-BE49-F238E27FC236}">
                <a16:creationId xmlns:a16="http://schemas.microsoft.com/office/drawing/2014/main" id="{2B91F787-262E-8123-C8B1-D4752294A025}"/>
              </a:ext>
            </a:extLst>
          </p:cNvPr>
          <p:cNvSpPr>
            <a:spLocks noGrp="1"/>
          </p:cNvSpPr>
          <p:nvPr>
            <p:ph type="title"/>
          </p:nvPr>
        </p:nvSpPr>
        <p:spPr>
          <a:xfrm>
            <a:off x="1459395" y="3366744"/>
            <a:ext cx="3748709" cy="903444"/>
          </a:xfrm>
        </p:spPr>
        <p:txBody>
          <a:bodyPr/>
          <a:lstStyle/>
          <a:p>
            <a:r>
              <a:rPr lang="en-US" noProof="0"/>
              <a:t>Click to edit Master title style</a:t>
            </a:r>
          </a:p>
        </p:txBody>
      </p:sp>
    </p:spTree>
    <p:extLst>
      <p:ext uri="{BB962C8B-B14F-4D97-AF65-F5344CB8AC3E}">
        <p14:creationId xmlns:p14="http://schemas.microsoft.com/office/powerpoint/2010/main" val="34346041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F9636C4-B8C1-4E6B-A9A2-94E4A33A8DB8}"/>
              </a:ext>
            </a:extLst>
          </p:cNvPr>
          <p:cNvSpPr>
            <a:spLocks noGrp="1"/>
          </p:cNvSpPr>
          <p:nvPr>
            <p:ph type="dt" sz="half" idx="10"/>
          </p:nvPr>
        </p:nvSpPr>
        <p:spPr>
          <a:xfrm>
            <a:off x="838200" y="6356350"/>
            <a:ext cx="2743200" cy="365125"/>
          </a:xfrm>
          <a:prstGeom prst="rect">
            <a:avLst/>
          </a:prstGeom>
        </p:spPr>
        <p:txBody>
          <a:bodyPr/>
          <a:lstStyle/>
          <a:p>
            <a:fld id="{671C5949-B6E5-4EF4-8378-E86843A3BECC}" type="datetimeFigureOut">
              <a:rPr lang="en-US" noProof="0" smtClean="0"/>
              <a:t>4/19/2024</a:t>
            </a:fld>
            <a:endParaRPr lang="en-US" noProof="0"/>
          </a:p>
        </p:txBody>
      </p:sp>
      <p:pic>
        <p:nvPicPr>
          <p:cNvPr id="21" name="Picture 20">
            <a:extLst>
              <a:ext uri="{FF2B5EF4-FFF2-40B4-BE49-F238E27FC236}">
                <a16:creationId xmlns:a16="http://schemas.microsoft.com/office/drawing/2014/main" id="{92667EF4-76B7-4B36-BF96-80130F9899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00"/>
          <a:stretch/>
        </p:blipFill>
        <p:spPr>
          <a:xfrm flipH="1">
            <a:off x="-4618" y="0"/>
            <a:ext cx="7367128" cy="6851123"/>
          </a:xfrm>
          <a:prstGeom prst="rect">
            <a:avLst/>
          </a:prstGeom>
        </p:spPr>
      </p:pic>
      <p:grpSp>
        <p:nvGrpSpPr>
          <p:cNvPr id="24" name="Group 23">
            <a:extLst>
              <a:ext uri="{FF2B5EF4-FFF2-40B4-BE49-F238E27FC236}">
                <a16:creationId xmlns:a16="http://schemas.microsoft.com/office/drawing/2014/main" id="{FC543DD5-67CD-43F2-933F-FC0EB3F70CA1}"/>
              </a:ext>
            </a:extLst>
          </p:cNvPr>
          <p:cNvGrpSpPr/>
          <p:nvPr userDrawn="1"/>
        </p:nvGrpSpPr>
        <p:grpSpPr>
          <a:xfrm>
            <a:off x="11353800" y="4455430"/>
            <a:ext cx="881735" cy="881735"/>
            <a:chOff x="8215283" y="2760192"/>
            <a:chExt cx="4923155" cy="4923155"/>
          </a:xfrm>
        </p:grpSpPr>
        <p:sp>
          <p:nvSpPr>
            <p:cNvPr id="25" name="Rectangle: Rounded Corners 24">
              <a:extLst>
                <a:ext uri="{FF2B5EF4-FFF2-40B4-BE49-F238E27FC236}">
                  <a16:creationId xmlns:a16="http://schemas.microsoft.com/office/drawing/2014/main" id="{5F98B803-F3F9-4183-AA14-21B097FADC08}"/>
                </a:ext>
              </a:extLst>
            </p:cNvPr>
            <p:cNvSpPr/>
            <p:nvPr/>
          </p:nvSpPr>
          <p:spPr>
            <a:xfrm rot="2699449">
              <a:off x="8215283" y="2760192"/>
              <a:ext cx="4923155" cy="4923155"/>
            </a:xfrm>
            <a:prstGeom prst="round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solidFill>
                  <a:schemeClr val="accent2"/>
                </a:solidFill>
              </a:endParaRPr>
            </a:p>
          </p:txBody>
        </p:sp>
        <p:sp>
          <p:nvSpPr>
            <p:cNvPr id="26" name="Rectangle: Rounded Corners 25">
              <a:extLst>
                <a:ext uri="{FF2B5EF4-FFF2-40B4-BE49-F238E27FC236}">
                  <a16:creationId xmlns:a16="http://schemas.microsoft.com/office/drawing/2014/main" id="{01C16827-C472-4B27-AE3B-4643CCC334C8}"/>
                </a:ext>
              </a:extLst>
            </p:cNvPr>
            <p:cNvSpPr/>
            <p:nvPr/>
          </p:nvSpPr>
          <p:spPr>
            <a:xfrm rot="2699449">
              <a:off x="8815297" y="3375586"/>
              <a:ext cx="3692367" cy="3692367"/>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27" name="Group 26">
            <a:extLst>
              <a:ext uri="{FF2B5EF4-FFF2-40B4-BE49-F238E27FC236}">
                <a16:creationId xmlns:a16="http://schemas.microsoft.com/office/drawing/2014/main" id="{0C4A33E9-CFE5-41AA-96ED-84AFFF18D3A1}"/>
              </a:ext>
            </a:extLst>
          </p:cNvPr>
          <p:cNvGrpSpPr/>
          <p:nvPr userDrawn="1"/>
        </p:nvGrpSpPr>
        <p:grpSpPr>
          <a:xfrm>
            <a:off x="10639579" y="4352518"/>
            <a:ext cx="465820" cy="465820"/>
            <a:chOff x="8215283" y="2760192"/>
            <a:chExt cx="4923155" cy="4923155"/>
          </a:xfrm>
        </p:grpSpPr>
        <p:sp>
          <p:nvSpPr>
            <p:cNvPr id="28" name="Rectangle: Rounded Corners 27">
              <a:extLst>
                <a:ext uri="{FF2B5EF4-FFF2-40B4-BE49-F238E27FC236}">
                  <a16:creationId xmlns:a16="http://schemas.microsoft.com/office/drawing/2014/main" id="{A6DA198E-748C-4165-B2F5-9533BA36B8FC}"/>
                </a:ext>
              </a:extLst>
            </p:cNvPr>
            <p:cNvSpPr/>
            <p:nvPr/>
          </p:nvSpPr>
          <p:spPr>
            <a:xfrm rot="2699449">
              <a:off x="8215283" y="2760192"/>
              <a:ext cx="4923155" cy="4923155"/>
            </a:xfrm>
            <a:prstGeom prst="round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solidFill>
                  <a:schemeClr val="accent2"/>
                </a:solidFill>
              </a:endParaRPr>
            </a:p>
          </p:txBody>
        </p:sp>
        <p:sp>
          <p:nvSpPr>
            <p:cNvPr id="29" name="Rectangle: Rounded Corners 28">
              <a:extLst>
                <a:ext uri="{FF2B5EF4-FFF2-40B4-BE49-F238E27FC236}">
                  <a16:creationId xmlns:a16="http://schemas.microsoft.com/office/drawing/2014/main" id="{44CB624A-ED7D-4AC2-8B62-3D990276C084}"/>
                </a:ext>
              </a:extLst>
            </p:cNvPr>
            <p:cNvSpPr/>
            <p:nvPr/>
          </p:nvSpPr>
          <p:spPr>
            <a:xfrm rot="2699449">
              <a:off x="8815297" y="3375586"/>
              <a:ext cx="3692367" cy="3692367"/>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30" name="Group 29">
            <a:extLst>
              <a:ext uri="{FF2B5EF4-FFF2-40B4-BE49-F238E27FC236}">
                <a16:creationId xmlns:a16="http://schemas.microsoft.com/office/drawing/2014/main" id="{6E6B6F4E-C27F-4553-AF9A-42178145E81F}"/>
              </a:ext>
            </a:extLst>
          </p:cNvPr>
          <p:cNvGrpSpPr/>
          <p:nvPr userDrawn="1"/>
        </p:nvGrpSpPr>
        <p:grpSpPr>
          <a:xfrm>
            <a:off x="10215893" y="5360573"/>
            <a:ext cx="1449572" cy="1449572"/>
            <a:chOff x="8215283" y="2760192"/>
            <a:chExt cx="4923155" cy="4923155"/>
          </a:xfrm>
        </p:grpSpPr>
        <p:sp>
          <p:nvSpPr>
            <p:cNvPr id="31" name="Rectangle: Rounded Corners 30">
              <a:extLst>
                <a:ext uri="{FF2B5EF4-FFF2-40B4-BE49-F238E27FC236}">
                  <a16:creationId xmlns:a16="http://schemas.microsoft.com/office/drawing/2014/main" id="{2CA1703C-8AE7-418F-8575-3BAD66610580}"/>
                </a:ext>
              </a:extLst>
            </p:cNvPr>
            <p:cNvSpPr/>
            <p:nvPr/>
          </p:nvSpPr>
          <p:spPr>
            <a:xfrm rot="2699449">
              <a:off x="8215283" y="2760192"/>
              <a:ext cx="4923155" cy="4923155"/>
            </a:xfrm>
            <a:prstGeom prst="roundRect">
              <a:avLst/>
            </a:prstGeom>
            <a:solidFill>
              <a:schemeClr val="accent1">
                <a:lumMod val="20000"/>
                <a:lumOff val="8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solidFill>
                  <a:schemeClr val="accent2"/>
                </a:solidFill>
              </a:endParaRPr>
            </a:p>
          </p:txBody>
        </p:sp>
        <p:sp>
          <p:nvSpPr>
            <p:cNvPr id="32" name="Rectangle: Rounded Corners 31">
              <a:extLst>
                <a:ext uri="{FF2B5EF4-FFF2-40B4-BE49-F238E27FC236}">
                  <a16:creationId xmlns:a16="http://schemas.microsoft.com/office/drawing/2014/main" id="{74F534B0-8255-44B8-8D38-99EE7FF67C48}"/>
                </a:ext>
              </a:extLst>
            </p:cNvPr>
            <p:cNvSpPr/>
            <p:nvPr/>
          </p:nvSpPr>
          <p:spPr>
            <a:xfrm rot="2699449">
              <a:off x="8815297" y="3375586"/>
              <a:ext cx="3692367" cy="3692367"/>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sp>
        <p:nvSpPr>
          <p:cNvPr id="34" name="Title 1">
            <a:extLst>
              <a:ext uri="{FF2B5EF4-FFF2-40B4-BE49-F238E27FC236}">
                <a16:creationId xmlns:a16="http://schemas.microsoft.com/office/drawing/2014/main" id="{AB294AC1-5890-4F17-A750-C937099C86FC}"/>
              </a:ext>
            </a:extLst>
          </p:cNvPr>
          <p:cNvSpPr>
            <a:spLocks noGrp="1"/>
          </p:cNvSpPr>
          <p:nvPr>
            <p:ph type="title" hasCustomPrompt="1"/>
          </p:nvPr>
        </p:nvSpPr>
        <p:spPr>
          <a:xfrm>
            <a:off x="5183186" y="457200"/>
            <a:ext cx="6198168" cy="1600200"/>
          </a:xfrm>
          <a:prstGeom prst="rect">
            <a:avLst/>
          </a:prstGeom>
        </p:spPr>
        <p:txBody>
          <a:bodyPr anchor="b">
            <a:normAutofit/>
          </a:bodyPr>
          <a:lstStyle>
            <a:lvl1pPr>
              <a:defRPr sz="2400">
                <a:latin typeface="+mj-lt"/>
              </a:defRPr>
            </a:lvl1pPr>
          </a:lstStyle>
          <a:p>
            <a:r>
              <a:rPr lang="en-US" noProof="0"/>
              <a:t>Insert title of agenda</a:t>
            </a:r>
          </a:p>
        </p:txBody>
      </p:sp>
      <p:grpSp>
        <p:nvGrpSpPr>
          <p:cNvPr id="37" name="Group 36">
            <a:extLst>
              <a:ext uri="{FF2B5EF4-FFF2-40B4-BE49-F238E27FC236}">
                <a16:creationId xmlns:a16="http://schemas.microsoft.com/office/drawing/2014/main" id="{FF8EE55C-D66F-4941-B4C8-216121C79809}"/>
              </a:ext>
            </a:extLst>
          </p:cNvPr>
          <p:cNvGrpSpPr/>
          <p:nvPr/>
        </p:nvGrpSpPr>
        <p:grpSpPr>
          <a:xfrm>
            <a:off x="5267106" y="2314641"/>
            <a:ext cx="641459" cy="1913625"/>
            <a:chOff x="5048125" y="1188181"/>
            <a:chExt cx="857375" cy="2557754"/>
          </a:xfrm>
        </p:grpSpPr>
        <p:grpSp>
          <p:nvGrpSpPr>
            <p:cNvPr id="39" name="Group 38">
              <a:extLst>
                <a:ext uri="{FF2B5EF4-FFF2-40B4-BE49-F238E27FC236}">
                  <a16:creationId xmlns:a16="http://schemas.microsoft.com/office/drawing/2014/main" id="{6E26F7BA-F7E6-4B66-A80B-86D168180F27}"/>
                </a:ext>
              </a:extLst>
            </p:cNvPr>
            <p:cNvGrpSpPr/>
            <p:nvPr/>
          </p:nvGrpSpPr>
          <p:grpSpPr>
            <a:xfrm rot="5400000">
              <a:off x="4848526" y="1387780"/>
              <a:ext cx="1256574" cy="857375"/>
              <a:chOff x="5576063" y="2628738"/>
              <a:chExt cx="1956042" cy="1313452"/>
            </a:xfrm>
          </p:grpSpPr>
          <p:sp>
            <p:nvSpPr>
              <p:cNvPr id="77" name="Rectangle: Rounded Corners 76">
                <a:extLst>
                  <a:ext uri="{FF2B5EF4-FFF2-40B4-BE49-F238E27FC236}">
                    <a16:creationId xmlns:a16="http://schemas.microsoft.com/office/drawing/2014/main" id="{B4839817-2769-4480-A97B-772333427079}"/>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78" name="Group 77">
                <a:extLst>
                  <a:ext uri="{FF2B5EF4-FFF2-40B4-BE49-F238E27FC236}">
                    <a16:creationId xmlns:a16="http://schemas.microsoft.com/office/drawing/2014/main" id="{A9644289-12C5-466E-804A-201DC3C8AE50}"/>
                  </a:ext>
                </a:extLst>
              </p:cNvPr>
              <p:cNvGrpSpPr/>
              <p:nvPr/>
            </p:nvGrpSpPr>
            <p:grpSpPr>
              <a:xfrm>
                <a:off x="5576063" y="2928266"/>
                <a:ext cx="1013924" cy="1013924"/>
                <a:chOff x="3930645" y="2386942"/>
                <a:chExt cx="1632935" cy="1632935"/>
              </a:xfrm>
            </p:grpSpPr>
            <p:grpSp>
              <p:nvGrpSpPr>
                <p:cNvPr id="80" name="Group 79">
                  <a:extLst>
                    <a:ext uri="{FF2B5EF4-FFF2-40B4-BE49-F238E27FC236}">
                      <a16:creationId xmlns:a16="http://schemas.microsoft.com/office/drawing/2014/main" id="{59612321-784B-4EE7-A62F-2ED84DE0EC3C}"/>
                    </a:ext>
                  </a:extLst>
                </p:cNvPr>
                <p:cNvGrpSpPr/>
                <p:nvPr/>
              </p:nvGrpSpPr>
              <p:grpSpPr>
                <a:xfrm>
                  <a:off x="3930645" y="2386942"/>
                  <a:ext cx="1632935" cy="1632935"/>
                  <a:chOff x="4069862" y="2247004"/>
                  <a:chExt cx="1705284" cy="1705284"/>
                </a:xfrm>
              </p:grpSpPr>
              <p:sp>
                <p:nvSpPr>
                  <p:cNvPr id="82" name="Oval 81">
                    <a:extLst>
                      <a:ext uri="{FF2B5EF4-FFF2-40B4-BE49-F238E27FC236}">
                        <a16:creationId xmlns:a16="http://schemas.microsoft.com/office/drawing/2014/main" id="{23F14DC5-2F7B-42E7-8751-391E766E9A5E}"/>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83" name="Partial Circle 82">
                    <a:extLst>
                      <a:ext uri="{FF2B5EF4-FFF2-40B4-BE49-F238E27FC236}">
                        <a16:creationId xmlns:a16="http://schemas.microsoft.com/office/drawing/2014/main" id="{73AD2015-8964-41E2-8CAE-955AB6C26F20}"/>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81" name="Oval 80">
                  <a:extLst>
                    <a:ext uri="{FF2B5EF4-FFF2-40B4-BE49-F238E27FC236}">
                      <a16:creationId xmlns:a16="http://schemas.microsoft.com/office/drawing/2014/main" id="{323D6C83-0E0D-4297-B3FA-D302287E7EFF}"/>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79" name="Rectangle: Rounded Corners 78">
                <a:extLst>
                  <a:ext uri="{FF2B5EF4-FFF2-40B4-BE49-F238E27FC236}">
                    <a16:creationId xmlns:a16="http://schemas.microsoft.com/office/drawing/2014/main" id="{0817CE1A-4035-42E4-BF7B-8F234434FB93}"/>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0" name="Group 39">
              <a:extLst>
                <a:ext uri="{FF2B5EF4-FFF2-40B4-BE49-F238E27FC236}">
                  <a16:creationId xmlns:a16="http://schemas.microsoft.com/office/drawing/2014/main" id="{DAE09F7D-C3EF-4C36-8015-46C2705DC630}"/>
                </a:ext>
              </a:extLst>
            </p:cNvPr>
            <p:cNvGrpSpPr/>
            <p:nvPr/>
          </p:nvGrpSpPr>
          <p:grpSpPr>
            <a:xfrm rot="5400000">
              <a:off x="4848526" y="2361605"/>
              <a:ext cx="1256574" cy="857375"/>
              <a:chOff x="5576063" y="2628738"/>
              <a:chExt cx="1956042" cy="1313452"/>
            </a:xfrm>
          </p:grpSpPr>
          <p:sp>
            <p:nvSpPr>
              <p:cNvPr id="70" name="Rectangle: Rounded Corners 69">
                <a:extLst>
                  <a:ext uri="{FF2B5EF4-FFF2-40B4-BE49-F238E27FC236}">
                    <a16:creationId xmlns:a16="http://schemas.microsoft.com/office/drawing/2014/main" id="{DCED5098-C492-4B4D-B100-5187D5CD1172}"/>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71" name="Group 70">
                <a:extLst>
                  <a:ext uri="{FF2B5EF4-FFF2-40B4-BE49-F238E27FC236}">
                    <a16:creationId xmlns:a16="http://schemas.microsoft.com/office/drawing/2014/main" id="{E282C237-18CE-4D03-A029-B7786A741C64}"/>
                  </a:ext>
                </a:extLst>
              </p:cNvPr>
              <p:cNvGrpSpPr/>
              <p:nvPr/>
            </p:nvGrpSpPr>
            <p:grpSpPr>
              <a:xfrm>
                <a:off x="5576063" y="2928266"/>
                <a:ext cx="1013924" cy="1013924"/>
                <a:chOff x="3930645" y="2386942"/>
                <a:chExt cx="1632935" cy="1632935"/>
              </a:xfrm>
            </p:grpSpPr>
            <p:grpSp>
              <p:nvGrpSpPr>
                <p:cNvPr id="73" name="Group 72">
                  <a:extLst>
                    <a:ext uri="{FF2B5EF4-FFF2-40B4-BE49-F238E27FC236}">
                      <a16:creationId xmlns:a16="http://schemas.microsoft.com/office/drawing/2014/main" id="{5C6DD50D-4EFD-46A9-AF51-10F56DE88F11}"/>
                    </a:ext>
                  </a:extLst>
                </p:cNvPr>
                <p:cNvGrpSpPr/>
                <p:nvPr/>
              </p:nvGrpSpPr>
              <p:grpSpPr>
                <a:xfrm>
                  <a:off x="3930645" y="2386942"/>
                  <a:ext cx="1632935" cy="1632935"/>
                  <a:chOff x="4069862" y="2247004"/>
                  <a:chExt cx="1705284" cy="1705284"/>
                </a:xfrm>
              </p:grpSpPr>
              <p:sp>
                <p:nvSpPr>
                  <p:cNvPr id="75" name="Oval 74">
                    <a:extLst>
                      <a:ext uri="{FF2B5EF4-FFF2-40B4-BE49-F238E27FC236}">
                        <a16:creationId xmlns:a16="http://schemas.microsoft.com/office/drawing/2014/main" id="{FC0AA398-F974-4B22-AE93-233DCE24BD37}"/>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76" name="Partial Circle 75">
                    <a:extLst>
                      <a:ext uri="{FF2B5EF4-FFF2-40B4-BE49-F238E27FC236}">
                        <a16:creationId xmlns:a16="http://schemas.microsoft.com/office/drawing/2014/main" id="{427B780E-DD4F-41F1-B89E-3666BEC93351}"/>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74" name="Oval 73">
                  <a:extLst>
                    <a:ext uri="{FF2B5EF4-FFF2-40B4-BE49-F238E27FC236}">
                      <a16:creationId xmlns:a16="http://schemas.microsoft.com/office/drawing/2014/main" id="{3BCB96B4-CE7C-4A77-8EEF-09DC0B0E29FA}"/>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72" name="Rectangle: Rounded Corners 71">
                <a:extLst>
                  <a:ext uri="{FF2B5EF4-FFF2-40B4-BE49-F238E27FC236}">
                    <a16:creationId xmlns:a16="http://schemas.microsoft.com/office/drawing/2014/main" id="{3DF80A68-DD3B-4A1E-B843-2ABBD57AB508}"/>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1" name="Group 40">
              <a:extLst>
                <a:ext uri="{FF2B5EF4-FFF2-40B4-BE49-F238E27FC236}">
                  <a16:creationId xmlns:a16="http://schemas.microsoft.com/office/drawing/2014/main" id="{070744DF-35D4-483C-9ED3-D80C9E424E10}"/>
                </a:ext>
              </a:extLst>
            </p:cNvPr>
            <p:cNvGrpSpPr/>
            <p:nvPr/>
          </p:nvGrpSpPr>
          <p:grpSpPr>
            <a:xfrm rot="5400000">
              <a:off x="5151137" y="2991572"/>
              <a:ext cx="651351" cy="857375"/>
              <a:chOff x="5576063" y="2628738"/>
              <a:chExt cx="1013924" cy="1313452"/>
            </a:xfrm>
          </p:grpSpPr>
          <p:grpSp>
            <p:nvGrpSpPr>
              <p:cNvPr id="64" name="Group 63">
                <a:extLst>
                  <a:ext uri="{FF2B5EF4-FFF2-40B4-BE49-F238E27FC236}">
                    <a16:creationId xmlns:a16="http://schemas.microsoft.com/office/drawing/2014/main" id="{28FB15D4-E785-4AFB-BEDA-DD6B4682C16D}"/>
                  </a:ext>
                </a:extLst>
              </p:cNvPr>
              <p:cNvGrpSpPr/>
              <p:nvPr/>
            </p:nvGrpSpPr>
            <p:grpSpPr>
              <a:xfrm>
                <a:off x="5576063" y="2928266"/>
                <a:ext cx="1013924" cy="1013924"/>
                <a:chOff x="3930645" y="2386942"/>
                <a:chExt cx="1632935" cy="1632935"/>
              </a:xfrm>
            </p:grpSpPr>
            <p:grpSp>
              <p:nvGrpSpPr>
                <p:cNvPr id="66" name="Group 65">
                  <a:extLst>
                    <a:ext uri="{FF2B5EF4-FFF2-40B4-BE49-F238E27FC236}">
                      <a16:creationId xmlns:a16="http://schemas.microsoft.com/office/drawing/2014/main" id="{99674960-E1C9-46C5-920C-32C2A9A9E2EB}"/>
                    </a:ext>
                  </a:extLst>
                </p:cNvPr>
                <p:cNvGrpSpPr/>
                <p:nvPr/>
              </p:nvGrpSpPr>
              <p:grpSpPr>
                <a:xfrm>
                  <a:off x="3930645" y="2386942"/>
                  <a:ext cx="1632935" cy="1632935"/>
                  <a:chOff x="4069862" y="2247004"/>
                  <a:chExt cx="1705284" cy="1705284"/>
                </a:xfrm>
              </p:grpSpPr>
              <p:sp>
                <p:nvSpPr>
                  <p:cNvPr id="68" name="Oval 67">
                    <a:extLst>
                      <a:ext uri="{FF2B5EF4-FFF2-40B4-BE49-F238E27FC236}">
                        <a16:creationId xmlns:a16="http://schemas.microsoft.com/office/drawing/2014/main" id="{5724B778-0585-4739-BAA7-33FB86B0A9E2}"/>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69" name="Partial Circle 68">
                    <a:extLst>
                      <a:ext uri="{FF2B5EF4-FFF2-40B4-BE49-F238E27FC236}">
                        <a16:creationId xmlns:a16="http://schemas.microsoft.com/office/drawing/2014/main" id="{6AF8A5F5-6426-4AB6-9CF1-BB164767109F}"/>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67" name="Oval 66">
                  <a:extLst>
                    <a:ext uri="{FF2B5EF4-FFF2-40B4-BE49-F238E27FC236}">
                      <a16:creationId xmlns:a16="http://schemas.microsoft.com/office/drawing/2014/main" id="{C298C768-6756-4E47-A963-08CE5C17E741}"/>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65" name="Rectangle: Rounded Corners 64">
                <a:extLst>
                  <a:ext uri="{FF2B5EF4-FFF2-40B4-BE49-F238E27FC236}">
                    <a16:creationId xmlns:a16="http://schemas.microsoft.com/office/drawing/2014/main" id="{56E0DDFB-F97C-4D58-B38C-8D32F48152AE}"/>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sp>
        <p:nvSpPr>
          <p:cNvPr id="87" name="Content Placeholder 2">
            <a:extLst>
              <a:ext uri="{FF2B5EF4-FFF2-40B4-BE49-F238E27FC236}">
                <a16:creationId xmlns:a16="http://schemas.microsoft.com/office/drawing/2014/main" id="{32DC916F-038C-459F-87D1-3EA70717C2A9}"/>
              </a:ext>
            </a:extLst>
          </p:cNvPr>
          <p:cNvSpPr txBox="1">
            <a:spLocks/>
          </p:cNvSpPr>
          <p:nvPr userDrawn="1"/>
        </p:nvSpPr>
        <p:spPr>
          <a:xfrm>
            <a:off x="5169015" y="2403392"/>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1.</a:t>
            </a:r>
          </a:p>
        </p:txBody>
      </p:sp>
      <p:sp>
        <p:nvSpPr>
          <p:cNvPr id="88" name="Content Placeholder 2">
            <a:extLst>
              <a:ext uri="{FF2B5EF4-FFF2-40B4-BE49-F238E27FC236}">
                <a16:creationId xmlns:a16="http://schemas.microsoft.com/office/drawing/2014/main" id="{CF1E6C18-A132-4B3D-844B-592232B4CCD2}"/>
              </a:ext>
            </a:extLst>
          </p:cNvPr>
          <p:cNvSpPr txBox="1">
            <a:spLocks/>
          </p:cNvSpPr>
          <p:nvPr userDrawn="1"/>
        </p:nvSpPr>
        <p:spPr>
          <a:xfrm>
            <a:off x="5162002" y="3129169"/>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2.</a:t>
            </a:r>
          </a:p>
        </p:txBody>
      </p:sp>
      <p:sp>
        <p:nvSpPr>
          <p:cNvPr id="89" name="Content Placeholder 2">
            <a:extLst>
              <a:ext uri="{FF2B5EF4-FFF2-40B4-BE49-F238E27FC236}">
                <a16:creationId xmlns:a16="http://schemas.microsoft.com/office/drawing/2014/main" id="{07B0F043-B377-441F-BA53-F9D05E6158E3}"/>
              </a:ext>
            </a:extLst>
          </p:cNvPr>
          <p:cNvSpPr txBox="1">
            <a:spLocks/>
          </p:cNvSpPr>
          <p:nvPr userDrawn="1"/>
        </p:nvSpPr>
        <p:spPr>
          <a:xfrm>
            <a:off x="5169015" y="3827946"/>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3.</a:t>
            </a:r>
          </a:p>
        </p:txBody>
      </p:sp>
      <p:sp>
        <p:nvSpPr>
          <p:cNvPr id="6" name="Text Placeholder 5">
            <a:extLst>
              <a:ext uri="{FF2B5EF4-FFF2-40B4-BE49-F238E27FC236}">
                <a16:creationId xmlns:a16="http://schemas.microsoft.com/office/drawing/2014/main" id="{108A88AD-8BBB-434E-AA95-0AB05FF915A6}"/>
              </a:ext>
            </a:extLst>
          </p:cNvPr>
          <p:cNvSpPr>
            <a:spLocks noGrp="1"/>
          </p:cNvSpPr>
          <p:nvPr userDrawn="1">
            <p:ph type="body" sz="quarter" idx="11"/>
          </p:nvPr>
        </p:nvSpPr>
        <p:spPr>
          <a:xfrm>
            <a:off x="6178550" y="2411186"/>
            <a:ext cx="5202804" cy="294337"/>
          </a:xfrm>
          <a:prstGeom prst="rect">
            <a:avLst/>
          </a:prstGeom>
        </p:spPr>
        <p:txBody>
          <a:bodyPr anchor="ctr"/>
          <a:lstStyle>
            <a:lvl1pPr marL="0" indent="0">
              <a:buNone/>
              <a:defRPr sz="1600"/>
            </a:lvl1pPr>
          </a:lstStyle>
          <a:p>
            <a:pPr lvl="0"/>
            <a:r>
              <a:rPr lang="en-US" noProof="0"/>
              <a:t>Click to edit Master text styles</a:t>
            </a:r>
          </a:p>
        </p:txBody>
      </p:sp>
      <p:sp>
        <p:nvSpPr>
          <p:cNvPr id="94" name="Text Placeholder 5">
            <a:extLst>
              <a:ext uri="{FF2B5EF4-FFF2-40B4-BE49-F238E27FC236}">
                <a16:creationId xmlns:a16="http://schemas.microsoft.com/office/drawing/2014/main" id="{7ACF4562-2C5B-40F8-B052-88B9051D0C46}"/>
              </a:ext>
            </a:extLst>
          </p:cNvPr>
          <p:cNvSpPr>
            <a:spLocks noGrp="1"/>
          </p:cNvSpPr>
          <p:nvPr userDrawn="1">
            <p:ph type="body" sz="quarter" idx="12"/>
          </p:nvPr>
        </p:nvSpPr>
        <p:spPr>
          <a:xfrm>
            <a:off x="6178550" y="3144078"/>
            <a:ext cx="5202804" cy="294337"/>
          </a:xfrm>
          <a:prstGeom prst="rect">
            <a:avLst/>
          </a:prstGeom>
        </p:spPr>
        <p:txBody>
          <a:bodyPr anchor="ctr"/>
          <a:lstStyle>
            <a:lvl1pPr marL="0" indent="0">
              <a:buNone/>
              <a:defRPr sz="1600"/>
            </a:lvl1pPr>
          </a:lstStyle>
          <a:p>
            <a:pPr lvl="0"/>
            <a:r>
              <a:rPr lang="en-US" noProof="0"/>
              <a:t>Click to edit Master text styles</a:t>
            </a:r>
          </a:p>
        </p:txBody>
      </p:sp>
      <p:sp>
        <p:nvSpPr>
          <p:cNvPr id="95" name="Text Placeholder 5">
            <a:extLst>
              <a:ext uri="{FF2B5EF4-FFF2-40B4-BE49-F238E27FC236}">
                <a16:creationId xmlns:a16="http://schemas.microsoft.com/office/drawing/2014/main" id="{48CECA8E-80AE-4048-83B5-77F220D8CC36}"/>
              </a:ext>
            </a:extLst>
          </p:cNvPr>
          <p:cNvSpPr>
            <a:spLocks noGrp="1"/>
          </p:cNvSpPr>
          <p:nvPr userDrawn="1">
            <p:ph type="body" sz="quarter" idx="13"/>
          </p:nvPr>
        </p:nvSpPr>
        <p:spPr>
          <a:xfrm>
            <a:off x="6178550" y="3841803"/>
            <a:ext cx="5202804" cy="294337"/>
          </a:xfrm>
          <a:prstGeom prst="rect">
            <a:avLst/>
          </a:prstGeom>
        </p:spPr>
        <p:txBody>
          <a:bodyPr anchor="ctr"/>
          <a:lstStyle>
            <a:lvl1pPr marL="0" indent="0">
              <a:buNone/>
              <a:defRPr sz="1600"/>
            </a:lvl1pPr>
          </a:lstStyle>
          <a:p>
            <a:pPr lvl="0"/>
            <a:r>
              <a:rPr lang="en-US" noProof="0"/>
              <a:t>Click to edit Master text styles</a:t>
            </a:r>
          </a:p>
        </p:txBody>
      </p:sp>
      <p:sp>
        <p:nvSpPr>
          <p:cNvPr id="45" name="Freeform: Shape 44">
            <a:extLst>
              <a:ext uri="{FF2B5EF4-FFF2-40B4-BE49-F238E27FC236}">
                <a16:creationId xmlns:a16="http://schemas.microsoft.com/office/drawing/2014/main" id="{65B81461-3775-4541-9173-0169E1960A11}"/>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9214829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ntent &amp; text box, orange">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F61358D0-F2FC-4F9C-AEC3-35638EED5A21}"/>
              </a:ext>
            </a:extLst>
          </p:cNvPr>
          <p:cNvSpPr/>
          <p:nvPr userDrawn="1"/>
        </p:nvSpPr>
        <p:spPr>
          <a:xfrm>
            <a:off x="-7947" y="0"/>
            <a:ext cx="3589347" cy="6858000"/>
          </a:xfrm>
          <a:custGeom>
            <a:avLst/>
            <a:gdLst>
              <a:gd name="connsiteX0" fmla="*/ 23710 w 7315200"/>
              <a:gd name="connsiteY0" fmla="*/ 0 h 6858000"/>
              <a:gd name="connsiteX1" fmla="*/ 6172177 w 7315200"/>
              <a:gd name="connsiteY1" fmla="*/ 0 h 6858000"/>
              <a:gd name="connsiteX2" fmla="*/ 7315200 w 7315200"/>
              <a:gd name="connsiteY2" fmla="*/ 1143023 h 6858000"/>
              <a:gd name="connsiteX3" fmla="*/ 7315200 w 7315200"/>
              <a:gd name="connsiteY3" fmla="*/ 5714977 h 6858000"/>
              <a:gd name="connsiteX4" fmla="*/ 6172177 w 7315200"/>
              <a:gd name="connsiteY4" fmla="*/ 6858000 h 6858000"/>
              <a:gd name="connsiteX5" fmla="*/ 23710 w 7315200"/>
              <a:gd name="connsiteY5" fmla="*/ 6858000 h 6858000"/>
              <a:gd name="connsiteX6" fmla="*/ 0 w 7315200"/>
              <a:gd name="connsiteY6" fmla="*/ 6856803 h 6858000"/>
              <a:gd name="connsiteX7" fmla="*/ 0 w 7315200"/>
              <a:gd name="connsiteY7" fmla="*/ 11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5200" h="6858000">
                <a:moveTo>
                  <a:pt x="23710" y="0"/>
                </a:moveTo>
                <a:lnTo>
                  <a:pt x="6172177" y="0"/>
                </a:lnTo>
                <a:cubicBezTo>
                  <a:pt x="6803451" y="0"/>
                  <a:pt x="7315200" y="511749"/>
                  <a:pt x="7315200" y="1143023"/>
                </a:cubicBezTo>
                <a:lnTo>
                  <a:pt x="7315200" y="5714977"/>
                </a:lnTo>
                <a:cubicBezTo>
                  <a:pt x="7315200" y="6346251"/>
                  <a:pt x="6803451" y="6858000"/>
                  <a:pt x="6172177" y="6858000"/>
                </a:cubicBezTo>
                <a:lnTo>
                  <a:pt x="23710" y="6858000"/>
                </a:lnTo>
                <a:lnTo>
                  <a:pt x="0" y="6856803"/>
                </a:lnTo>
                <a:lnTo>
                  <a:pt x="0" y="1197"/>
                </a:lnTo>
                <a:close/>
              </a:path>
            </a:pathLst>
          </a:custGeom>
          <a:solidFill>
            <a:schemeClr val="accent2"/>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endParaRPr lang="en-US" noProof="0"/>
          </a:p>
        </p:txBody>
      </p:sp>
      <p:sp>
        <p:nvSpPr>
          <p:cNvPr id="6" name="Footer Placeholder 5">
            <a:extLst>
              <a:ext uri="{FF2B5EF4-FFF2-40B4-BE49-F238E27FC236}">
                <a16:creationId xmlns:a16="http://schemas.microsoft.com/office/drawing/2014/main" id="{C7DF179F-3BF4-4AD8-9F64-4FD6B9A696EE}"/>
              </a:ext>
            </a:extLst>
          </p:cNvPr>
          <p:cNvSpPr>
            <a:spLocks noGrp="1"/>
          </p:cNvSpPr>
          <p:nvPr>
            <p:ph type="ftr" sz="quarter" idx="11"/>
          </p:nvPr>
        </p:nvSpPr>
        <p:spPr/>
        <p:txBody>
          <a:bodyPr/>
          <a:lstStyle>
            <a:lvl1pPr>
              <a:defRPr>
                <a:solidFill>
                  <a:schemeClr val="bg1"/>
                </a:solidFill>
              </a:defRPr>
            </a:lvl1pPr>
          </a:lstStyle>
          <a:p>
            <a:endParaRPr lang="en-US" noProof="0"/>
          </a:p>
        </p:txBody>
      </p:sp>
      <p:sp>
        <p:nvSpPr>
          <p:cNvPr id="7" name="Slide Number Placeholder 6">
            <a:extLst>
              <a:ext uri="{FF2B5EF4-FFF2-40B4-BE49-F238E27FC236}">
                <a16:creationId xmlns:a16="http://schemas.microsoft.com/office/drawing/2014/main" id="{BB9D11DE-C09F-4B55-BA47-9F6377275F13}"/>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5" name="TextBox 4">
            <a:extLst>
              <a:ext uri="{FF2B5EF4-FFF2-40B4-BE49-F238E27FC236}">
                <a16:creationId xmlns:a16="http://schemas.microsoft.com/office/drawing/2014/main" id="{3E7A06F7-E674-66AC-AD60-0722E8FC2445}"/>
              </a:ext>
            </a:extLst>
          </p:cNvPr>
          <p:cNvSpPr txBox="1"/>
          <p:nvPr userDrawn="1"/>
        </p:nvSpPr>
        <p:spPr>
          <a:xfrm>
            <a:off x="838200" y="1447957"/>
            <a:ext cx="4991100" cy="4669577"/>
          </a:xfrm>
          <a:prstGeom prst="roundRect">
            <a:avLst>
              <a:gd name="adj" fmla="val 6964"/>
            </a:avLst>
          </a:prstGeom>
          <a:solidFill>
            <a:srgbClr val="FAFAFA"/>
          </a:solidFill>
          <a:ln w="12700" cap="flat" cmpd="sng" algn="ctr">
            <a:noFill/>
            <a:prstDash val="solid"/>
            <a:miter lim="800000"/>
          </a:ln>
          <a:effectLst>
            <a:outerShdw blurRad="50800" dist="38100" dir="2700000" algn="tl" rotWithShape="0">
              <a:prstClr val="black">
                <a:alpha val="40000"/>
              </a:prstClr>
            </a:outerShdw>
          </a:effectLst>
        </p:spPr>
        <p:txBody>
          <a:bodyPr wrap="square" lIns="468000" tIns="432000" rIns="144000" bIns="36000" rtlCol="0" anchor="t">
            <a:noAutofit/>
          </a:bodyPr>
          <a:lstStyle/>
          <a:p>
            <a:pPr>
              <a:defRPr/>
            </a:pPr>
            <a:endParaRPr kumimoji="0" lang="en-US" sz="1600" b="0" i="0" u="none" strike="noStrike" kern="0" cap="none" spc="0" normalizeH="0" baseline="0" noProof="0">
              <a:ln>
                <a:noFill/>
              </a:ln>
              <a:solidFill>
                <a:srgbClr val="3F454F"/>
              </a:solidFill>
              <a:effectLst/>
              <a:uLnTx/>
              <a:uFillTx/>
              <a:latin typeface="+mj-lt"/>
              <a:ea typeface="+mn-ea"/>
              <a:cs typeface="Segoe UI" panose="020B0502040204020203" pitchFamily="34" charset="0"/>
            </a:endParaRPr>
          </a:p>
        </p:txBody>
      </p:sp>
      <p:sp>
        <p:nvSpPr>
          <p:cNvPr id="10" name="Content Placeholder 2">
            <a:extLst>
              <a:ext uri="{FF2B5EF4-FFF2-40B4-BE49-F238E27FC236}">
                <a16:creationId xmlns:a16="http://schemas.microsoft.com/office/drawing/2014/main" id="{FF404E63-B675-9767-817E-716B768836BE}"/>
              </a:ext>
            </a:extLst>
          </p:cNvPr>
          <p:cNvSpPr>
            <a:spLocks noGrp="1"/>
          </p:cNvSpPr>
          <p:nvPr>
            <p:ph idx="13"/>
          </p:nvPr>
        </p:nvSpPr>
        <p:spPr>
          <a:xfrm>
            <a:off x="6172202" y="1447957"/>
            <a:ext cx="5138528" cy="4669577"/>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itle 1">
            <a:extLst>
              <a:ext uri="{FF2B5EF4-FFF2-40B4-BE49-F238E27FC236}">
                <a16:creationId xmlns:a16="http://schemas.microsoft.com/office/drawing/2014/main" id="{2B91F787-262E-8123-C8B1-D4752294A025}"/>
              </a:ext>
            </a:extLst>
          </p:cNvPr>
          <p:cNvSpPr>
            <a:spLocks noGrp="1"/>
          </p:cNvSpPr>
          <p:nvPr>
            <p:ph type="title"/>
          </p:nvPr>
        </p:nvSpPr>
        <p:spPr>
          <a:xfrm>
            <a:off x="1459395" y="3366744"/>
            <a:ext cx="3748709" cy="903444"/>
          </a:xfrm>
        </p:spPr>
        <p:txBody>
          <a:bodyPr/>
          <a:lstStyle/>
          <a:p>
            <a:r>
              <a:rPr lang="en-US" noProof="0"/>
              <a:t>Click to edit Master title style</a:t>
            </a:r>
          </a:p>
        </p:txBody>
      </p:sp>
    </p:spTree>
    <p:extLst>
      <p:ext uri="{BB962C8B-B14F-4D97-AF65-F5344CB8AC3E}">
        <p14:creationId xmlns:p14="http://schemas.microsoft.com/office/powerpoint/2010/main" val="5740426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hree highlights">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5FF84313-37CA-4A1B-8A4E-0E5F1668E09B}"/>
              </a:ext>
            </a:extLst>
          </p:cNvPr>
          <p:cNvSpPr/>
          <p:nvPr userDrawn="1"/>
        </p:nvSpPr>
        <p:spPr>
          <a:xfrm rot="2699449">
            <a:off x="2884694" y="3806251"/>
            <a:ext cx="7520771" cy="2632135"/>
          </a:xfrm>
          <a:custGeom>
            <a:avLst/>
            <a:gdLst>
              <a:gd name="connsiteX0" fmla="*/ 128492 w 7520771"/>
              <a:gd name="connsiteY0" fmla="*/ 128491 h 2632135"/>
              <a:gd name="connsiteX1" fmla="*/ 438698 w 7520771"/>
              <a:gd name="connsiteY1" fmla="*/ 0 h 2632135"/>
              <a:gd name="connsiteX2" fmla="*/ 7425252 w 7520771"/>
              <a:gd name="connsiteY2" fmla="*/ 0 h 2632135"/>
              <a:gd name="connsiteX3" fmla="*/ 7513665 w 7520771"/>
              <a:gd name="connsiteY3" fmla="*/ 8913 h 2632135"/>
              <a:gd name="connsiteX4" fmla="*/ 7520771 w 7520771"/>
              <a:gd name="connsiteY4" fmla="*/ 11119 h 2632135"/>
              <a:gd name="connsiteX5" fmla="*/ 4898915 w 7520771"/>
              <a:gd name="connsiteY5" fmla="*/ 2632135 h 2632135"/>
              <a:gd name="connsiteX6" fmla="*/ 438698 w 7520771"/>
              <a:gd name="connsiteY6" fmla="*/ 2632135 h 2632135"/>
              <a:gd name="connsiteX7" fmla="*/ 0 w 7520771"/>
              <a:gd name="connsiteY7" fmla="*/ 2193437 h 2632135"/>
              <a:gd name="connsiteX8" fmla="*/ 0 w 7520771"/>
              <a:gd name="connsiteY8" fmla="*/ 438698 h 2632135"/>
              <a:gd name="connsiteX9" fmla="*/ 128492 w 7520771"/>
              <a:gd name="connsiteY9" fmla="*/ 128491 h 2632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20771" h="2632135">
                <a:moveTo>
                  <a:pt x="128492" y="128491"/>
                </a:moveTo>
                <a:cubicBezTo>
                  <a:pt x="207881" y="49103"/>
                  <a:pt x="317555" y="0"/>
                  <a:pt x="438698" y="0"/>
                </a:cubicBezTo>
                <a:lnTo>
                  <a:pt x="7425252" y="0"/>
                </a:lnTo>
                <a:cubicBezTo>
                  <a:pt x="7455538" y="0"/>
                  <a:pt x="7485107" y="3069"/>
                  <a:pt x="7513665" y="8913"/>
                </a:cubicBezTo>
                <a:lnTo>
                  <a:pt x="7520771" y="11119"/>
                </a:lnTo>
                <a:lnTo>
                  <a:pt x="4898915" y="2632135"/>
                </a:lnTo>
                <a:lnTo>
                  <a:pt x="438698" y="2632135"/>
                </a:lnTo>
                <a:cubicBezTo>
                  <a:pt x="196412" y="2632135"/>
                  <a:pt x="0" y="2435723"/>
                  <a:pt x="0" y="2193437"/>
                </a:cubicBezTo>
                <a:lnTo>
                  <a:pt x="0" y="438698"/>
                </a:lnTo>
                <a:cubicBezTo>
                  <a:pt x="0" y="317555"/>
                  <a:pt x="49103" y="207880"/>
                  <a:pt x="128492" y="128491"/>
                </a:cubicBezTo>
                <a:close/>
              </a:path>
            </a:pathLst>
          </a:custGeom>
          <a:solidFill>
            <a:schemeClr val="accent1"/>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endParaRPr lang="en-US" noProof="0"/>
          </a:p>
        </p:txBody>
      </p:sp>
      <p:sp>
        <p:nvSpPr>
          <p:cNvPr id="26" name="Freeform: Shape 25">
            <a:extLst>
              <a:ext uri="{FF2B5EF4-FFF2-40B4-BE49-F238E27FC236}">
                <a16:creationId xmlns:a16="http://schemas.microsoft.com/office/drawing/2014/main" id="{06425421-6192-4081-8A62-439237ED2B3A}"/>
              </a:ext>
            </a:extLst>
          </p:cNvPr>
          <p:cNvSpPr/>
          <p:nvPr userDrawn="1"/>
        </p:nvSpPr>
        <p:spPr>
          <a:xfrm rot="2699449">
            <a:off x="-1744391" y="3816205"/>
            <a:ext cx="7514857" cy="2632135"/>
          </a:xfrm>
          <a:custGeom>
            <a:avLst/>
            <a:gdLst>
              <a:gd name="connsiteX0" fmla="*/ 125070 w 7514857"/>
              <a:gd name="connsiteY0" fmla="*/ 128492 h 2632135"/>
              <a:gd name="connsiteX1" fmla="*/ 435276 w 7514857"/>
              <a:gd name="connsiteY1" fmla="*/ 0 h 2632135"/>
              <a:gd name="connsiteX2" fmla="*/ 7514857 w 7514857"/>
              <a:gd name="connsiteY2" fmla="*/ 0 h 2632135"/>
              <a:gd name="connsiteX3" fmla="*/ 4881878 w 7514857"/>
              <a:gd name="connsiteY3" fmla="*/ 2632135 h 2632135"/>
              <a:gd name="connsiteX4" fmla="*/ 2226665 w 7514857"/>
              <a:gd name="connsiteY4" fmla="*/ 2632135 h 2632135"/>
              <a:gd name="connsiteX5" fmla="*/ 0 w 7514857"/>
              <a:gd name="connsiteY5" fmla="*/ 404755 h 2632135"/>
              <a:gd name="connsiteX6" fmla="*/ 5491 w 7514857"/>
              <a:gd name="connsiteY6" fmla="*/ 350285 h 2632135"/>
              <a:gd name="connsiteX7" fmla="*/ 125070 w 7514857"/>
              <a:gd name="connsiteY7" fmla="*/ 128492 h 2632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14857" h="2632135">
                <a:moveTo>
                  <a:pt x="125070" y="128492"/>
                </a:moveTo>
                <a:cubicBezTo>
                  <a:pt x="204459" y="49103"/>
                  <a:pt x="314133" y="0"/>
                  <a:pt x="435276" y="0"/>
                </a:cubicBezTo>
                <a:lnTo>
                  <a:pt x="7514857" y="0"/>
                </a:lnTo>
                <a:lnTo>
                  <a:pt x="4881878" y="2632135"/>
                </a:lnTo>
                <a:lnTo>
                  <a:pt x="2226665" y="2632135"/>
                </a:lnTo>
                <a:lnTo>
                  <a:pt x="0" y="404755"/>
                </a:lnTo>
                <a:lnTo>
                  <a:pt x="5491" y="350285"/>
                </a:lnTo>
                <a:cubicBezTo>
                  <a:pt x="23023" y="264610"/>
                  <a:pt x="65528" y="188033"/>
                  <a:pt x="125070" y="128492"/>
                </a:cubicBezTo>
                <a:close/>
              </a:path>
            </a:pathLst>
          </a:custGeom>
          <a:solidFill>
            <a:schemeClr val="tx2"/>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endParaRPr lang="en-US" noProof="0"/>
          </a:p>
        </p:txBody>
      </p:sp>
      <p:sp>
        <p:nvSpPr>
          <p:cNvPr id="25" name="Freeform: Shape 24">
            <a:extLst>
              <a:ext uri="{FF2B5EF4-FFF2-40B4-BE49-F238E27FC236}">
                <a16:creationId xmlns:a16="http://schemas.microsoft.com/office/drawing/2014/main" id="{B80DFADE-4919-439B-8545-4F943866DE85}"/>
              </a:ext>
            </a:extLst>
          </p:cNvPr>
          <p:cNvSpPr/>
          <p:nvPr userDrawn="1"/>
        </p:nvSpPr>
        <p:spPr>
          <a:xfrm rot="2699449">
            <a:off x="7668206" y="3171813"/>
            <a:ext cx="5726024" cy="2632135"/>
          </a:xfrm>
          <a:custGeom>
            <a:avLst/>
            <a:gdLst>
              <a:gd name="connsiteX0" fmla="*/ 128492 w 5726024"/>
              <a:gd name="connsiteY0" fmla="*/ 128491 h 2632135"/>
              <a:gd name="connsiteX1" fmla="*/ 438698 w 5726024"/>
              <a:gd name="connsiteY1" fmla="*/ 0 h 2632135"/>
              <a:gd name="connsiteX2" fmla="*/ 3921311 w 5726024"/>
              <a:gd name="connsiteY2" fmla="*/ 0 h 2632135"/>
              <a:gd name="connsiteX3" fmla="*/ 5726024 w 5726024"/>
              <a:gd name="connsiteY3" fmla="*/ 1805292 h 2632135"/>
              <a:gd name="connsiteX4" fmla="*/ 4898916 w 5726024"/>
              <a:gd name="connsiteY4" fmla="*/ 2632135 h 2632135"/>
              <a:gd name="connsiteX5" fmla="*/ 438698 w 5726024"/>
              <a:gd name="connsiteY5" fmla="*/ 2632135 h 2632135"/>
              <a:gd name="connsiteX6" fmla="*/ 0 w 5726024"/>
              <a:gd name="connsiteY6" fmla="*/ 2193437 h 2632135"/>
              <a:gd name="connsiteX7" fmla="*/ 0 w 5726024"/>
              <a:gd name="connsiteY7" fmla="*/ 438698 h 2632135"/>
              <a:gd name="connsiteX8" fmla="*/ 128492 w 5726024"/>
              <a:gd name="connsiteY8" fmla="*/ 128491 h 2632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6024" h="2632135">
                <a:moveTo>
                  <a:pt x="128492" y="128491"/>
                </a:moveTo>
                <a:cubicBezTo>
                  <a:pt x="207881" y="49103"/>
                  <a:pt x="317556" y="0"/>
                  <a:pt x="438698" y="0"/>
                </a:cubicBezTo>
                <a:lnTo>
                  <a:pt x="3921311" y="0"/>
                </a:lnTo>
                <a:lnTo>
                  <a:pt x="5726024" y="1805292"/>
                </a:lnTo>
                <a:lnTo>
                  <a:pt x="4898916" y="2632135"/>
                </a:lnTo>
                <a:lnTo>
                  <a:pt x="438698" y="2632135"/>
                </a:lnTo>
                <a:cubicBezTo>
                  <a:pt x="196412" y="2632135"/>
                  <a:pt x="0" y="2435723"/>
                  <a:pt x="0" y="2193437"/>
                </a:cubicBezTo>
                <a:lnTo>
                  <a:pt x="0" y="438698"/>
                </a:lnTo>
                <a:cubicBezTo>
                  <a:pt x="0" y="317555"/>
                  <a:pt x="49103" y="207880"/>
                  <a:pt x="128492" y="128491"/>
                </a:cubicBezTo>
                <a:close/>
              </a:path>
            </a:pathLst>
          </a:custGeom>
          <a:solidFill>
            <a:schemeClr val="accent2"/>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endParaRPr lang="en-US" noProof="0"/>
          </a:p>
        </p:txBody>
      </p:sp>
      <p:sp>
        <p:nvSpPr>
          <p:cNvPr id="11" name="TextBox 10">
            <a:extLst>
              <a:ext uri="{FF2B5EF4-FFF2-40B4-BE49-F238E27FC236}">
                <a16:creationId xmlns:a16="http://schemas.microsoft.com/office/drawing/2014/main" id="{C7ABEE17-B844-47E3-BE7A-0A71B56C540C}"/>
              </a:ext>
            </a:extLst>
          </p:cNvPr>
          <p:cNvSpPr txBox="1"/>
          <p:nvPr userDrawn="1"/>
        </p:nvSpPr>
        <p:spPr>
          <a:xfrm>
            <a:off x="840509" y="2127451"/>
            <a:ext cx="3095890" cy="3096000"/>
          </a:xfrm>
          <a:prstGeom prst="roundRect">
            <a:avLst>
              <a:gd name="adj" fmla="val 6964"/>
            </a:avLst>
          </a:prstGeom>
          <a:solidFill>
            <a:srgbClr val="FAFAFA"/>
          </a:solidFill>
          <a:ln w="12700" cap="flat" cmpd="sng" algn="ctr">
            <a:noFill/>
            <a:prstDash val="solid"/>
            <a:miter lim="800000"/>
          </a:ln>
          <a:effectLst>
            <a:outerShdw blurRad="50800" dist="38100" dir="2700000" algn="tl" rotWithShape="0">
              <a:prstClr val="black">
                <a:alpha val="40000"/>
              </a:prstClr>
            </a:outerShdw>
          </a:effectLst>
        </p:spPr>
        <p:txBody>
          <a:bodyPr wrap="square" lIns="468000" tIns="432000" rIns="144000" bIns="36000" rtlCol="0" anchor="t">
            <a:noAutofit/>
          </a:bodyPr>
          <a:lstStyle/>
          <a:p>
            <a:pPr>
              <a:defRPr/>
            </a:pPr>
            <a:endParaRPr kumimoji="0" lang="en-US" sz="1600" b="0" i="0" u="none" strike="noStrike" kern="0" cap="none" spc="0" normalizeH="0" baseline="0" noProof="0">
              <a:ln>
                <a:noFill/>
              </a:ln>
              <a:solidFill>
                <a:srgbClr val="3F454F"/>
              </a:solidFill>
              <a:effectLst/>
              <a:uLnTx/>
              <a:uFillTx/>
              <a:latin typeface="+mj-lt"/>
              <a:ea typeface="+mn-ea"/>
              <a:cs typeface="Segoe UI" panose="020B0502040204020203" pitchFamily="34" charset="0"/>
            </a:endParaRPr>
          </a:p>
        </p:txBody>
      </p:sp>
      <p:sp>
        <p:nvSpPr>
          <p:cNvPr id="12" name="TextBox 11">
            <a:extLst>
              <a:ext uri="{FF2B5EF4-FFF2-40B4-BE49-F238E27FC236}">
                <a16:creationId xmlns:a16="http://schemas.microsoft.com/office/drawing/2014/main" id="{F2E4BF44-0125-48AB-9A8D-DDFFDAD1C844}"/>
              </a:ext>
            </a:extLst>
          </p:cNvPr>
          <p:cNvSpPr txBox="1"/>
          <p:nvPr userDrawn="1"/>
        </p:nvSpPr>
        <p:spPr>
          <a:xfrm>
            <a:off x="4548055" y="2127451"/>
            <a:ext cx="3095890" cy="3096000"/>
          </a:xfrm>
          <a:prstGeom prst="roundRect">
            <a:avLst>
              <a:gd name="adj" fmla="val 6964"/>
            </a:avLst>
          </a:prstGeom>
          <a:solidFill>
            <a:srgbClr val="FAFAFA"/>
          </a:solidFill>
          <a:ln w="12700" cap="flat" cmpd="sng" algn="ctr">
            <a:noFill/>
            <a:prstDash val="solid"/>
            <a:miter lim="800000"/>
          </a:ln>
          <a:effectLst>
            <a:outerShdw blurRad="50800" dist="38100" dir="2700000" algn="tl" rotWithShape="0">
              <a:prstClr val="black">
                <a:alpha val="40000"/>
              </a:prstClr>
            </a:outerShdw>
          </a:effectLst>
        </p:spPr>
        <p:txBody>
          <a:bodyPr wrap="square" lIns="468000" tIns="432000" rIns="144000" bIns="36000" rtlCol="0" anchor="t">
            <a:noAutofit/>
          </a:bodyPr>
          <a:lstStyle/>
          <a:p>
            <a:pPr>
              <a:defRPr/>
            </a:pPr>
            <a:endParaRPr kumimoji="0" lang="en-US" sz="1400" b="0" i="0" u="none" strike="noStrike" kern="0" cap="none" spc="0" normalizeH="0" baseline="0" noProof="0">
              <a:ln>
                <a:noFill/>
              </a:ln>
              <a:solidFill>
                <a:srgbClr val="3F454F"/>
              </a:solidFill>
              <a:effectLst/>
              <a:uLnTx/>
              <a:uFillTx/>
              <a:latin typeface="+mj-lt"/>
              <a:ea typeface="+mn-ea"/>
              <a:cs typeface="Segoe UI" panose="020B0502040204020203" pitchFamily="34" charset="0"/>
            </a:endParaRPr>
          </a:p>
        </p:txBody>
      </p:sp>
      <p:sp>
        <p:nvSpPr>
          <p:cNvPr id="13" name="TextBox 12">
            <a:extLst>
              <a:ext uri="{FF2B5EF4-FFF2-40B4-BE49-F238E27FC236}">
                <a16:creationId xmlns:a16="http://schemas.microsoft.com/office/drawing/2014/main" id="{87FB2AF1-50BB-4F2C-A9B8-9E8719E703C9}"/>
              </a:ext>
            </a:extLst>
          </p:cNvPr>
          <p:cNvSpPr txBox="1"/>
          <p:nvPr userDrawn="1"/>
        </p:nvSpPr>
        <p:spPr>
          <a:xfrm>
            <a:off x="8255601" y="2127451"/>
            <a:ext cx="3095890" cy="3096000"/>
          </a:xfrm>
          <a:prstGeom prst="roundRect">
            <a:avLst>
              <a:gd name="adj" fmla="val 6964"/>
            </a:avLst>
          </a:prstGeom>
          <a:solidFill>
            <a:srgbClr val="FAFAFA"/>
          </a:solidFill>
          <a:ln w="12700" cap="flat" cmpd="sng" algn="ctr">
            <a:noFill/>
            <a:prstDash val="solid"/>
            <a:miter lim="800000"/>
          </a:ln>
          <a:effectLst>
            <a:outerShdw blurRad="50800" dist="38100" dir="2700000" algn="tl" rotWithShape="0">
              <a:prstClr val="black">
                <a:alpha val="40000"/>
              </a:prstClr>
            </a:outerShdw>
          </a:effectLst>
        </p:spPr>
        <p:txBody>
          <a:bodyPr wrap="square" lIns="468000" tIns="432000" rIns="144000" bIns="36000" rtlCol="0" anchor="t">
            <a:noAutofit/>
          </a:bodyPr>
          <a:lstStyle/>
          <a:p>
            <a:pPr>
              <a:defRPr/>
            </a:pPr>
            <a:endParaRPr kumimoji="0" lang="en-US" sz="1400" b="0" i="0" u="none" strike="noStrike" kern="0" cap="none" spc="0" normalizeH="0" baseline="0" noProof="0">
              <a:ln>
                <a:noFill/>
              </a:ln>
              <a:solidFill>
                <a:srgbClr val="3F454F"/>
              </a:solidFill>
              <a:effectLst/>
              <a:uLnTx/>
              <a:uFillTx/>
              <a:ea typeface="+mn-ea"/>
              <a:cs typeface="Segoe UI" panose="020B0502040204020203" pitchFamily="34" charset="0"/>
            </a:endParaRPr>
          </a:p>
        </p:txBody>
      </p:sp>
      <p:sp>
        <p:nvSpPr>
          <p:cNvPr id="14" name="Title 13">
            <a:extLst>
              <a:ext uri="{FF2B5EF4-FFF2-40B4-BE49-F238E27FC236}">
                <a16:creationId xmlns:a16="http://schemas.microsoft.com/office/drawing/2014/main" id="{DDE64594-51AC-4D8A-97F4-9F0DD4D3781F}"/>
              </a:ext>
            </a:extLst>
          </p:cNvPr>
          <p:cNvSpPr>
            <a:spLocks noGrp="1"/>
          </p:cNvSpPr>
          <p:nvPr>
            <p:ph type="title"/>
          </p:nvPr>
        </p:nvSpPr>
        <p:spPr/>
        <p:txBody>
          <a:bodyPr anchor="b"/>
          <a:lstStyle>
            <a:lvl1pPr algn="ctr">
              <a:defRPr/>
            </a:lvl1pPr>
          </a:lstStyle>
          <a:p>
            <a:r>
              <a:rPr lang="en-US" noProof="0"/>
              <a:t>Click to edit Master title style</a:t>
            </a:r>
          </a:p>
        </p:txBody>
      </p:sp>
      <p:sp>
        <p:nvSpPr>
          <p:cNvPr id="16" name="Text Placeholder 15">
            <a:extLst>
              <a:ext uri="{FF2B5EF4-FFF2-40B4-BE49-F238E27FC236}">
                <a16:creationId xmlns:a16="http://schemas.microsoft.com/office/drawing/2014/main" id="{53BB1FDC-6B83-4D1C-A470-A60FBBF523FD}"/>
              </a:ext>
            </a:extLst>
          </p:cNvPr>
          <p:cNvSpPr>
            <a:spLocks noGrp="1"/>
          </p:cNvSpPr>
          <p:nvPr>
            <p:ph type="body" sz="quarter" idx="10"/>
          </p:nvPr>
        </p:nvSpPr>
        <p:spPr>
          <a:xfrm>
            <a:off x="1113722" y="2455898"/>
            <a:ext cx="2560495" cy="527050"/>
          </a:xfrm>
        </p:spPr>
        <p:txBody>
          <a:bodyPr/>
          <a:lstStyle>
            <a:lvl1pPr marL="0" indent="0">
              <a:buNone/>
              <a:defRPr>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noProof="0"/>
              <a:t>Click to edit Master text styles</a:t>
            </a:r>
          </a:p>
        </p:txBody>
      </p:sp>
      <p:sp>
        <p:nvSpPr>
          <p:cNvPr id="17" name="Text Placeholder 15">
            <a:extLst>
              <a:ext uri="{FF2B5EF4-FFF2-40B4-BE49-F238E27FC236}">
                <a16:creationId xmlns:a16="http://schemas.microsoft.com/office/drawing/2014/main" id="{8CD887D5-5F2B-4E41-88F1-52FD7F55798A}"/>
              </a:ext>
            </a:extLst>
          </p:cNvPr>
          <p:cNvSpPr>
            <a:spLocks noGrp="1"/>
          </p:cNvSpPr>
          <p:nvPr>
            <p:ph type="body" sz="quarter" idx="11"/>
          </p:nvPr>
        </p:nvSpPr>
        <p:spPr>
          <a:xfrm>
            <a:off x="4821268" y="2455898"/>
            <a:ext cx="2560495" cy="527050"/>
          </a:xfrm>
        </p:spPr>
        <p:txBody>
          <a:bodyPr/>
          <a:lstStyle>
            <a:lvl1pPr marL="0" indent="0">
              <a:buNone/>
              <a:defRPr>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noProof="0"/>
              <a:t>Click to edit Master text styles</a:t>
            </a:r>
          </a:p>
        </p:txBody>
      </p:sp>
      <p:sp>
        <p:nvSpPr>
          <p:cNvPr id="18" name="Text Placeholder 15">
            <a:extLst>
              <a:ext uri="{FF2B5EF4-FFF2-40B4-BE49-F238E27FC236}">
                <a16:creationId xmlns:a16="http://schemas.microsoft.com/office/drawing/2014/main" id="{FD1AC42B-13A9-453B-98B0-E67932F2834C}"/>
              </a:ext>
            </a:extLst>
          </p:cNvPr>
          <p:cNvSpPr>
            <a:spLocks noGrp="1"/>
          </p:cNvSpPr>
          <p:nvPr>
            <p:ph type="body" sz="quarter" idx="12"/>
          </p:nvPr>
        </p:nvSpPr>
        <p:spPr>
          <a:xfrm>
            <a:off x="8527694" y="2455898"/>
            <a:ext cx="2560495" cy="527050"/>
          </a:xfrm>
        </p:spPr>
        <p:txBody>
          <a:bodyPr/>
          <a:lstStyle>
            <a:lvl1pPr marL="0" indent="0">
              <a:buNone/>
              <a:defRPr>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noProof="0"/>
              <a:t>Click to edit Master text styles</a:t>
            </a:r>
          </a:p>
        </p:txBody>
      </p:sp>
      <p:sp>
        <p:nvSpPr>
          <p:cNvPr id="20" name="Text Placeholder 19">
            <a:extLst>
              <a:ext uri="{FF2B5EF4-FFF2-40B4-BE49-F238E27FC236}">
                <a16:creationId xmlns:a16="http://schemas.microsoft.com/office/drawing/2014/main" id="{D86A1B31-1736-4C6F-B160-2AF3730A8E80}"/>
              </a:ext>
            </a:extLst>
          </p:cNvPr>
          <p:cNvSpPr>
            <a:spLocks noGrp="1"/>
          </p:cNvSpPr>
          <p:nvPr>
            <p:ph type="body" sz="quarter" idx="13"/>
          </p:nvPr>
        </p:nvSpPr>
        <p:spPr>
          <a:xfrm>
            <a:off x="1114425" y="3157538"/>
            <a:ext cx="2559050" cy="1776412"/>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21" name="Text Placeholder 19">
            <a:extLst>
              <a:ext uri="{FF2B5EF4-FFF2-40B4-BE49-F238E27FC236}">
                <a16:creationId xmlns:a16="http://schemas.microsoft.com/office/drawing/2014/main" id="{A5269E7C-E70F-441A-96B1-8603788B5329}"/>
              </a:ext>
            </a:extLst>
          </p:cNvPr>
          <p:cNvSpPr>
            <a:spLocks noGrp="1"/>
          </p:cNvSpPr>
          <p:nvPr>
            <p:ph type="body" sz="quarter" idx="14"/>
          </p:nvPr>
        </p:nvSpPr>
        <p:spPr>
          <a:xfrm>
            <a:off x="4822713" y="3162207"/>
            <a:ext cx="2559050" cy="1776412"/>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22" name="Text Placeholder 19">
            <a:extLst>
              <a:ext uri="{FF2B5EF4-FFF2-40B4-BE49-F238E27FC236}">
                <a16:creationId xmlns:a16="http://schemas.microsoft.com/office/drawing/2014/main" id="{BC1DE800-D516-4BC2-9CF3-E9669A9321F3}"/>
              </a:ext>
            </a:extLst>
          </p:cNvPr>
          <p:cNvSpPr>
            <a:spLocks noGrp="1"/>
          </p:cNvSpPr>
          <p:nvPr>
            <p:ph type="body" sz="quarter" idx="15"/>
          </p:nvPr>
        </p:nvSpPr>
        <p:spPr>
          <a:xfrm>
            <a:off x="8529139" y="3157538"/>
            <a:ext cx="2559050" cy="1776412"/>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Tree>
    <p:extLst>
      <p:ext uri="{BB962C8B-B14F-4D97-AF65-F5344CB8AC3E}">
        <p14:creationId xmlns:p14="http://schemas.microsoft.com/office/powerpoint/2010/main" val="4838355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Large Screenshot (Dark blu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6D8564E2-36E4-4BBD-B93D-87FDFA662086}"/>
              </a:ext>
            </a:extLst>
          </p:cNvPr>
          <p:cNvSpPr/>
          <p:nvPr userDrawn="1"/>
        </p:nvSpPr>
        <p:spPr>
          <a:xfrm rot="19075909">
            <a:off x="6836903" y="27287"/>
            <a:ext cx="6858000" cy="7318617"/>
          </a:xfrm>
          <a:custGeom>
            <a:avLst/>
            <a:gdLst>
              <a:gd name="connsiteX0" fmla="*/ 4876901 w 6858000"/>
              <a:gd name="connsiteY0" fmla="*/ 0 h 7318617"/>
              <a:gd name="connsiteX1" fmla="*/ 6858000 w 6858000"/>
              <a:gd name="connsiteY1" fmla="*/ 1788063 h 7318617"/>
              <a:gd name="connsiteX2" fmla="*/ 6858000 w 6858000"/>
              <a:gd name="connsiteY2" fmla="*/ 2734829 h 7318617"/>
              <a:gd name="connsiteX3" fmla="*/ 2720852 w 6858000"/>
              <a:gd name="connsiteY3" fmla="*/ 7318617 h 7318617"/>
              <a:gd name="connsiteX4" fmla="*/ 0 w 6858000"/>
              <a:gd name="connsiteY4" fmla="*/ 4862881 h 7318617"/>
              <a:gd name="connsiteX5" fmla="*/ 0 w 6858000"/>
              <a:gd name="connsiteY5" fmla="*/ 1143023 h 7318617"/>
              <a:gd name="connsiteX6" fmla="*/ 1143023 w 6858000"/>
              <a:gd name="connsiteY6" fmla="*/ 0 h 731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7318617">
                <a:moveTo>
                  <a:pt x="4876901" y="0"/>
                </a:moveTo>
                <a:lnTo>
                  <a:pt x="6858000" y="1788063"/>
                </a:lnTo>
                <a:lnTo>
                  <a:pt x="6858000" y="2734829"/>
                </a:lnTo>
                <a:lnTo>
                  <a:pt x="2720852" y="7318617"/>
                </a:lnTo>
                <a:lnTo>
                  <a:pt x="0" y="4862881"/>
                </a:lnTo>
                <a:lnTo>
                  <a:pt x="0" y="1143023"/>
                </a:lnTo>
                <a:cubicBezTo>
                  <a:pt x="0" y="511749"/>
                  <a:pt x="511749" y="0"/>
                  <a:pt x="1143023" y="0"/>
                </a:cubicBezTo>
                <a:close/>
              </a:path>
            </a:pathLst>
          </a:custGeom>
          <a:solidFill>
            <a:schemeClr val="tx2"/>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r>
              <a:rPr lang="en-US" noProof="0"/>
              <a:t>bu</a:t>
            </a:r>
          </a:p>
        </p:txBody>
      </p:sp>
      <p:sp>
        <p:nvSpPr>
          <p:cNvPr id="6" name="Rectangle: Rounded Corners 5">
            <a:extLst>
              <a:ext uri="{FF2B5EF4-FFF2-40B4-BE49-F238E27FC236}">
                <a16:creationId xmlns:a16="http://schemas.microsoft.com/office/drawing/2014/main" id="{35E30060-636C-4567-B753-223373E9E459}"/>
              </a:ext>
            </a:extLst>
          </p:cNvPr>
          <p:cNvSpPr/>
          <p:nvPr userDrawn="1"/>
        </p:nvSpPr>
        <p:spPr>
          <a:xfrm>
            <a:off x="838200" y="1431386"/>
            <a:ext cx="10591828" cy="4874178"/>
          </a:xfrm>
          <a:prstGeom prst="roundRect">
            <a:avLst/>
          </a:prstGeom>
          <a:solidFill>
            <a:schemeClr val="bg1"/>
          </a:solidFill>
          <a:ln>
            <a:no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3" name="Footer Placeholder 2">
            <a:extLst>
              <a:ext uri="{FF2B5EF4-FFF2-40B4-BE49-F238E27FC236}">
                <a16:creationId xmlns:a16="http://schemas.microsoft.com/office/drawing/2014/main" id="{073A9A7B-053A-474E-9585-9B9017FD44A9}"/>
              </a:ext>
            </a:extLst>
          </p:cNvPr>
          <p:cNvSpPr>
            <a:spLocks noGrp="1"/>
          </p:cNvSpPr>
          <p:nvPr>
            <p:ph type="ftr" sz="quarter" idx="11"/>
          </p:nvPr>
        </p:nvSpPr>
        <p:spPr/>
        <p:txBody>
          <a:bodyPr/>
          <a:lstStyle/>
          <a:p>
            <a:endParaRPr lang="en-US" noProof="0"/>
          </a:p>
        </p:txBody>
      </p:sp>
      <p:sp>
        <p:nvSpPr>
          <p:cNvPr id="4" name="Slide Number Placeholder 3">
            <a:extLst>
              <a:ext uri="{FF2B5EF4-FFF2-40B4-BE49-F238E27FC236}">
                <a16:creationId xmlns:a16="http://schemas.microsoft.com/office/drawing/2014/main" id="{E7FB8BD0-BFD8-4ED6-9A2A-5EC3F0D9527F}"/>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7" name="Title 6">
            <a:extLst>
              <a:ext uri="{FF2B5EF4-FFF2-40B4-BE49-F238E27FC236}">
                <a16:creationId xmlns:a16="http://schemas.microsoft.com/office/drawing/2014/main" id="{F4215D10-DA6C-4545-ADE5-75946597C552}"/>
              </a:ext>
            </a:extLst>
          </p:cNvPr>
          <p:cNvSpPr>
            <a:spLocks noGrp="1"/>
          </p:cNvSpPr>
          <p:nvPr>
            <p:ph type="title"/>
          </p:nvPr>
        </p:nvSpPr>
        <p:spPr/>
        <p:txBody>
          <a:bodyPr/>
          <a:lstStyle/>
          <a:p>
            <a:r>
              <a:rPr lang="en-US" noProof="0"/>
              <a:t>Click to edit Master title style</a:t>
            </a:r>
          </a:p>
        </p:txBody>
      </p:sp>
      <p:sp>
        <p:nvSpPr>
          <p:cNvPr id="9" name="Picture Placeholder 8">
            <a:extLst>
              <a:ext uri="{FF2B5EF4-FFF2-40B4-BE49-F238E27FC236}">
                <a16:creationId xmlns:a16="http://schemas.microsoft.com/office/drawing/2014/main" id="{41FB6885-2FFB-431E-AD7B-9D3DE1B1F464}"/>
              </a:ext>
            </a:extLst>
          </p:cNvPr>
          <p:cNvSpPr>
            <a:spLocks noGrp="1"/>
          </p:cNvSpPr>
          <p:nvPr>
            <p:ph type="pic" sz="quarter" idx="13"/>
          </p:nvPr>
        </p:nvSpPr>
        <p:spPr>
          <a:xfrm>
            <a:off x="1223962" y="1789643"/>
            <a:ext cx="9744075" cy="4157663"/>
          </a:xfrm>
        </p:spPr>
        <p:txBody>
          <a:bodyPr/>
          <a:lstStyle>
            <a:lvl1pPr marL="228600" indent="-228600">
              <a:buFontTx/>
              <a:buBlip>
                <a:blip r:embed="rId2"/>
              </a:buBlip>
              <a:defRPr/>
            </a:lvl1pPr>
          </a:lstStyle>
          <a:p>
            <a:endParaRPr lang="en-US" noProof="0"/>
          </a:p>
        </p:txBody>
      </p:sp>
    </p:spTree>
    <p:extLst>
      <p:ext uri="{BB962C8B-B14F-4D97-AF65-F5344CB8AC3E}">
        <p14:creationId xmlns:p14="http://schemas.microsoft.com/office/powerpoint/2010/main" val="8602023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Large Screenshot (Orange)">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8CA763F8-AE1A-41BB-A178-C881B4EDBB3F}"/>
              </a:ext>
            </a:extLst>
          </p:cNvPr>
          <p:cNvSpPr/>
          <p:nvPr userDrawn="1"/>
        </p:nvSpPr>
        <p:spPr>
          <a:xfrm rot="19075909">
            <a:off x="6832042" y="29155"/>
            <a:ext cx="6858000" cy="7304108"/>
          </a:xfrm>
          <a:custGeom>
            <a:avLst/>
            <a:gdLst>
              <a:gd name="connsiteX0" fmla="*/ 4866649 w 6858000"/>
              <a:gd name="connsiteY0" fmla="*/ 0 h 7304108"/>
              <a:gd name="connsiteX1" fmla="*/ 6858000 w 6858000"/>
              <a:gd name="connsiteY1" fmla="*/ 1797316 h 7304108"/>
              <a:gd name="connsiteX2" fmla="*/ 6858000 w 6858000"/>
              <a:gd name="connsiteY2" fmla="*/ 2734829 h 7304108"/>
              <a:gd name="connsiteX3" fmla="*/ 2733946 w 6858000"/>
              <a:gd name="connsiteY3" fmla="*/ 7304108 h 7304108"/>
              <a:gd name="connsiteX4" fmla="*/ 0 w 6858000"/>
              <a:gd name="connsiteY4" fmla="*/ 4836554 h 7304108"/>
              <a:gd name="connsiteX5" fmla="*/ 0 w 6858000"/>
              <a:gd name="connsiteY5" fmla="*/ 1143023 h 7304108"/>
              <a:gd name="connsiteX6" fmla="*/ 1143023 w 6858000"/>
              <a:gd name="connsiteY6" fmla="*/ 0 h 730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7304108">
                <a:moveTo>
                  <a:pt x="4866649" y="0"/>
                </a:moveTo>
                <a:lnTo>
                  <a:pt x="6858000" y="1797316"/>
                </a:lnTo>
                <a:lnTo>
                  <a:pt x="6858000" y="2734829"/>
                </a:lnTo>
                <a:lnTo>
                  <a:pt x="2733946" y="7304108"/>
                </a:lnTo>
                <a:lnTo>
                  <a:pt x="0" y="4836554"/>
                </a:lnTo>
                <a:lnTo>
                  <a:pt x="0" y="1143023"/>
                </a:lnTo>
                <a:cubicBezTo>
                  <a:pt x="0" y="511749"/>
                  <a:pt x="511749" y="0"/>
                  <a:pt x="1143023" y="0"/>
                </a:cubicBezTo>
                <a:close/>
              </a:path>
            </a:pathLst>
          </a:custGeom>
          <a:solidFill>
            <a:schemeClr val="accent2"/>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r>
              <a:rPr lang="en-US" noProof="0"/>
              <a:t>bu</a:t>
            </a:r>
          </a:p>
        </p:txBody>
      </p:sp>
      <p:sp>
        <p:nvSpPr>
          <p:cNvPr id="6" name="Rectangle: Rounded Corners 5">
            <a:extLst>
              <a:ext uri="{FF2B5EF4-FFF2-40B4-BE49-F238E27FC236}">
                <a16:creationId xmlns:a16="http://schemas.microsoft.com/office/drawing/2014/main" id="{35E30060-636C-4567-B753-223373E9E459}"/>
              </a:ext>
            </a:extLst>
          </p:cNvPr>
          <p:cNvSpPr/>
          <p:nvPr userDrawn="1"/>
        </p:nvSpPr>
        <p:spPr>
          <a:xfrm>
            <a:off x="838200" y="1431386"/>
            <a:ext cx="10591828" cy="4874178"/>
          </a:xfrm>
          <a:prstGeom prst="roundRect">
            <a:avLst/>
          </a:prstGeom>
          <a:solidFill>
            <a:schemeClr val="bg1"/>
          </a:solidFill>
          <a:ln>
            <a:no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3" name="Footer Placeholder 2">
            <a:extLst>
              <a:ext uri="{FF2B5EF4-FFF2-40B4-BE49-F238E27FC236}">
                <a16:creationId xmlns:a16="http://schemas.microsoft.com/office/drawing/2014/main" id="{073A9A7B-053A-474E-9585-9B9017FD44A9}"/>
              </a:ext>
            </a:extLst>
          </p:cNvPr>
          <p:cNvSpPr>
            <a:spLocks noGrp="1"/>
          </p:cNvSpPr>
          <p:nvPr>
            <p:ph type="ftr" sz="quarter" idx="11"/>
          </p:nvPr>
        </p:nvSpPr>
        <p:spPr/>
        <p:txBody>
          <a:bodyPr/>
          <a:lstStyle/>
          <a:p>
            <a:endParaRPr lang="en-US" noProof="0"/>
          </a:p>
        </p:txBody>
      </p:sp>
      <p:sp>
        <p:nvSpPr>
          <p:cNvPr id="4" name="Slide Number Placeholder 3">
            <a:extLst>
              <a:ext uri="{FF2B5EF4-FFF2-40B4-BE49-F238E27FC236}">
                <a16:creationId xmlns:a16="http://schemas.microsoft.com/office/drawing/2014/main" id="{E7FB8BD0-BFD8-4ED6-9A2A-5EC3F0D9527F}"/>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7" name="Title 6">
            <a:extLst>
              <a:ext uri="{FF2B5EF4-FFF2-40B4-BE49-F238E27FC236}">
                <a16:creationId xmlns:a16="http://schemas.microsoft.com/office/drawing/2014/main" id="{F4215D10-DA6C-4545-ADE5-75946597C552}"/>
              </a:ext>
            </a:extLst>
          </p:cNvPr>
          <p:cNvSpPr>
            <a:spLocks noGrp="1"/>
          </p:cNvSpPr>
          <p:nvPr>
            <p:ph type="title"/>
          </p:nvPr>
        </p:nvSpPr>
        <p:spPr/>
        <p:txBody>
          <a:bodyPr/>
          <a:lstStyle/>
          <a:p>
            <a:r>
              <a:rPr lang="en-US" noProof="0"/>
              <a:t>Click to edit Master title style</a:t>
            </a:r>
          </a:p>
        </p:txBody>
      </p:sp>
      <p:sp>
        <p:nvSpPr>
          <p:cNvPr id="8" name="Picture Placeholder 8">
            <a:extLst>
              <a:ext uri="{FF2B5EF4-FFF2-40B4-BE49-F238E27FC236}">
                <a16:creationId xmlns:a16="http://schemas.microsoft.com/office/drawing/2014/main" id="{CB5FD2E7-F9A4-46CE-8964-C02F80BA69F2}"/>
              </a:ext>
            </a:extLst>
          </p:cNvPr>
          <p:cNvSpPr>
            <a:spLocks noGrp="1"/>
          </p:cNvSpPr>
          <p:nvPr>
            <p:ph type="pic" sz="quarter" idx="13"/>
          </p:nvPr>
        </p:nvSpPr>
        <p:spPr>
          <a:xfrm>
            <a:off x="1223962" y="1789643"/>
            <a:ext cx="9744075" cy="4157663"/>
          </a:xfrm>
        </p:spPr>
        <p:txBody>
          <a:bodyPr/>
          <a:lstStyle>
            <a:lvl1pPr marL="228600" indent="-228600">
              <a:buFontTx/>
              <a:buBlip>
                <a:blip r:embed="rId2"/>
              </a:buBlip>
              <a:defRPr/>
            </a:lvl1pPr>
          </a:lstStyle>
          <a:p>
            <a:endParaRPr lang="en-US" noProof="0"/>
          </a:p>
        </p:txBody>
      </p:sp>
    </p:spTree>
    <p:extLst>
      <p:ext uri="{BB962C8B-B14F-4D97-AF65-F5344CB8AC3E}">
        <p14:creationId xmlns:p14="http://schemas.microsoft.com/office/powerpoint/2010/main" val="31587607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Large Screenshot (Light blue)">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07AAC47A-44C8-4F24-96A5-15AF6B38E642}"/>
              </a:ext>
            </a:extLst>
          </p:cNvPr>
          <p:cNvSpPr/>
          <p:nvPr userDrawn="1"/>
        </p:nvSpPr>
        <p:spPr>
          <a:xfrm rot="19075909">
            <a:off x="6832042" y="29155"/>
            <a:ext cx="6858000" cy="7304108"/>
          </a:xfrm>
          <a:custGeom>
            <a:avLst/>
            <a:gdLst>
              <a:gd name="connsiteX0" fmla="*/ 4866649 w 6858000"/>
              <a:gd name="connsiteY0" fmla="*/ 0 h 7304108"/>
              <a:gd name="connsiteX1" fmla="*/ 6858000 w 6858000"/>
              <a:gd name="connsiteY1" fmla="*/ 1797316 h 7304108"/>
              <a:gd name="connsiteX2" fmla="*/ 6858000 w 6858000"/>
              <a:gd name="connsiteY2" fmla="*/ 2734829 h 7304108"/>
              <a:gd name="connsiteX3" fmla="*/ 2733946 w 6858000"/>
              <a:gd name="connsiteY3" fmla="*/ 7304108 h 7304108"/>
              <a:gd name="connsiteX4" fmla="*/ 0 w 6858000"/>
              <a:gd name="connsiteY4" fmla="*/ 4836554 h 7304108"/>
              <a:gd name="connsiteX5" fmla="*/ 0 w 6858000"/>
              <a:gd name="connsiteY5" fmla="*/ 1143023 h 7304108"/>
              <a:gd name="connsiteX6" fmla="*/ 1143023 w 6858000"/>
              <a:gd name="connsiteY6" fmla="*/ 0 h 730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7304108">
                <a:moveTo>
                  <a:pt x="4866649" y="0"/>
                </a:moveTo>
                <a:lnTo>
                  <a:pt x="6858000" y="1797316"/>
                </a:lnTo>
                <a:lnTo>
                  <a:pt x="6858000" y="2734829"/>
                </a:lnTo>
                <a:lnTo>
                  <a:pt x="2733946" y="7304108"/>
                </a:lnTo>
                <a:lnTo>
                  <a:pt x="0" y="4836554"/>
                </a:lnTo>
                <a:lnTo>
                  <a:pt x="0" y="1143023"/>
                </a:lnTo>
                <a:cubicBezTo>
                  <a:pt x="0" y="511749"/>
                  <a:pt x="511749" y="0"/>
                  <a:pt x="1143023" y="0"/>
                </a:cubicBezTo>
                <a:close/>
              </a:path>
            </a:pathLst>
          </a:custGeom>
          <a:solidFill>
            <a:schemeClr val="accent1"/>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r>
              <a:rPr lang="en-US" noProof="0"/>
              <a:t>bu</a:t>
            </a:r>
          </a:p>
        </p:txBody>
      </p:sp>
      <p:sp>
        <p:nvSpPr>
          <p:cNvPr id="6" name="Rectangle: Rounded Corners 5">
            <a:extLst>
              <a:ext uri="{FF2B5EF4-FFF2-40B4-BE49-F238E27FC236}">
                <a16:creationId xmlns:a16="http://schemas.microsoft.com/office/drawing/2014/main" id="{35E30060-636C-4567-B753-223373E9E459}"/>
              </a:ext>
            </a:extLst>
          </p:cNvPr>
          <p:cNvSpPr/>
          <p:nvPr userDrawn="1"/>
        </p:nvSpPr>
        <p:spPr>
          <a:xfrm>
            <a:off x="838200" y="1431386"/>
            <a:ext cx="10591828" cy="4874178"/>
          </a:xfrm>
          <a:prstGeom prst="roundRect">
            <a:avLst/>
          </a:prstGeom>
          <a:solidFill>
            <a:schemeClr val="bg1"/>
          </a:solidFill>
          <a:ln>
            <a:no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3" name="Footer Placeholder 2">
            <a:extLst>
              <a:ext uri="{FF2B5EF4-FFF2-40B4-BE49-F238E27FC236}">
                <a16:creationId xmlns:a16="http://schemas.microsoft.com/office/drawing/2014/main" id="{073A9A7B-053A-474E-9585-9B9017FD44A9}"/>
              </a:ext>
            </a:extLst>
          </p:cNvPr>
          <p:cNvSpPr>
            <a:spLocks noGrp="1"/>
          </p:cNvSpPr>
          <p:nvPr>
            <p:ph type="ftr" sz="quarter" idx="11"/>
          </p:nvPr>
        </p:nvSpPr>
        <p:spPr/>
        <p:txBody>
          <a:bodyPr/>
          <a:lstStyle/>
          <a:p>
            <a:endParaRPr lang="en-US" noProof="0"/>
          </a:p>
        </p:txBody>
      </p:sp>
      <p:sp>
        <p:nvSpPr>
          <p:cNvPr id="4" name="Slide Number Placeholder 3">
            <a:extLst>
              <a:ext uri="{FF2B5EF4-FFF2-40B4-BE49-F238E27FC236}">
                <a16:creationId xmlns:a16="http://schemas.microsoft.com/office/drawing/2014/main" id="{E7FB8BD0-BFD8-4ED6-9A2A-5EC3F0D9527F}"/>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7" name="Title 6">
            <a:extLst>
              <a:ext uri="{FF2B5EF4-FFF2-40B4-BE49-F238E27FC236}">
                <a16:creationId xmlns:a16="http://schemas.microsoft.com/office/drawing/2014/main" id="{F4215D10-DA6C-4545-ADE5-75946597C552}"/>
              </a:ext>
            </a:extLst>
          </p:cNvPr>
          <p:cNvSpPr>
            <a:spLocks noGrp="1"/>
          </p:cNvSpPr>
          <p:nvPr>
            <p:ph type="title"/>
          </p:nvPr>
        </p:nvSpPr>
        <p:spPr/>
        <p:txBody>
          <a:bodyPr/>
          <a:lstStyle/>
          <a:p>
            <a:r>
              <a:rPr lang="en-US" noProof="0"/>
              <a:t>Click to edit Master title style</a:t>
            </a:r>
          </a:p>
        </p:txBody>
      </p:sp>
      <p:sp>
        <p:nvSpPr>
          <p:cNvPr id="8" name="Picture Placeholder 8">
            <a:extLst>
              <a:ext uri="{FF2B5EF4-FFF2-40B4-BE49-F238E27FC236}">
                <a16:creationId xmlns:a16="http://schemas.microsoft.com/office/drawing/2014/main" id="{07E45313-B92B-4BAA-BD02-2F6E201CDFD8}"/>
              </a:ext>
            </a:extLst>
          </p:cNvPr>
          <p:cNvSpPr>
            <a:spLocks noGrp="1"/>
          </p:cNvSpPr>
          <p:nvPr>
            <p:ph type="pic" sz="quarter" idx="13"/>
          </p:nvPr>
        </p:nvSpPr>
        <p:spPr>
          <a:xfrm>
            <a:off x="1223962" y="1789643"/>
            <a:ext cx="9744075" cy="4157663"/>
          </a:xfrm>
        </p:spPr>
        <p:txBody>
          <a:bodyPr/>
          <a:lstStyle>
            <a:lvl1pPr marL="228600" indent="-228600">
              <a:buFontTx/>
              <a:buBlip>
                <a:blip r:embed="rId2"/>
              </a:buBlip>
              <a:defRPr/>
            </a:lvl1pPr>
          </a:lstStyle>
          <a:p>
            <a:endParaRPr lang="en-US" noProof="0"/>
          </a:p>
        </p:txBody>
      </p:sp>
    </p:spTree>
    <p:extLst>
      <p:ext uri="{BB962C8B-B14F-4D97-AF65-F5344CB8AC3E}">
        <p14:creationId xmlns:p14="http://schemas.microsoft.com/office/powerpoint/2010/main" val="23654153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oxed Content (Dark Blu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6D8564E2-36E4-4BBD-B93D-87FDFA662086}"/>
              </a:ext>
            </a:extLst>
          </p:cNvPr>
          <p:cNvSpPr/>
          <p:nvPr userDrawn="1"/>
        </p:nvSpPr>
        <p:spPr>
          <a:xfrm rot="19075909">
            <a:off x="6836903" y="27287"/>
            <a:ext cx="6858000" cy="7318617"/>
          </a:xfrm>
          <a:custGeom>
            <a:avLst/>
            <a:gdLst>
              <a:gd name="connsiteX0" fmla="*/ 4876901 w 6858000"/>
              <a:gd name="connsiteY0" fmla="*/ 0 h 7318617"/>
              <a:gd name="connsiteX1" fmla="*/ 6858000 w 6858000"/>
              <a:gd name="connsiteY1" fmla="*/ 1788063 h 7318617"/>
              <a:gd name="connsiteX2" fmla="*/ 6858000 w 6858000"/>
              <a:gd name="connsiteY2" fmla="*/ 2734829 h 7318617"/>
              <a:gd name="connsiteX3" fmla="*/ 2720852 w 6858000"/>
              <a:gd name="connsiteY3" fmla="*/ 7318617 h 7318617"/>
              <a:gd name="connsiteX4" fmla="*/ 0 w 6858000"/>
              <a:gd name="connsiteY4" fmla="*/ 4862881 h 7318617"/>
              <a:gd name="connsiteX5" fmla="*/ 0 w 6858000"/>
              <a:gd name="connsiteY5" fmla="*/ 1143023 h 7318617"/>
              <a:gd name="connsiteX6" fmla="*/ 1143023 w 6858000"/>
              <a:gd name="connsiteY6" fmla="*/ 0 h 731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7318617">
                <a:moveTo>
                  <a:pt x="4876901" y="0"/>
                </a:moveTo>
                <a:lnTo>
                  <a:pt x="6858000" y="1788063"/>
                </a:lnTo>
                <a:lnTo>
                  <a:pt x="6858000" y="2734829"/>
                </a:lnTo>
                <a:lnTo>
                  <a:pt x="2720852" y="7318617"/>
                </a:lnTo>
                <a:lnTo>
                  <a:pt x="0" y="4862881"/>
                </a:lnTo>
                <a:lnTo>
                  <a:pt x="0" y="1143023"/>
                </a:lnTo>
                <a:cubicBezTo>
                  <a:pt x="0" y="511749"/>
                  <a:pt x="511749" y="0"/>
                  <a:pt x="1143023" y="0"/>
                </a:cubicBezTo>
                <a:close/>
              </a:path>
            </a:pathLst>
          </a:custGeom>
          <a:solidFill>
            <a:schemeClr val="tx2"/>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r>
              <a:rPr lang="en-US" noProof="0"/>
              <a:t>bu</a:t>
            </a:r>
          </a:p>
        </p:txBody>
      </p:sp>
      <p:sp>
        <p:nvSpPr>
          <p:cNvPr id="6" name="Rectangle: Rounded Corners 5">
            <a:extLst>
              <a:ext uri="{FF2B5EF4-FFF2-40B4-BE49-F238E27FC236}">
                <a16:creationId xmlns:a16="http://schemas.microsoft.com/office/drawing/2014/main" id="{35E30060-636C-4567-B753-223373E9E459}"/>
              </a:ext>
            </a:extLst>
          </p:cNvPr>
          <p:cNvSpPr/>
          <p:nvPr userDrawn="1"/>
        </p:nvSpPr>
        <p:spPr>
          <a:xfrm>
            <a:off x="838200" y="1431386"/>
            <a:ext cx="10591828" cy="4874178"/>
          </a:xfrm>
          <a:prstGeom prst="roundRect">
            <a:avLst/>
          </a:prstGeom>
          <a:solidFill>
            <a:schemeClr val="bg1"/>
          </a:solidFill>
          <a:ln>
            <a:no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3" name="Footer Placeholder 2">
            <a:extLst>
              <a:ext uri="{FF2B5EF4-FFF2-40B4-BE49-F238E27FC236}">
                <a16:creationId xmlns:a16="http://schemas.microsoft.com/office/drawing/2014/main" id="{073A9A7B-053A-474E-9585-9B9017FD44A9}"/>
              </a:ext>
            </a:extLst>
          </p:cNvPr>
          <p:cNvSpPr>
            <a:spLocks noGrp="1"/>
          </p:cNvSpPr>
          <p:nvPr>
            <p:ph type="ftr" sz="quarter" idx="11"/>
          </p:nvPr>
        </p:nvSpPr>
        <p:spPr/>
        <p:txBody>
          <a:bodyPr/>
          <a:lstStyle/>
          <a:p>
            <a:endParaRPr lang="en-US" noProof="0"/>
          </a:p>
        </p:txBody>
      </p:sp>
      <p:sp>
        <p:nvSpPr>
          <p:cNvPr id="4" name="Slide Number Placeholder 3">
            <a:extLst>
              <a:ext uri="{FF2B5EF4-FFF2-40B4-BE49-F238E27FC236}">
                <a16:creationId xmlns:a16="http://schemas.microsoft.com/office/drawing/2014/main" id="{E7FB8BD0-BFD8-4ED6-9A2A-5EC3F0D9527F}"/>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7" name="Title 6">
            <a:extLst>
              <a:ext uri="{FF2B5EF4-FFF2-40B4-BE49-F238E27FC236}">
                <a16:creationId xmlns:a16="http://schemas.microsoft.com/office/drawing/2014/main" id="{F4215D10-DA6C-4545-ADE5-75946597C552}"/>
              </a:ext>
            </a:extLst>
          </p:cNvPr>
          <p:cNvSpPr>
            <a:spLocks noGrp="1"/>
          </p:cNvSpPr>
          <p:nvPr>
            <p:ph type="title"/>
          </p:nvPr>
        </p:nvSpPr>
        <p:spPr/>
        <p:txBody>
          <a:bodyPr/>
          <a:lstStyle/>
          <a:p>
            <a:r>
              <a:rPr lang="en-US" noProof="0"/>
              <a:t>Click to edit Master title style</a:t>
            </a:r>
          </a:p>
        </p:txBody>
      </p:sp>
      <p:sp>
        <p:nvSpPr>
          <p:cNvPr id="10" name="Content Placeholder 2">
            <a:extLst>
              <a:ext uri="{FF2B5EF4-FFF2-40B4-BE49-F238E27FC236}">
                <a16:creationId xmlns:a16="http://schemas.microsoft.com/office/drawing/2014/main" id="{861FD416-BC86-4D29-AD78-2EBF9597EDC9}"/>
              </a:ext>
            </a:extLst>
          </p:cNvPr>
          <p:cNvSpPr>
            <a:spLocks noGrp="1"/>
          </p:cNvSpPr>
          <p:nvPr>
            <p:ph idx="1"/>
          </p:nvPr>
        </p:nvSpPr>
        <p:spPr>
          <a:xfrm>
            <a:off x="1462862" y="1904086"/>
            <a:ext cx="9266275" cy="3944679"/>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164933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oxed Content (Orange)">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8CA763F8-AE1A-41BB-A178-C881B4EDBB3F}"/>
              </a:ext>
            </a:extLst>
          </p:cNvPr>
          <p:cNvSpPr/>
          <p:nvPr userDrawn="1"/>
        </p:nvSpPr>
        <p:spPr>
          <a:xfrm rot="19075909">
            <a:off x="6832042" y="29155"/>
            <a:ext cx="6858000" cy="7304108"/>
          </a:xfrm>
          <a:custGeom>
            <a:avLst/>
            <a:gdLst>
              <a:gd name="connsiteX0" fmla="*/ 4866649 w 6858000"/>
              <a:gd name="connsiteY0" fmla="*/ 0 h 7304108"/>
              <a:gd name="connsiteX1" fmla="*/ 6858000 w 6858000"/>
              <a:gd name="connsiteY1" fmla="*/ 1797316 h 7304108"/>
              <a:gd name="connsiteX2" fmla="*/ 6858000 w 6858000"/>
              <a:gd name="connsiteY2" fmla="*/ 2734829 h 7304108"/>
              <a:gd name="connsiteX3" fmla="*/ 2733946 w 6858000"/>
              <a:gd name="connsiteY3" fmla="*/ 7304108 h 7304108"/>
              <a:gd name="connsiteX4" fmla="*/ 0 w 6858000"/>
              <a:gd name="connsiteY4" fmla="*/ 4836554 h 7304108"/>
              <a:gd name="connsiteX5" fmla="*/ 0 w 6858000"/>
              <a:gd name="connsiteY5" fmla="*/ 1143023 h 7304108"/>
              <a:gd name="connsiteX6" fmla="*/ 1143023 w 6858000"/>
              <a:gd name="connsiteY6" fmla="*/ 0 h 730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7304108">
                <a:moveTo>
                  <a:pt x="4866649" y="0"/>
                </a:moveTo>
                <a:lnTo>
                  <a:pt x="6858000" y="1797316"/>
                </a:lnTo>
                <a:lnTo>
                  <a:pt x="6858000" y="2734829"/>
                </a:lnTo>
                <a:lnTo>
                  <a:pt x="2733946" y="7304108"/>
                </a:lnTo>
                <a:lnTo>
                  <a:pt x="0" y="4836554"/>
                </a:lnTo>
                <a:lnTo>
                  <a:pt x="0" y="1143023"/>
                </a:lnTo>
                <a:cubicBezTo>
                  <a:pt x="0" y="511749"/>
                  <a:pt x="511749" y="0"/>
                  <a:pt x="1143023" y="0"/>
                </a:cubicBezTo>
                <a:close/>
              </a:path>
            </a:pathLst>
          </a:custGeom>
          <a:solidFill>
            <a:schemeClr val="accent2"/>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r>
              <a:rPr lang="en-US" noProof="0"/>
              <a:t>bu</a:t>
            </a:r>
          </a:p>
        </p:txBody>
      </p:sp>
      <p:sp>
        <p:nvSpPr>
          <p:cNvPr id="6" name="Rectangle: Rounded Corners 5">
            <a:extLst>
              <a:ext uri="{FF2B5EF4-FFF2-40B4-BE49-F238E27FC236}">
                <a16:creationId xmlns:a16="http://schemas.microsoft.com/office/drawing/2014/main" id="{35E30060-636C-4567-B753-223373E9E459}"/>
              </a:ext>
            </a:extLst>
          </p:cNvPr>
          <p:cNvSpPr/>
          <p:nvPr userDrawn="1"/>
        </p:nvSpPr>
        <p:spPr>
          <a:xfrm>
            <a:off x="838200" y="1431386"/>
            <a:ext cx="10591828" cy="4874178"/>
          </a:xfrm>
          <a:prstGeom prst="roundRect">
            <a:avLst/>
          </a:prstGeom>
          <a:solidFill>
            <a:schemeClr val="bg1"/>
          </a:solidFill>
          <a:ln>
            <a:no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3" name="Footer Placeholder 2">
            <a:extLst>
              <a:ext uri="{FF2B5EF4-FFF2-40B4-BE49-F238E27FC236}">
                <a16:creationId xmlns:a16="http://schemas.microsoft.com/office/drawing/2014/main" id="{073A9A7B-053A-474E-9585-9B9017FD44A9}"/>
              </a:ext>
            </a:extLst>
          </p:cNvPr>
          <p:cNvSpPr>
            <a:spLocks noGrp="1"/>
          </p:cNvSpPr>
          <p:nvPr>
            <p:ph type="ftr" sz="quarter" idx="11"/>
          </p:nvPr>
        </p:nvSpPr>
        <p:spPr/>
        <p:txBody>
          <a:bodyPr/>
          <a:lstStyle/>
          <a:p>
            <a:endParaRPr lang="en-US" noProof="0"/>
          </a:p>
        </p:txBody>
      </p:sp>
      <p:sp>
        <p:nvSpPr>
          <p:cNvPr id="4" name="Slide Number Placeholder 3">
            <a:extLst>
              <a:ext uri="{FF2B5EF4-FFF2-40B4-BE49-F238E27FC236}">
                <a16:creationId xmlns:a16="http://schemas.microsoft.com/office/drawing/2014/main" id="{E7FB8BD0-BFD8-4ED6-9A2A-5EC3F0D9527F}"/>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7" name="Title 6">
            <a:extLst>
              <a:ext uri="{FF2B5EF4-FFF2-40B4-BE49-F238E27FC236}">
                <a16:creationId xmlns:a16="http://schemas.microsoft.com/office/drawing/2014/main" id="{F4215D10-DA6C-4545-ADE5-75946597C552}"/>
              </a:ext>
            </a:extLst>
          </p:cNvPr>
          <p:cNvSpPr>
            <a:spLocks noGrp="1"/>
          </p:cNvSpPr>
          <p:nvPr>
            <p:ph type="title"/>
          </p:nvPr>
        </p:nvSpPr>
        <p:spPr/>
        <p:txBody>
          <a:bodyPr/>
          <a:lstStyle/>
          <a:p>
            <a:r>
              <a:rPr lang="en-US" noProof="0"/>
              <a:t>Click to edit Master title style</a:t>
            </a:r>
          </a:p>
        </p:txBody>
      </p:sp>
      <p:sp>
        <p:nvSpPr>
          <p:cNvPr id="9" name="Content Placeholder 2">
            <a:extLst>
              <a:ext uri="{FF2B5EF4-FFF2-40B4-BE49-F238E27FC236}">
                <a16:creationId xmlns:a16="http://schemas.microsoft.com/office/drawing/2014/main" id="{32554BA8-B778-42AB-81E6-883DB52FA135}"/>
              </a:ext>
            </a:extLst>
          </p:cNvPr>
          <p:cNvSpPr>
            <a:spLocks noGrp="1"/>
          </p:cNvSpPr>
          <p:nvPr>
            <p:ph idx="1"/>
          </p:nvPr>
        </p:nvSpPr>
        <p:spPr>
          <a:xfrm>
            <a:off x="1462862" y="1896135"/>
            <a:ext cx="9266275" cy="3944679"/>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7150944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Boxed Content (Light Blue)">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07AAC47A-44C8-4F24-96A5-15AF6B38E642}"/>
              </a:ext>
            </a:extLst>
          </p:cNvPr>
          <p:cNvSpPr/>
          <p:nvPr userDrawn="1"/>
        </p:nvSpPr>
        <p:spPr>
          <a:xfrm rot="19075909">
            <a:off x="6832042" y="29155"/>
            <a:ext cx="6858000" cy="7304108"/>
          </a:xfrm>
          <a:custGeom>
            <a:avLst/>
            <a:gdLst>
              <a:gd name="connsiteX0" fmla="*/ 4866649 w 6858000"/>
              <a:gd name="connsiteY0" fmla="*/ 0 h 7304108"/>
              <a:gd name="connsiteX1" fmla="*/ 6858000 w 6858000"/>
              <a:gd name="connsiteY1" fmla="*/ 1797316 h 7304108"/>
              <a:gd name="connsiteX2" fmla="*/ 6858000 w 6858000"/>
              <a:gd name="connsiteY2" fmla="*/ 2734829 h 7304108"/>
              <a:gd name="connsiteX3" fmla="*/ 2733946 w 6858000"/>
              <a:gd name="connsiteY3" fmla="*/ 7304108 h 7304108"/>
              <a:gd name="connsiteX4" fmla="*/ 0 w 6858000"/>
              <a:gd name="connsiteY4" fmla="*/ 4836554 h 7304108"/>
              <a:gd name="connsiteX5" fmla="*/ 0 w 6858000"/>
              <a:gd name="connsiteY5" fmla="*/ 1143023 h 7304108"/>
              <a:gd name="connsiteX6" fmla="*/ 1143023 w 6858000"/>
              <a:gd name="connsiteY6" fmla="*/ 0 h 730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7304108">
                <a:moveTo>
                  <a:pt x="4866649" y="0"/>
                </a:moveTo>
                <a:lnTo>
                  <a:pt x="6858000" y="1797316"/>
                </a:lnTo>
                <a:lnTo>
                  <a:pt x="6858000" y="2734829"/>
                </a:lnTo>
                <a:lnTo>
                  <a:pt x="2733946" y="7304108"/>
                </a:lnTo>
                <a:lnTo>
                  <a:pt x="0" y="4836554"/>
                </a:lnTo>
                <a:lnTo>
                  <a:pt x="0" y="1143023"/>
                </a:lnTo>
                <a:cubicBezTo>
                  <a:pt x="0" y="511749"/>
                  <a:pt x="511749" y="0"/>
                  <a:pt x="1143023" y="0"/>
                </a:cubicBezTo>
                <a:close/>
              </a:path>
            </a:pathLst>
          </a:custGeom>
          <a:solidFill>
            <a:schemeClr val="accent1"/>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r>
              <a:rPr lang="en-US" noProof="0"/>
              <a:t>bu</a:t>
            </a:r>
          </a:p>
        </p:txBody>
      </p:sp>
      <p:sp>
        <p:nvSpPr>
          <p:cNvPr id="6" name="Rectangle: Rounded Corners 5">
            <a:extLst>
              <a:ext uri="{FF2B5EF4-FFF2-40B4-BE49-F238E27FC236}">
                <a16:creationId xmlns:a16="http://schemas.microsoft.com/office/drawing/2014/main" id="{35E30060-636C-4567-B753-223373E9E459}"/>
              </a:ext>
            </a:extLst>
          </p:cNvPr>
          <p:cNvSpPr/>
          <p:nvPr userDrawn="1"/>
        </p:nvSpPr>
        <p:spPr>
          <a:xfrm>
            <a:off x="838200" y="1431386"/>
            <a:ext cx="10591828" cy="4874178"/>
          </a:xfrm>
          <a:prstGeom prst="roundRect">
            <a:avLst/>
          </a:prstGeom>
          <a:solidFill>
            <a:schemeClr val="bg1"/>
          </a:solidFill>
          <a:ln>
            <a:no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3" name="Footer Placeholder 2">
            <a:extLst>
              <a:ext uri="{FF2B5EF4-FFF2-40B4-BE49-F238E27FC236}">
                <a16:creationId xmlns:a16="http://schemas.microsoft.com/office/drawing/2014/main" id="{073A9A7B-053A-474E-9585-9B9017FD44A9}"/>
              </a:ext>
            </a:extLst>
          </p:cNvPr>
          <p:cNvSpPr>
            <a:spLocks noGrp="1"/>
          </p:cNvSpPr>
          <p:nvPr>
            <p:ph type="ftr" sz="quarter" idx="11"/>
          </p:nvPr>
        </p:nvSpPr>
        <p:spPr/>
        <p:txBody>
          <a:bodyPr/>
          <a:lstStyle/>
          <a:p>
            <a:endParaRPr lang="en-US" noProof="0"/>
          </a:p>
        </p:txBody>
      </p:sp>
      <p:sp>
        <p:nvSpPr>
          <p:cNvPr id="4" name="Slide Number Placeholder 3">
            <a:extLst>
              <a:ext uri="{FF2B5EF4-FFF2-40B4-BE49-F238E27FC236}">
                <a16:creationId xmlns:a16="http://schemas.microsoft.com/office/drawing/2014/main" id="{E7FB8BD0-BFD8-4ED6-9A2A-5EC3F0D9527F}"/>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7" name="Title 6">
            <a:extLst>
              <a:ext uri="{FF2B5EF4-FFF2-40B4-BE49-F238E27FC236}">
                <a16:creationId xmlns:a16="http://schemas.microsoft.com/office/drawing/2014/main" id="{F4215D10-DA6C-4545-ADE5-75946597C552}"/>
              </a:ext>
            </a:extLst>
          </p:cNvPr>
          <p:cNvSpPr>
            <a:spLocks noGrp="1"/>
          </p:cNvSpPr>
          <p:nvPr>
            <p:ph type="title"/>
          </p:nvPr>
        </p:nvSpPr>
        <p:spPr/>
        <p:txBody>
          <a:bodyPr/>
          <a:lstStyle/>
          <a:p>
            <a:r>
              <a:rPr lang="en-US" noProof="0"/>
              <a:t>Click to edit Master title style</a:t>
            </a:r>
          </a:p>
        </p:txBody>
      </p:sp>
      <p:sp>
        <p:nvSpPr>
          <p:cNvPr id="9" name="Content Placeholder 2">
            <a:extLst>
              <a:ext uri="{FF2B5EF4-FFF2-40B4-BE49-F238E27FC236}">
                <a16:creationId xmlns:a16="http://schemas.microsoft.com/office/drawing/2014/main" id="{B2FA957B-193D-4092-9349-BA3BB5A19516}"/>
              </a:ext>
            </a:extLst>
          </p:cNvPr>
          <p:cNvSpPr>
            <a:spLocks noGrp="1"/>
          </p:cNvSpPr>
          <p:nvPr>
            <p:ph idx="1"/>
          </p:nvPr>
        </p:nvSpPr>
        <p:spPr>
          <a:xfrm>
            <a:off x="1462862" y="1896135"/>
            <a:ext cx="9266275" cy="3944679"/>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8943463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Whiteboar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28F8BFE-18FA-0535-7BA1-BA1333409B09}"/>
              </a:ext>
            </a:extLst>
          </p:cNvPr>
          <p:cNvSpPr/>
          <p:nvPr userDrawn="1"/>
        </p:nvSpPr>
        <p:spPr>
          <a:xfrm>
            <a:off x="10083248" y="293204"/>
            <a:ext cx="1794013" cy="651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7" name="Picture 6" descr="A picture containing icon&#10;&#10;Description automatically generated">
            <a:extLst>
              <a:ext uri="{FF2B5EF4-FFF2-40B4-BE49-F238E27FC236}">
                <a16:creationId xmlns:a16="http://schemas.microsoft.com/office/drawing/2014/main" id="{58253CDC-9072-1751-58D4-2B728C999F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0146" y="6195887"/>
            <a:ext cx="1545907" cy="686054"/>
          </a:xfrm>
          <a:prstGeom prst="rect">
            <a:avLst/>
          </a:prstGeom>
        </p:spPr>
      </p:pic>
      <p:sp>
        <p:nvSpPr>
          <p:cNvPr id="8" name="Slide Number Placeholder 5">
            <a:extLst>
              <a:ext uri="{FF2B5EF4-FFF2-40B4-BE49-F238E27FC236}">
                <a16:creationId xmlns:a16="http://schemas.microsoft.com/office/drawing/2014/main" id="{148D2972-B3BC-352A-EF69-D7071E8899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520A65-6263-48EA-8C37-45A5990DA387}" type="slidenum">
              <a:rPr lang="en-US" noProof="0" smtClean="0"/>
              <a:t>‹#›</a:t>
            </a:fld>
            <a:endParaRPr lang="en-US" noProof="0"/>
          </a:p>
        </p:txBody>
      </p:sp>
    </p:spTree>
    <p:extLst>
      <p:ext uri="{BB962C8B-B14F-4D97-AF65-F5344CB8AC3E}">
        <p14:creationId xmlns:p14="http://schemas.microsoft.com/office/powerpoint/2010/main" val="127794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wo pictures on 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9BB1BAF-3C01-46FA-B743-DC87619CBB38}"/>
              </a:ext>
            </a:extLst>
          </p:cNvPr>
          <p:cNvSpPr>
            <a:spLocks noGrp="1"/>
          </p:cNvSpPr>
          <p:nvPr>
            <p:ph type="pic" sz="quarter" idx="13"/>
          </p:nvPr>
        </p:nvSpPr>
        <p:spPr>
          <a:xfrm>
            <a:off x="810649" y="457200"/>
            <a:ext cx="5049665" cy="2569945"/>
          </a:xfrm>
        </p:spPr>
        <p:txBody>
          <a:bodyPr/>
          <a:lstStyle/>
          <a:p>
            <a:endParaRPr lang="en-US" noProof="0"/>
          </a:p>
        </p:txBody>
      </p:sp>
      <p:sp>
        <p:nvSpPr>
          <p:cNvPr id="4" name="Footer Placeholder 3">
            <a:extLst>
              <a:ext uri="{FF2B5EF4-FFF2-40B4-BE49-F238E27FC236}">
                <a16:creationId xmlns:a16="http://schemas.microsoft.com/office/drawing/2014/main" id="{FD8327D8-7F72-475A-B6B9-0EF0A8885065}"/>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9A35AAA0-3964-4861-A6A7-5EDC1E476A91}"/>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18" name="Title 1">
            <a:extLst>
              <a:ext uri="{FF2B5EF4-FFF2-40B4-BE49-F238E27FC236}">
                <a16:creationId xmlns:a16="http://schemas.microsoft.com/office/drawing/2014/main" id="{8DD3E721-6DF5-4D87-8BC9-3F8891FDDA25}"/>
              </a:ext>
            </a:extLst>
          </p:cNvPr>
          <p:cNvSpPr>
            <a:spLocks noGrp="1"/>
          </p:cNvSpPr>
          <p:nvPr>
            <p:ph type="title"/>
          </p:nvPr>
        </p:nvSpPr>
        <p:spPr>
          <a:xfrm>
            <a:off x="6331686" y="457200"/>
            <a:ext cx="5049667" cy="1600200"/>
          </a:xfrm>
        </p:spPr>
        <p:txBody>
          <a:bodyPr anchor="b">
            <a:normAutofit/>
          </a:bodyPr>
          <a:lstStyle>
            <a:lvl1pPr>
              <a:defRPr sz="2400"/>
            </a:lvl1pPr>
          </a:lstStyle>
          <a:p>
            <a:r>
              <a:rPr lang="en-US" noProof="0"/>
              <a:t>Click to edit Master title style</a:t>
            </a:r>
          </a:p>
        </p:txBody>
      </p:sp>
      <p:sp>
        <p:nvSpPr>
          <p:cNvPr id="19" name="Content Placeholder 2">
            <a:extLst>
              <a:ext uri="{FF2B5EF4-FFF2-40B4-BE49-F238E27FC236}">
                <a16:creationId xmlns:a16="http://schemas.microsoft.com/office/drawing/2014/main" id="{60CB4BF6-F973-402F-9030-CF47F2B18E2C}"/>
              </a:ext>
            </a:extLst>
          </p:cNvPr>
          <p:cNvSpPr>
            <a:spLocks noGrp="1"/>
          </p:cNvSpPr>
          <p:nvPr>
            <p:ph idx="1"/>
          </p:nvPr>
        </p:nvSpPr>
        <p:spPr>
          <a:xfrm>
            <a:off x="6331687" y="2120900"/>
            <a:ext cx="5049665" cy="3803650"/>
          </a:xfrm>
        </p:spPr>
        <p:txBody>
          <a:bodyPr/>
          <a:lstStyle>
            <a:lvl1pPr>
              <a:defRPr sz="1800"/>
            </a:lvl1pPr>
            <a:lvl2pPr>
              <a:defRPr sz="1600"/>
            </a:lvl2pPr>
            <a:lvl3pPr>
              <a:defRPr sz="1400"/>
            </a:lvl3pPr>
            <a:lvl4pPr>
              <a:defRPr sz="1200"/>
            </a:lvl4pPr>
            <a:lvl5pPr>
              <a:defRPr sz="1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Picture Placeholder 5">
            <a:extLst>
              <a:ext uri="{FF2B5EF4-FFF2-40B4-BE49-F238E27FC236}">
                <a16:creationId xmlns:a16="http://schemas.microsoft.com/office/drawing/2014/main" id="{49AF5FB2-FAE8-4E45-894F-226683373321}"/>
              </a:ext>
            </a:extLst>
          </p:cNvPr>
          <p:cNvSpPr>
            <a:spLocks noGrp="1"/>
          </p:cNvSpPr>
          <p:nvPr>
            <p:ph type="pic" sz="quarter" idx="14"/>
          </p:nvPr>
        </p:nvSpPr>
        <p:spPr>
          <a:xfrm>
            <a:off x="810648" y="3324125"/>
            <a:ext cx="5049665" cy="2569945"/>
          </a:xfrm>
        </p:spPr>
        <p:txBody>
          <a:bodyPr/>
          <a:lstStyle/>
          <a:p>
            <a:endParaRPr lang="en-US" noProof="0"/>
          </a:p>
        </p:txBody>
      </p:sp>
    </p:spTree>
    <p:extLst>
      <p:ext uri="{BB962C8B-B14F-4D97-AF65-F5344CB8AC3E}">
        <p14:creationId xmlns:p14="http://schemas.microsoft.com/office/powerpoint/2010/main" val="2384633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F9636C4-B8C1-4E6B-A9A2-94E4A33A8DB8}"/>
              </a:ext>
            </a:extLst>
          </p:cNvPr>
          <p:cNvSpPr>
            <a:spLocks noGrp="1"/>
          </p:cNvSpPr>
          <p:nvPr>
            <p:ph type="dt" sz="half" idx="10"/>
          </p:nvPr>
        </p:nvSpPr>
        <p:spPr>
          <a:xfrm>
            <a:off x="838200" y="6356350"/>
            <a:ext cx="2743200" cy="365125"/>
          </a:xfrm>
          <a:prstGeom prst="rect">
            <a:avLst/>
          </a:prstGeom>
        </p:spPr>
        <p:txBody>
          <a:bodyPr/>
          <a:lstStyle/>
          <a:p>
            <a:fld id="{671C5949-B6E5-4EF4-8378-E86843A3BECC}" type="datetimeFigureOut">
              <a:rPr lang="en-US" noProof="0" smtClean="0"/>
              <a:t>4/19/2024</a:t>
            </a:fld>
            <a:endParaRPr lang="en-US" noProof="0"/>
          </a:p>
        </p:txBody>
      </p:sp>
      <p:pic>
        <p:nvPicPr>
          <p:cNvPr id="21" name="Picture 20">
            <a:extLst>
              <a:ext uri="{FF2B5EF4-FFF2-40B4-BE49-F238E27FC236}">
                <a16:creationId xmlns:a16="http://schemas.microsoft.com/office/drawing/2014/main" id="{92667EF4-76B7-4B36-BF96-80130F9899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00"/>
          <a:stretch/>
        </p:blipFill>
        <p:spPr>
          <a:xfrm flipH="1">
            <a:off x="-4618" y="0"/>
            <a:ext cx="7367128" cy="6851123"/>
          </a:xfrm>
          <a:prstGeom prst="rect">
            <a:avLst/>
          </a:prstGeom>
        </p:spPr>
      </p:pic>
      <p:grpSp>
        <p:nvGrpSpPr>
          <p:cNvPr id="24" name="Group 23">
            <a:extLst>
              <a:ext uri="{FF2B5EF4-FFF2-40B4-BE49-F238E27FC236}">
                <a16:creationId xmlns:a16="http://schemas.microsoft.com/office/drawing/2014/main" id="{FC543DD5-67CD-43F2-933F-FC0EB3F70CA1}"/>
              </a:ext>
            </a:extLst>
          </p:cNvPr>
          <p:cNvGrpSpPr/>
          <p:nvPr userDrawn="1"/>
        </p:nvGrpSpPr>
        <p:grpSpPr>
          <a:xfrm>
            <a:off x="11353800" y="4455430"/>
            <a:ext cx="881735" cy="881735"/>
            <a:chOff x="8215283" y="2760192"/>
            <a:chExt cx="4923155" cy="4923155"/>
          </a:xfrm>
        </p:grpSpPr>
        <p:sp>
          <p:nvSpPr>
            <p:cNvPr id="25" name="Rectangle: Rounded Corners 24">
              <a:extLst>
                <a:ext uri="{FF2B5EF4-FFF2-40B4-BE49-F238E27FC236}">
                  <a16:creationId xmlns:a16="http://schemas.microsoft.com/office/drawing/2014/main" id="{5F98B803-F3F9-4183-AA14-21B097FADC08}"/>
                </a:ext>
              </a:extLst>
            </p:cNvPr>
            <p:cNvSpPr/>
            <p:nvPr/>
          </p:nvSpPr>
          <p:spPr>
            <a:xfrm rot="2699449">
              <a:off x="8215283" y="2760192"/>
              <a:ext cx="4923155" cy="4923155"/>
            </a:xfrm>
            <a:prstGeom prst="round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solidFill>
                  <a:schemeClr val="accent2"/>
                </a:solidFill>
              </a:endParaRPr>
            </a:p>
          </p:txBody>
        </p:sp>
        <p:sp>
          <p:nvSpPr>
            <p:cNvPr id="26" name="Rectangle: Rounded Corners 25">
              <a:extLst>
                <a:ext uri="{FF2B5EF4-FFF2-40B4-BE49-F238E27FC236}">
                  <a16:creationId xmlns:a16="http://schemas.microsoft.com/office/drawing/2014/main" id="{01C16827-C472-4B27-AE3B-4643CCC334C8}"/>
                </a:ext>
              </a:extLst>
            </p:cNvPr>
            <p:cNvSpPr/>
            <p:nvPr/>
          </p:nvSpPr>
          <p:spPr>
            <a:xfrm rot="2699449">
              <a:off x="8815297" y="3375586"/>
              <a:ext cx="3692367" cy="3692367"/>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27" name="Group 26">
            <a:extLst>
              <a:ext uri="{FF2B5EF4-FFF2-40B4-BE49-F238E27FC236}">
                <a16:creationId xmlns:a16="http://schemas.microsoft.com/office/drawing/2014/main" id="{0C4A33E9-CFE5-41AA-96ED-84AFFF18D3A1}"/>
              </a:ext>
            </a:extLst>
          </p:cNvPr>
          <p:cNvGrpSpPr/>
          <p:nvPr userDrawn="1"/>
        </p:nvGrpSpPr>
        <p:grpSpPr>
          <a:xfrm>
            <a:off x="10639579" y="4352518"/>
            <a:ext cx="465820" cy="465820"/>
            <a:chOff x="8215283" y="2760192"/>
            <a:chExt cx="4923155" cy="4923155"/>
          </a:xfrm>
        </p:grpSpPr>
        <p:sp>
          <p:nvSpPr>
            <p:cNvPr id="28" name="Rectangle: Rounded Corners 27">
              <a:extLst>
                <a:ext uri="{FF2B5EF4-FFF2-40B4-BE49-F238E27FC236}">
                  <a16:creationId xmlns:a16="http://schemas.microsoft.com/office/drawing/2014/main" id="{A6DA198E-748C-4165-B2F5-9533BA36B8FC}"/>
                </a:ext>
              </a:extLst>
            </p:cNvPr>
            <p:cNvSpPr/>
            <p:nvPr/>
          </p:nvSpPr>
          <p:spPr>
            <a:xfrm rot="2699449">
              <a:off x="8215283" y="2760192"/>
              <a:ext cx="4923155" cy="4923155"/>
            </a:xfrm>
            <a:prstGeom prst="round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solidFill>
                  <a:schemeClr val="accent2"/>
                </a:solidFill>
              </a:endParaRPr>
            </a:p>
          </p:txBody>
        </p:sp>
        <p:sp>
          <p:nvSpPr>
            <p:cNvPr id="29" name="Rectangle: Rounded Corners 28">
              <a:extLst>
                <a:ext uri="{FF2B5EF4-FFF2-40B4-BE49-F238E27FC236}">
                  <a16:creationId xmlns:a16="http://schemas.microsoft.com/office/drawing/2014/main" id="{44CB624A-ED7D-4AC2-8B62-3D990276C084}"/>
                </a:ext>
              </a:extLst>
            </p:cNvPr>
            <p:cNvSpPr/>
            <p:nvPr/>
          </p:nvSpPr>
          <p:spPr>
            <a:xfrm rot="2699449">
              <a:off x="8815297" y="3375586"/>
              <a:ext cx="3692367" cy="3692367"/>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30" name="Group 29">
            <a:extLst>
              <a:ext uri="{FF2B5EF4-FFF2-40B4-BE49-F238E27FC236}">
                <a16:creationId xmlns:a16="http://schemas.microsoft.com/office/drawing/2014/main" id="{6E6B6F4E-C27F-4553-AF9A-42178145E81F}"/>
              </a:ext>
            </a:extLst>
          </p:cNvPr>
          <p:cNvGrpSpPr/>
          <p:nvPr userDrawn="1"/>
        </p:nvGrpSpPr>
        <p:grpSpPr>
          <a:xfrm>
            <a:off x="10215893" y="5360573"/>
            <a:ext cx="1449572" cy="1449572"/>
            <a:chOff x="8215283" y="2760192"/>
            <a:chExt cx="4923155" cy="4923155"/>
          </a:xfrm>
        </p:grpSpPr>
        <p:sp>
          <p:nvSpPr>
            <p:cNvPr id="31" name="Rectangle: Rounded Corners 30">
              <a:extLst>
                <a:ext uri="{FF2B5EF4-FFF2-40B4-BE49-F238E27FC236}">
                  <a16:creationId xmlns:a16="http://schemas.microsoft.com/office/drawing/2014/main" id="{2CA1703C-8AE7-418F-8575-3BAD66610580}"/>
                </a:ext>
              </a:extLst>
            </p:cNvPr>
            <p:cNvSpPr/>
            <p:nvPr/>
          </p:nvSpPr>
          <p:spPr>
            <a:xfrm rot="2699449">
              <a:off x="8215283" y="2760192"/>
              <a:ext cx="4923155" cy="4923155"/>
            </a:xfrm>
            <a:prstGeom prst="roundRect">
              <a:avLst/>
            </a:prstGeom>
            <a:solidFill>
              <a:schemeClr val="accent1">
                <a:lumMod val="20000"/>
                <a:lumOff val="8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solidFill>
                  <a:schemeClr val="accent2"/>
                </a:solidFill>
              </a:endParaRPr>
            </a:p>
          </p:txBody>
        </p:sp>
        <p:sp>
          <p:nvSpPr>
            <p:cNvPr id="32" name="Rectangle: Rounded Corners 31">
              <a:extLst>
                <a:ext uri="{FF2B5EF4-FFF2-40B4-BE49-F238E27FC236}">
                  <a16:creationId xmlns:a16="http://schemas.microsoft.com/office/drawing/2014/main" id="{74F534B0-8255-44B8-8D38-99EE7FF67C48}"/>
                </a:ext>
              </a:extLst>
            </p:cNvPr>
            <p:cNvSpPr/>
            <p:nvPr/>
          </p:nvSpPr>
          <p:spPr>
            <a:xfrm rot="2699449">
              <a:off x="8815297" y="3375586"/>
              <a:ext cx="3692367" cy="3692367"/>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sp>
        <p:nvSpPr>
          <p:cNvPr id="34" name="Title 1">
            <a:extLst>
              <a:ext uri="{FF2B5EF4-FFF2-40B4-BE49-F238E27FC236}">
                <a16:creationId xmlns:a16="http://schemas.microsoft.com/office/drawing/2014/main" id="{AB294AC1-5890-4F17-A750-C937099C86FC}"/>
              </a:ext>
            </a:extLst>
          </p:cNvPr>
          <p:cNvSpPr>
            <a:spLocks noGrp="1"/>
          </p:cNvSpPr>
          <p:nvPr>
            <p:ph type="title" hasCustomPrompt="1"/>
          </p:nvPr>
        </p:nvSpPr>
        <p:spPr>
          <a:xfrm>
            <a:off x="5183186" y="457200"/>
            <a:ext cx="6198168" cy="1600200"/>
          </a:xfrm>
          <a:prstGeom prst="rect">
            <a:avLst/>
          </a:prstGeom>
        </p:spPr>
        <p:txBody>
          <a:bodyPr anchor="b">
            <a:normAutofit/>
          </a:bodyPr>
          <a:lstStyle>
            <a:lvl1pPr>
              <a:defRPr sz="2400">
                <a:latin typeface="+mj-lt"/>
              </a:defRPr>
            </a:lvl1pPr>
          </a:lstStyle>
          <a:p>
            <a:r>
              <a:rPr lang="en-US" noProof="0"/>
              <a:t>Insert title of agenda</a:t>
            </a:r>
          </a:p>
        </p:txBody>
      </p:sp>
      <p:grpSp>
        <p:nvGrpSpPr>
          <p:cNvPr id="37" name="Group 36">
            <a:extLst>
              <a:ext uri="{FF2B5EF4-FFF2-40B4-BE49-F238E27FC236}">
                <a16:creationId xmlns:a16="http://schemas.microsoft.com/office/drawing/2014/main" id="{FF8EE55C-D66F-4941-B4C8-216121C79809}"/>
              </a:ext>
            </a:extLst>
          </p:cNvPr>
          <p:cNvGrpSpPr/>
          <p:nvPr/>
        </p:nvGrpSpPr>
        <p:grpSpPr>
          <a:xfrm>
            <a:off x="5267108" y="2314641"/>
            <a:ext cx="641460" cy="2643310"/>
            <a:chOff x="5048124" y="1188181"/>
            <a:chExt cx="857376" cy="3533052"/>
          </a:xfrm>
        </p:grpSpPr>
        <p:grpSp>
          <p:nvGrpSpPr>
            <p:cNvPr id="39" name="Group 38">
              <a:extLst>
                <a:ext uri="{FF2B5EF4-FFF2-40B4-BE49-F238E27FC236}">
                  <a16:creationId xmlns:a16="http://schemas.microsoft.com/office/drawing/2014/main" id="{6E26F7BA-F7E6-4B66-A80B-86D168180F27}"/>
                </a:ext>
              </a:extLst>
            </p:cNvPr>
            <p:cNvGrpSpPr/>
            <p:nvPr/>
          </p:nvGrpSpPr>
          <p:grpSpPr>
            <a:xfrm rot="5400000">
              <a:off x="4848526" y="1387780"/>
              <a:ext cx="1256574" cy="857375"/>
              <a:chOff x="5576063" y="2628738"/>
              <a:chExt cx="1956042" cy="1313452"/>
            </a:xfrm>
          </p:grpSpPr>
          <p:sp>
            <p:nvSpPr>
              <p:cNvPr id="77" name="Rectangle: Rounded Corners 76">
                <a:extLst>
                  <a:ext uri="{FF2B5EF4-FFF2-40B4-BE49-F238E27FC236}">
                    <a16:creationId xmlns:a16="http://schemas.microsoft.com/office/drawing/2014/main" id="{B4839817-2769-4480-A97B-772333427079}"/>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78" name="Group 77">
                <a:extLst>
                  <a:ext uri="{FF2B5EF4-FFF2-40B4-BE49-F238E27FC236}">
                    <a16:creationId xmlns:a16="http://schemas.microsoft.com/office/drawing/2014/main" id="{A9644289-12C5-466E-804A-201DC3C8AE50}"/>
                  </a:ext>
                </a:extLst>
              </p:cNvPr>
              <p:cNvGrpSpPr/>
              <p:nvPr/>
            </p:nvGrpSpPr>
            <p:grpSpPr>
              <a:xfrm>
                <a:off x="5576063" y="2928266"/>
                <a:ext cx="1013924" cy="1013924"/>
                <a:chOff x="3930645" y="2386942"/>
                <a:chExt cx="1632935" cy="1632935"/>
              </a:xfrm>
            </p:grpSpPr>
            <p:grpSp>
              <p:nvGrpSpPr>
                <p:cNvPr id="80" name="Group 79">
                  <a:extLst>
                    <a:ext uri="{FF2B5EF4-FFF2-40B4-BE49-F238E27FC236}">
                      <a16:creationId xmlns:a16="http://schemas.microsoft.com/office/drawing/2014/main" id="{59612321-784B-4EE7-A62F-2ED84DE0EC3C}"/>
                    </a:ext>
                  </a:extLst>
                </p:cNvPr>
                <p:cNvGrpSpPr/>
                <p:nvPr/>
              </p:nvGrpSpPr>
              <p:grpSpPr>
                <a:xfrm>
                  <a:off x="3930645" y="2386942"/>
                  <a:ext cx="1632935" cy="1632935"/>
                  <a:chOff x="4069862" y="2247004"/>
                  <a:chExt cx="1705284" cy="1705284"/>
                </a:xfrm>
              </p:grpSpPr>
              <p:sp>
                <p:nvSpPr>
                  <p:cNvPr id="82" name="Oval 81">
                    <a:extLst>
                      <a:ext uri="{FF2B5EF4-FFF2-40B4-BE49-F238E27FC236}">
                        <a16:creationId xmlns:a16="http://schemas.microsoft.com/office/drawing/2014/main" id="{23F14DC5-2F7B-42E7-8751-391E766E9A5E}"/>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83" name="Partial Circle 82">
                    <a:extLst>
                      <a:ext uri="{FF2B5EF4-FFF2-40B4-BE49-F238E27FC236}">
                        <a16:creationId xmlns:a16="http://schemas.microsoft.com/office/drawing/2014/main" id="{73AD2015-8964-41E2-8CAE-955AB6C26F20}"/>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81" name="Oval 80">
                  <a:extLst>
                    <a:ext uri="{FF2B5EF4-FFF2-40B4-BE49-F238E27FC236}">
                      <a16:creationId xmlns:a16="http://schemas.microsoft.com/office/drawing/2014/main" id="{323D6C83-0E0D-4297-B3FA-D302287E7EFF}"/>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79" name="Rectangle: Rounded Corners 78">
                <a:extLst>
                  <a:ext uri="{FF2B5EF4-FFF2-40B4-BE49-F238E27FC236}">
                    <a16:creationId xmlns:a16="http://schemas.microsoft.com/office/drawing/2014/main" id="{0817CE1A-4035-42E4-BF7B-8F234434FB93}"/>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0" name="Group 39">
              <a:extLst>
                <a:ext uri="{FF2B5EF4-FFF2-40B4-BE49-F238E27FC236}">
                  <a16:creationId xmlns:a16="http://schemas.microsoft.com/office/drawing/2014/main" id="{DAE09F7D-C3EF-4C36-8015-46C2705DC630}"/>
                </a:ext>
              </a:extLst>
            </p:cNvPr>
            <p:cNvGrpSpPr/>
            <p:nvPr/>
          </p:nvGrpSpPr>
          <p:grpSpPr>
            <a:xfrm rot="5400000">
              <a:off x="4848526" y="2361605"/>
              <a:ext cx="1256574" cy="857375"/>
              <a:chOff x="5576063" y="2628738"/>
              <a:chExt cx="1956042" cy="1313452"/>
            </a:xfrm>
          </p:grpSpPr>
          <p:sp>
            <p:nvSpPr>
              <p:cNvPr id="70" name="Rectangle: Rounded Corners 69">
                <a:extLst>
                  <a:ext uri="{FF2B5EF4-FFF2-40B4-BE49-F238E27FC236}">
                    <a16:creationId xmlns:a16="http://schemas.microsoft.com/office/drawing/2014/main" id="{DCED5098-C492-4B4D-B100-5187D5CD1172}"/>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71" name="Group 70">
                <a:extLst>
                  <a:ext uri="{FF2B5EF4-FFF2-40B4-BE49-F238E27FC236}">
                    <a16:creationId xmlns:a16="http://schemas.microsoft.com/office/drawing/2014/main" id="{E282C237-18CE-4D03-A029-B7786A741C64}"/>
                  </a:ext>
                </a:extLst>
              </p:cNvPr>
              <p:cNvGrpSpPr/>
              <p:nvPr/>
            </p:nvGrpSpPr>
            <p:grpSpPr>
              <a:xfrm>
                <a:off x="5576063" y="2928266"/>
                <a:ext cx="1013924" cy="1013924"/>
                <a:chOff x="3930645" y="2386942"/>
                <a:chExt cx="1632935" cy="1632935"/>
              </a:xfrm>
            </p:grpSpPr>
            <p:grpSp>
              <p:nvGrpSpPr>
                <p:cNvPr id="73" name="Group 72">
                  <a:extLst>
                    <a:ext uri="{FF2B5EF4-FFF2-40B4-BE49-F238E27FC236}">
                      <a16:creationId xmlns:a16="http://schemas.microsoft.com/office/drawing/2014/main" id="{5C6DD50D-4EFD-46A9-AF51-10F56DE88F11}"/>
                    </a:ext>
                  </a:extLst>
                </p:cNvPr>
                <p:cNvGrpSpPr/>
                <p:nvPr/>
              </p:nvGrpSpPr>
              <p:grpSpPr>
                <a:xfrm>
                  <a:off x="3930645" y="2386942"/>
                  <a:ext cx="1632935" cy="1632935"/>
                  <a:chOff x="4069862" y="2247004"/>
                  <a:chExt cx="1705284" cy="1705284"/>
                </a:xfrm>
              </p:grpSpPr>
              <p:sp>
                <p:nvSpPr>
                  <p:cNvPr id="75" name="Oval 74">
                    <a:extLst>
                      <a:ext uri="{FF2B5EF4-FFF2-40B4-BE49-F238E27FC236}">
                        <a16:creationId xmlns:a16="http://schemas.microsoft.com/office/drawing/2014/main" id="{FC0AA398-F974-4B22-AE93-233DCE24BD37}"/>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76" name="Partial Circle 75">
                    <a:extLst>
                      <a:ext uri="{FF2B5EF4-FFF2-40B4-BE49-F238E27FC236}">
                        <a16:creationId xmlns:a16="http://schemas.microsoft.com/office/drawing/2014/main" id="{427B780E-DD4F-41F1-B89E-3666BEC93351}"/>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74" name="Oval 73">
                  <a:extLst>
                    <a:ext uri="{FF2B5EF4-FFF2-40B4-BE49-F238E27FC236}">
                      <a16:creationId xmlns:a16="http://schemas.microsoft.com/office/drawing/2014/main" id="{3BCB96B4-CE7C-4A77-8EEF-09DC0B0E29FA}"/>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72" name="Rectangle: Rounded Corners 71">
                <a:extLst>
                  <a:ext uri="{FF2B5EF4-FFF2-40B4-BE49-F238E27FC236}">
                    <a16:creationId xmlns:a16="http://schemas.microsoft.com/office/drawing/2014/main" id="{3DF80A68-DD3B-4A1E-B843-2ABBD57AB508}"/>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1" name="Group 40">
              <a:extLst>
                <a:ext uri="{FF2B5EF4-FFF2-40B4-BE49-F238E27FC236}">
                  <a16:creationId xmlns:a16="http://schemas.microsoft.com/office/drawing/2014/main" id="{070744DF-35D4-483C-9ED3-D80C9E424E10}"/>
                </a:ext>
              </a:extLst>
            </p:cNvPr>
            <p:cNvGrpSpPr/>
            <p:nvPr/>
          </p:nvGrpSpPr>
          <p:grpSpPr>
            <a:xfrm rot="5400000">
              <a:off x="4848525" y="3294185"/>
              <a:ext cx="1256574" cy="857375"/>
              <a:chOff x="5576063" y="2628738"/>
              <a:chExt cx="1956042" cy="1313452"/>
            </a:xfrm>
          </p:grpSpPr>
          <p:sp>
            <p:nvSpPr>
              <p:cNvPr id="63" name="Rectangle: Rounded Corners 62">
                <a:extLst>
                  <a:ext uri="{FF2B5EF4-FFF2-40B4-BE49-F238E27FC236}">
                    <a16:creationId xmlns:a16="http://schemas.microsoft.com/office/drawing/2014/main" id="{A8FD912B-FFFE-41CD-99AB-7E8EF4A9B66A}"/>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64" name="Group 63">
                <a:extLst>
                  <a:ext uri="{FF2B5EF4-FFF2-40B4-BE49-F238E27FC236}">
                    <a16:creationId xmlns:a16="http://schemas.microsoft.com/office/drawing/2014/main" id="{28FB15D4-E785-4AFB-BEDA-DD6B4682C16D}"/>
                  </a:ext>
                </a:extLst>
              </p:cNvPr>
              <p:cNvGrpSpPr/>
              <p:nvPr/>
            </p:nvGrpSpPr>
            <p:grpSpPr>
              <a:xfrm>
                <a:off x="5576063" y="2928266"/>
                <a:ext cx="1013924" cy="1013924"/>
                <a:chOff x="3930645" y="2386942"/>
                <a:chExt cx="1632935" cy="1632935"/>
              </a:xfrm>
            </p:grpSpPr>
            <p:grpSp>
              <p:nvGrpSpPr>
                <p:cNvPr id="66" name="Group 65">
                  <a:extLst>
                    <a:ext uri="{FF2B5EF4-FFF2-40B4-BE49-F238E27FC236}">
                      <a16:creationId xmlns:a16="http://schemas.microsoft.com/office/drawing/2014/main" id="{99674960-E1C9-46C5-920C-32C2A9A9E2EB}"/>
                    </a:ext>
                  </a:extLst>
                </p:cNvPr>
                <p:cNvGrpSpPr/>
                <p:nvPr/>
              </p:nvGrpSpPr>
              <p:grpSpPr>
                <a:xfrm>
                  <a:off x="3930645" y="2386942"/>
                  <a:ext cx="1632935" cy="1632935"/>
                  <a:chOff x="4069862" y="2247004"/>
                  <a:chExt cx="1705284" cy="1705284"/>
                </a:xfrm>
              </p:grpSpPr>
              <p:sp>
                <p:nvSpPr>
                  <p:cNvPr id="68" name="Oval 67">
                    <a:extLst>
                      <a:ext uri="{FF2B5EF4-FFF2-40B4-BE49-F238E27FC236}">
                        <a16:creationId xmlns:a16="http://schemas.microsoft.com/office/drawing/2014/main" id="{5724B778-0585-4739-BAA7-33FB86B0A9E2}"/>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69" name="Partial Circle 68">
                    <a:extLst>
                      <a:ext uri="{FF2B5EF4-FFF2-40B4-BE49-F238E27FC236}">
                        <a16:creationId xmlns:a16="http://schemas.microsoft.com/office/drawing/2014/main" id="{6AF8A5F5-6426-4AB6-9CF1-BB164767109F}"/>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67" name="Oval 66">
                  <a:extLst>
                    <a:ext uri="{FF2B5EF4-FFF2-40B4-BE49-F238E27FC236}">
                      <a16:creationId xmlns:a16="http://schemas.microsoft.com/office/drawing/2014/main" id="{C298C768-6756-4E47-A963-08CE5C17E741}"/>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65" name="Rectangle: Rounded Corners 64">
                <a:extLst>
                  <a:ext uri="{FF2B5EF4-FFF2-40B4-BE49-F238E27FC236}">
                    <a16:creationId xmlns:a16="http://schemas.microsoft.com/office/drawing/2014/main" id="{56E0DDFB-F97C-4D58-B38C-8D32F48152AE}"/>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2" name="Group 41">
              <a:extLst>
                <a:ext uri="{FF2B5EF4-FFF2-40B4-BE49-F238E27FC236}">
                  <a16:creationId xmlns:a16="http://schemas.microsoft.com/office/drawing/2014/main" id="{835070F6-264A-44CD-B5E0-33317F53FC5D}"/>
                </a:ext>
              </a:extLst>
            </p:cNvPr>
            <p:cNvGrpSpPr/>
            <p:nvPr/>
          </p:nvGrpSpPr>
          <p:grpSpPr>
            <a:xfrm rot="5400000">
              <a:off x="5151137" y="3966870"/>
              <a:ext cx="651351" cy="857375"/>
              <a:chOff x="5576063" y="2628738"/>
              <a:chExt cx="1013924" cy="1313452"/>
            </a:xfrm>
          </p:grpSpPr>
          <p:grpSp>
            <p:nvGrpSpPr>
              <p:cNvPr id="57" name="Group 56">
                <a:extLst>
                  <a:ext uri="{FF2B5EF4-FFF2-40B4-BE49-F238E27FC236}">
                    <a16:creationId xmlns:a16="http://schemas.microsoft.com/office/drawing/2014/main" id="{EBC6876A-0753-4309-8D7F-AF890D2E134C}"/>
                  </a:ext>
                </a:extLst>
              </p:cNvPr>
              <p:cNvGrpSpPr/>
              <p:nvPr/>
            </p:nvGrpSpPr>
            <p:grpSpPr>
              <a:xfrm>
                <a:off x="5576063" y="2928266"/>
                <a:ext cx="1013924" cy="1013924"/>
                <a:chOff x="3930645" y="2386942"/>
                <a:chExt cx="1632935" cy="1632935"/>
              </a:xfrm>
            </p:grpSpPr>
            <p:grpSp>
              <p:nvGrpSpPr>
                <p:cNvPr id="59" name="Group 58">
                  <a:extLst>
                    <a:ext uri="{FF2B5EF4-FFF2-40B4-BE49-F238E27FC236}">
                      <a16:creationId xmlns:a16="http://schemas.microsoft.com/office/drawing/2014/main" id="{6AA0C814-BE14-4827-A63A-FDA8B8586513}"/>
                    </a:ext>
                  </a:extLst>
                </p:cNvPr>
                <p:cNvGrpSpPr/>
                <p:nvPr/>
              </p:nvGrpSpPr>
              <p:grpSpPr>
                <a:xfrm>
                  <a:off x="3930645" y="2386942"/>
                  <a:ext cx="1632935" cy="1632935"/>
                  <a:chOff x="4069862" y="2247004"/>
                  <a:chExt cx="1705284" cy="1705284"/>
                </a:xfrm>
              </p:grpSpPr>
              <p:sp>
                <p:nvSpPr>
                  <p:cNvPr id="61" name="Oval 60">
                    <a:extLst>
                      <a:ext uri="{FF2B5EF4-FFF2-40B4-BE49-F238E27FC236}">
                        <a16:creationId xmlns:a16="http://schemas.microsoft.com/office/drawing/2014/main" id="{AA6C51BD-B4EE-4D22-B8E5-DCB836C4EAE7}"/>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62" name="Partial Circle 61">
                    <a:extLst>
                      <a:ext uri="{FF2B5EF4-FFF2-40B4-BE49-F238E27FC236}">
                        <a16:creationId xmlns:a16="http://schemas.microsoft.com/office/drawing/2014/main" id="{85EE9C90-4403-4A7E-A5D2-6C715D54CB76}"/>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60" name="Oval 59">
                  <a:extLst>
                    <a:ext uri="{FF2B5EF4-FFF2-40B4-BE49-F238E27FC236}">
                      <a16:creationId xmlns:a16="http://schemas.microsoft.com/office/drawing/2014/main" id="{3CDFCB9F-D30B-4BDE-B953-9A7B2FC20FB1}"/>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58" name="Rectangle: Rounded Corners 57">
                <a:extLst>
                  <a:ext uri="{FF2B5EF4-FFF2-40B4-BE49-F238E27FC236}">
                    <a16:creationId xmlns:a16="http://schemas.microsoft.com/office/drawing/2014/main" id="{593B6A96-99A6-4B0C-8056-AACC4B9FA39B}"/>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sp>
        <p:nvSpPr>
          <p:cNvPr id="87" name="Content Placeholder 2">
            <a:extLst>
              <a:ext uri="{FF2B5EF4-FFF2-40B4-BE49-F238E27FC236}">
                <a16:creationId xmlns:a16="http://schemas.microsoft.com/office/drawing/2014/main" id="{32DC916F-038C-459F-87D1-3EA70717C2A9}"/>
              </a:ext>
            </a:extLst>
          </p:cNvPr>
          <p:cNvSpPr txBox="1">
            <a:spLocks/>
          </p:cNvSpPr>
          <p:nvPr userDrawn="1"/>
        </p:nvSpPr>
        <p:spPr>
          <a:xfrm>
            <a:off x="5169015" y="2403392"/>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1.</a:t>
            </a:r>
          </a:p>
        </p:txBody>
      </p:sp>
      <p:sp>
        <p:nvSpPr>
          <p:cNvPr id="88" name="Content Placeholder 2">
            <a:extLst>
              <a:ext uri="{FF2B5EF4-FFF2-40B4-BE49-F238E27FC236}">
                <a16:creationId xmlns:a16="http://schemas.microsoft.com/office/drawing/2014/main" id="{CF1E6C18-A132-4B3D-844B-592232B4CCD2}"/>
              </a:ext>
            </a:extLst>
          </p:cNvPr>
          <p:cNvSpPr txBox="1">
            <a:spLocks/>
          </p:cNvSpPr>
          <p:nvPr userDrawn="1"/>
        </p:nvSpPr>
        <p:spPr>
          <a:xfrm>
            <a:off x="5162002" y="3129169"/>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2.</a:t>
            </a:r>
          </a:p>
        </p:txBody>
      </p:sp>
      <p:sp>
        <p:nvSpPr>
          <p:cNvPr id="89" name="Content Placeholder 2">
            <a:extLst>
              <a:ext uri="{FF2B5EF4-FFF2-40B4-BE49-F238E27FC236}">
                <a16:creationId xmlns:a16="http://schemas.microsoft.com/office/drawing/2014/main" id="{07B0F043-B377-441F-BA53-F9D05E6158E3}"/>
              </a:ext>
            </a:extLst>
          </p:cNvPr>
          <p:cNvSpPr txBox="1">
            <a:spLocks/>
          </p:cNvSpPr>
          <p:nvPr userDrawn="1"/>
        </p:nvSpPr>
        <p:spPr>
          <a:xfrm>
            <a:off x="5169015" y="3827946"/>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3.</a:t>
            </a:r>
          </a:p>
        </p:txBody>
      </p:sp>
      <p:sp>
        <p:nvSpPr>
          <p:cNvPr id="90" name="Content Placeholder 2">
            <a:extLst>
              <a:ext uri="{FF2B5EF4-FFF2-40B4-BE49-F238E27FC236}">
                <a16:creationId xmlns:a16="http://schemas.microsoft.com/office/drawing/2014/main" id="{9E3D8A1C-E386-4D72-AFA4-A5C3F8B70D41}"/>
              </a:ext>
            </a:extLst>
          </p:cNvPr>
          <p:cNvSpPr txBox="1">
            <a:spLocks/>
          </p:cNvSpPr>
          <p:nvPr userDrawn="1"/>
        </p:nvSpPr>
        <p:spPr>
          <a:xfrm>
            <a:off x="5144193" y="4552105"/>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4.</a:t>
            </a:r>
          </a:p>
        </p:txBody>
      </p:sp>
      <p:sp>
        <p:nvSpPr>
          <p:cNvPr id="6" name="Text Placeholder 5">
            <a:extLst>
              <a:ext uri="{FF2B5EF4-FFF2-40B4-BE49-F238E27FC236}">
                <a16:creationId xmlns:a16="http://schemas.microsoft.com/office/drawing/2014/main" id="{108A88AD-8BBB-434E-AA95-0AB05FF915A6}"/>
              </a:ext>
            </a:extLst>
          </p:cNvPr>
          <p:cNvSpPr>
            <a:spLocks noGrp="1"/>
          </p:cNvSpPr>
          <p:nvPr userDrawn="1">
            <p:ph type="body" sz="quarter" idx="11"/>
          </p:nvPr>
        </p:nvSpPr>
        <p:spPr>
          <a:xfrm>
            <a:off x="6178550" y="2411186"/>
            <a:ext cx="5202804" cy="294337"/>
          </a:xfrm>
          <a:prstGeom prst="rect">
            <a:avLst/>
          </a:prstGeom>
        </p:spPr>
        <p:txBody>
          <a:bodyPr anchor="ctr"/>
          <a:lstStyle>
            <a:lvl1pPr marL="0" indent="0">
              <a:buNone/>
              <a:defRPr sz="1600"/>
            </a:lvl1pPr>
          </a:lstStyle>
          <a:p>
            <a:pPr lvl="0"/>
            <a:r>
              <a:rPr lang="en-US" noProof="0"/>
              <a:t>Click to edit Master text styles</a:t>
            </a:r>
          </a:p>
        </p:txBody>
      </p:sp>
      <p:sp>
        <p:nvSpPr>
          <p:cNvPr id="94" name="Text Placeholder 5">
            <a:extLst>
              <a:ext uri="{FF2B5EF4-FFF2-40B4-BE49-F238E27FC236}">
                <a16:creationId xmlns:a16="http://schemas.microsoft.com/office/drawing/2014/main" id="{7ACF4562-2C5B-40F8-B052-88B9051D0C46}"/>
              </a:ext>
            </a:extLst>
          </p:cNvPr>
          <p:cNvSpPr>
            <a:spLocks noGrp="1"/>
          </p:cNvSpPr>
          <p:nvPr userDrawn="1">
            <p:ph type="body" sz="quarter" idx="12"/>
          </p:nvPr>
        </p:nvSpPr>
        <p:spPr>
          <a:xfrm>
            <a:off x="6178550" y="3144078"/>
            <a:ext cx="5202804" cy="294337"/>
          </a:xfrm>
          <a:prstGeom prst="rect">
            <a:avLst/>
          </a:prstGeom>
        </p:spPr>
        <p:txBody>
          <a:bodyPr anchor="ctr"/>
          <a:lstStyle>
            <a:lvl1pPr marL="0" indent="0">
              <a:buNone/>
              <a:defRPr sz="1600"/>
            </a:lvl1pPr>
          </a:lstStyle>
          <a:p>
            <a:pPr lvl="0"/>
            <a:r>
              <a:rPr lang="en-US" noProof="0"/>
              <a:t>Click to edit Master text styles</a:t>
            </a:r>
          </a:p>
        </p:txBody>
      </p:sp>
      <p:sp>
        <p:nvSpPr>
          <p:cNvPr id="95" name="Text Placeholder 5">
            <a:extLst>
              <a:ext uri="{FF2B5EF4-FFF2-40B4-BE49-F238E27FC236}">
                <a16:creationId xmlns:a16="http://schemas.microsoft.com/office/drawing/2014/main" id="{48CECA8E-80AE-4048-83B5-77F220D8CC36}"/>
              </a:ext>
            </a:extLst>
          </p:cNvPr>
          <p:cNvSpPr>
            <a:spLocks noGrp="1"/>
          </p:cNvSpPr>
          <p:nvPr userDrawn="1">
            <p:ph type="body" sz="quarter" idx="13"/>
          </p:nvPr>
        </p:nvSpPr>
        <p:spPr>
          <a:xfrm>
            <a:off x="6178550" y="3841803"/>
            <a:ext cx="5202804" cy="294337"/>
          </a:xfrm>
          <a:prstGeom prst="rect">
            <a:avLst/>
          </a:prstGeom>
        </p:spPr>
        <p:txBody>
          <a:bodyPr anchor="ctr"/>
          <a:lstStyle>
            <a:lvl1pPr marL="0" indent="0">
              <a:buNone/>
              <a:defRPr sz="1600"/>
            </a:lvl1pPr>
          </a:lstStyle>
          <a:p>
            <a:pPr lvl="0"/>
            <a:r>
              <a:rPr lang="en-US" noProof="0"/>
              <a:t>Click to edit Master text styles</a:t>
            </a:r>
          </a:p>
        </p:txBody>
      </p:sp>
      <p:sp>
        <p:nvSpPr>
          <p:cNvPr id="96" name="Text Placeholder 5">
            <a:extLst>
              <a:ext uri="{FF2B5EF4-FFF2-40B4-BE49-F238E27FC236}">
                <a16:creationId xmlns:a16="http://schemas.microsoft.com/office/drawing/2014/main" id="{9964F0DD-E9EE-43FF-9F3E-7A8805F9337B}"/>
              </a:ext>
            </a:extLst>
          </p:cNvPr>
          <p:cNvSpPr>
            <a:spLocks noGrp="1"/>
          </p:cNvSpPr>
          <p:nvPr userDrawn="1">
            <p:ph type="body" sz="quarter" idx="14"/>
          </p:nvPr>
        </p:nvSpPr>
        <p:spPr>
          <a:xfrm>
            <a:off x="6138560" y="4554902"/>
            <a:ext cx="5202804" cy="294337"/>
          </a:xfrm>
          <a:prstGeom prst="rect">
            <a:avLst/>
          </a:prstGeom>
        </p:spPr>
        <p:txBody>
          <a:bodyPr anchor="ctr"/>
          <a:lstStyle>
            <a:lvl1pPr marL="0" indent="0">
              <a:buNone/>
              <a:defRPr sz="1600"/>
            </a:lvl1pPr>
          </a:lstStyle>
          <a:p>
            <a:pPr lvl="0"/>
            <a:r>
              <a:rPr lang="en-US" noProof="0"/>
              <a:t>Click to edit Master text styles</a:t>
            </a:r>
          </a:p>
        </p:txBody>
      </p:sp>
      <p:sp>
        <p:nvSpPr>
          <p:cNvPr id="55" name="Freeform: Shape 54">
            <a:extLst>
              <a:ext uri="{FF2B5EF4-FFF2-40B4-BE49-F238E27FC236}">
                <a16:creationId xmlns:a16="http://schemas.microsoft.com/office/drawing/2014/main" id="{EC727989-9E36-4E88-8D84-05820E562966}"/>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25043445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One picture on 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9BB1BAF-3C01-46FA-B743-DC87619CBB38}"/>
              </a:ext>
            </a:extLst>
          </p:cNvPr>
          <p:cNvSpPr>
            <a:spLocks noGrp="1"/>
          </p:cNvSpPr>
          <p:nvPr>
            <p:ph type="pic" sz="quarter" idx="13"/>
          </p:nvPr>
        </p:nvSpPr>
        <p:spPr>
          <a:xfrm>
            <a:off x="810649" y="457200"/>
            <a:ext cx="5049665" cy="5467350"/>
          </a:xfrm>
        </p:spPr>
        <p:txBody>
          <a:bodyPr/>
          <a:lstStyle/>
          <a:p>
            <a:endParaRPr lang="en-US" noProof="0"/>
          </a:p>
        </p:txBody>
      </p:sp>
      <p:sp>
        <p:nvSpPr>
          <p:cNvPr id="4" name="Footer Placeholder 3">
            <a:extLst>
              <a:ext uri="{FF2B5EF4-FFF2-40B4-BE49-F238E27FC236}">
                <a16:creationId xmlns:a16="http://schemas.microsoft.com/office/drawing/2014/main" id="{FD8327D8-7F72-475A-B6B9-0EF0A8885065}"/>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9A35AAA0-3964-4861-A6A7-5EDC1E476A91}"/>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18" name="Title 1">
            <a:extLst>
              <a:ext uri="{FF2B5EF4-FFF2-40B4-BE49-F238E27FC236}">
                <a16:creationId xmlns:a16="http://schemas.microsoft.com/office/drawing/2014/main" id="{8DD3E721-6DF5-4D87-8BC9-3F8891FDDA25}"/>
              </a:ext>
            </a:extLst>
          </p:cNvPr>
          <p:cNvSpPr>
            <a:spLocks noGrp="1"/>
          </p:cNvSpPr>
          <p:nvPr>
            <p:ph type="title"/>
          </p:nvPr>
        </p:nvSpPr>
        <p:spPr>
          <a:xfrm>
            <a:off x="6331686" y="457200"/>
            <a:ext cx="5049667" cy="1600200"/>
          </a:xfrm>
        </p:spPr>
        <p:txBody>
          <a:bodyPr anchor="b">
            <a:normAutofit/>
          </a:bodyPr>
          <a:lstStyle>
            <a:lvl1pPr>
              <a:defRPr sz="2400"/>
            </a:lvl1pPr>
          </a:lstStyle>
          <a:p>
            <a:r>
              <a:rPr lang="en-US" noProof="0"/>
              <a:t>Click to edit Master title style</a:t>
            </a:r>
          </a:p>
        </p:txBody>
      </p:sp>
      <p:sp>
        <p:nvSpPr>
          <p:cNvPr id="19" name="Content Placeholder 2">
            <a:extLst>
              <a:ext uri="{FF2B5EF4-FFF2-40B4-BE49-F238E27FC236}">
                <a16:creationId xmlns:a16="http://schemas.microsoft.com/office/drawing/2014/main" id="{60CB4BF6-F973-402F-9030-CF47F2B18E2C}"/>
              </a:ext>
            </a:extLst>
          </p:cNvPr>
          <p:cNvSpPr>
            <a:spLocks noGrp="1"/>
          </p:cNvSpPr>
          <p:nvPr>
            <p:ph idx="1"/>
          </p:nvPr>
        </p:nvSpPr>
        <p:spPr>
          <a:xfrm>
            <a:off x="6331687" y="2120900"/>
            <a:ext cx="5049665" cy="3803650"/>
          </a:xfrm>
        </p:spPr>
        <p:txBody>
          <a:bodyPr/>
          <a:lstStyle>
            <a:lvl1pPr>
              <a:defRPr sz="1800"/>
            </a:lvl1pPr>
            <a:lvl2pPr>
              <a:defRPr sz="1600"/>
            </a:lvl2pPr>
            <a:lvl3pPr>
              <a:defRPr sz="1400"/>
            </a:lvl3pPr>
            <a:lvl4pPr>
              <a:defRPr sz="1200"/>
            </a:lvl4pPr>
            <a:lvl5pPr>
              <a:defRPr sz="1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7353898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wo pictures on righ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9BB1BAF-3C01-46FA-B743-DC87619CBB38}"/>
              </a:ext>
            </a:extLst>
          </p:cNvPr>
          <p:cNvSpPr>
            <a:spLocks noGrp="1"/>
          </p:cNvSpPr>
          <p:nvPr>
            <p:ph type="pic" sz="quarter" idx="13"/>
          </p:nvPr>
        </p:nvSpPr>
        <p:spPr>
          <a:xfrm>
            <a:off x="6304134" y="1305078"/>
            <a:ext cx="5049665" cy="2123922"/>
          </a:xfrm>
        </p:spPr>
        <p:txBody>
          <a:bodyPr/>
          <a:lstStyle/>
          <a:p>
            <a:endParaRPr lang="en-US" noProof="0"/>
          </a:p>
        </p:txBody>
      </p:sp>
      <p:sp>
        <p:nvSpPr>
          <p:cNvPr id="4" name="Footer Placeholder 3">
            <a:extLst>
              <a:ext uri="{FF2B5EF4-FFF2-40B4-BE49-F238E27FC236}">
                <a16:creationId xmlns:a16="http://schemas.microsoft.com/office/drawing/2014/main" id="{FD8327D8-7F72-475A-B6B9-0EF0A8885065}"/>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9A35AAA0-3964-4861-A6A7-5EDC1E476A91}"/>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18" name="Title 1">
            <a:extLst>
              <a:ext uri="{FF2B5EF4-FFF2-40B4-BE49-F238E27FC236}">
                <a16:creationId xmlns:a16="http://schemas.microsoft.com/office/drawing/2014/main" id="{8DD3E721-6DF5-4D87-8BC9-3F8891FDDA25}"/>
              </a:ext>
            </a:extLst>
          </p:cNvPr>
          <p:cNvSpPr>
            <a:spLocks noGrp="1"/>
          </p:cNvSpPr>
          <p:nvPr>
            <p:ph type="title"/>
          </p:nvPr>
        </p:nvSpPr>
        <p:spPr>
          <a:xfrm>
            <a:off x="810646" y="457200"/>
            <a:ext cx="5049667" cy="1600200"/>
          </a:xfrm>
        </p:spPr>
        <p:txBody>
          <a:bodyPr anchor="b">
            <a:normAutofit/>
          </a:bodyPr>
          <a:lstStyle>
            <a:lvl1pPr>
              <a:defRPr sz="2400"/>
            </a:lvl1pPr>
          </a:lstStyle>
          <a:p>
            <a:r>
              <a:rPr lang="en-US" noProof="0"/>
              <a:t>Click to edit Master title style</a:t>
            </a:r>
          </a:p>
        </p:txBody>
      </p:sp>
      <p:sp>
        <p:nvSpPr>
          <p:cNvPr id="19" name="Content Placeholder 2">
            <a:extLst>
              <a:ext uri="{FF2B5EF4-FFF2-40B4-BE49-F238E27FC236}">
                <a16:creationId xmlns:a16="http://schemas.microsoft.com/office/drawing/2014/main" id="{60CB4BF6-F973-402F-9030-CF47F2B18E2C}"/>
              </a:ext>
            </a:extLst>
          </p:cNvPr>
          <p:cNvSpPr>
            <a:spLocks noGrp="1"/>
          </p:cNvSpPr>
          <p:nvPr>
            <p:ph idx="1"/>
          </p:nvPr>
        </p:nvSpPr>
        <p:spPr>
          <a:xfrm>
            <a:off x="810646" y="2120900"/>
            <a:ext cx="5049666" cy="3803650"/>
          </a:xfrm>
        </p:spPr>
        <p:txBody>
          <a:bodyPr/>
          <a:lstStyle>
            <a:lvl1pPr>
              <a:defRPr sz="1800"/>
            </a:lvl1pPr>
            <a:lvl2pPr>
              <a:defRPr sz="1600"/>
            </a:lvl2pPr>
            <a:lvl3pPr>
              <a:defRPr sz="1400"/>
            </a:lvl3pPr>
            <a:lvl4pPr>
              <a:defRPr sz="1200"/>
            </a:lvl4pPr>
            <a:lvl5pPr>
              <a:defRPr sz="1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Picture Placeholder 5">
            <a:extLst>
              <a:ext uri="{FF2B5EF4-FFF2-40B4-BE49-F238E27FC236}">
                <a16:creationId xmlns:a16="http://schemas.microsoft.com/office/drawing/2014/main" id="{49AF5FB2-FAE8-4E45-894F-226683373321}"/>
              </a:ext>
            </a:extLst>
          </p:cNvPr>
          <p:cNvSpPr>
            <a:spLocks noGrp="1"/>
          </p:cNvSpPr>
          <p:nvPr>
            <p:ph type="pic" sz="quarter" idx="14"/>
          </p:nvPr>
        </p:nvSpPr>
        <p:spPr>
          <a:xfrm>
            <a:off x="6304135" y="3800628"/>
            <a:ext cx="5049665" cy="2123922"/>
          </a:xfrm>
        </p:spPr>
        <p:txBody>
          <a:bodyPr/>
          <a:lstStyle/>
          <a:p>
            <a:endParaRPr lang="en-US" noProof="0"/>
          </a:p>
        </p:txBody>
      </p:sp>
    </p:spTree>
    <p:extLst>
      <p:ext uri="{BB962C8B-B14F-4D97-AF65-F5344CB8AC3E}">
        <p14:creationId xmlns:p14="http://schemas.microsoft.com/office/powerpoint/2010/main" val="25610706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One picture on righ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9BB1BAF-3C01-46FA-B743-DC87619CBB38}"/>
              </a:ext>
            </a:extLst>
          </p:cNvPr>
          <p:cNvSpPr>
            <a:spLocks noGrp="1"/>
          </p:cNvSpPr>
          <p:nvPr>
            <p:ph type="pic" sz="quarter" idx="13"/>
          </p:nvPr>
        </p:nvSpPr>
        <p:spPr>
          <a:xfrm>
            <a:off x="6304134" y="1305078"/>
            <a:ext cx="5049665" cy="4619472"/>
          </a:xfrm>
        </p:spPr>
        <p:txBody>
          <a:bodyPr/>
          <a:lstStyle/>
          <a:p>
            <a:endParaRPr lang="en-US" noProof="0"/>
          </a:p>
        </p:txBody>
      </p:sp>
      <p:sp>
        <p:nvSpPr>
          <p:cNvPr id="4" name="Footer Placeholder 3">
            <a:extLst>
              <a:ext uri="{FF2B5EF4-FFF2-40B4-BE49-F238E27FC236}">
                <a16:creationId xmlns:a16="http://schemas.microsoft.com/office/drawing/2014/main" id="{FD8327D8-7F72-475A-B6B9-0EF0A8885065}"/>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9A35AAA0-3964-4861-A6A7-5EDC1E476A91}"/>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18" name="Title 1">
            <a:extLst>
              <a:ext uri="{FF2B5EF4-FFF2-40B4-BE49-F238E27FC236}">
                <a16:creationId xmlns:a16="http://schemas.microsoft.com/office/drawing/2014/main" id="{8DD3E721-6DF5-4D87-8BC9-3F8891FDDA25}"/>
              </a:ext>
            </a:extLst>
          </p:cNvPr>
          <p:cNvSpPr>
            <a:spLocks noGrp="1"/>
          </p:cNvSpPr>
          <p:nvPr>
            <p:ph type="title"/>
          </p:nvPr>
        </p:nvSpPr>
        <p:spPr>
          <a:xfrm>
            <a:off x="810646" y="457200"/>
            <a:ext cx="5049667" cy="1600200"/>
          </a:xfrm>
        </p:spPr>
        <p:txBody>
          <a:bodyPr anchor="b">
            <a:normAutofit/>
          </a:bodyPr>
          <a:lstStyle>
            <a:lvl1pPr>
              <a:defRPr sz="2400"/>
            </a:lvl1pPr>
          </a:lstStyle>
          <a:p>
            <a:r>
              <a:rPr lang="en-US" noProof="0"/>
              <a:t>Click to edit Master title style</a:t>
            </a:r>
          </a:p>
        </p:txBody>
      </p:sp>
      <p:sp>
        <p:nvSpPr>
          <p:cNvPr id="19" name="Content Placeholder 2">
            <a:extLst>
              <a:ext uri="{FF2B5EF4-FFF2-40B4-BE49-F238E27FC236}">
                <a16:creationId xmlns:a16="http://schemas.microsoft.com/office/drawing/2014/main" id="{60CB4BF6-F973-402F-9030-CF47F2B18E2C}"/>
              </a:ext>
            </a:extLst>
          </p:cNvPr>
          <p:cNvSpPr>
            <a:spLocks noGrp="1"/>
          </p:cNvSpPr>
          <p:nvPr>
            <p:ph idx="1"/>
          </p:nvPr>
        </p:nvSpPr>
        <p:spPr>
          <a:xfrm>
            <a:off x="810646" y="2120900"/>
            <a:ext cx="5049666" cy="3803650"/>
          </a:xfrm>
        </p:spPr>
        <p:txBody>
          <a:bodyPr/>
          <a:lstStyle>
            <a:lvl1pPr>
              <a:defRPr sz="1800"/>
            </a:lvl1pPr>
            <a:lvl2pPr>
              <a:defRPr sz="1600"/>
            </a:lvl2pPr>
            <a:lvl3pPr>
              <a:defRPr sz="1400"/>
            </a:lvl3pPr>
            <a:lvl4pPr>
              <a:defRPr sz="1200"/>
            </a:lvl4pPr>
            <a:lvl5pPr>
              <a:defRPr sz="1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0292526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Wide image on righ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9BB1BAF-3C01-46FA-B743-DC87619CBB38}"/>
              </a:ext>
            </a:extLst>
          </p:cNvPr>
          <p:cNvSpPr>
            <a:spLocks noGrp="1"/>
          </p:cNvSpPr>
          <p:nvPr>
            <p:ph type="pic" sz="quarter" idx="13"/>
          </p:nvPr>
        </p:nvSpPr>
        <p:spPr>
          <a:xfrm>
            <a:off x="6304134" y="0"/>
            <a:ext cx="5887866" cy="6858000"/>
          </a:xfrm>
        </p:spPr>
        <p:txBody>
          <a:bodyPr/>
          <a:lstStyle/>
          <a:p>
            <a:endParaRPr lang="en-US" noProof="0"/>
          </a:p>
        </p:txBody>
      </p:sp>
      <p:sp>
        <p:nvSpPr>
          <p:cNvPr id="9" name="Rectangle 8">
            <a:extLst>
              <a:ext uri="{FF2B5EF4-FFF2-40B4-BE49-F238E27FC236}">
                <a16:creationId xmlns:a16="http://schemas.microsoft.com/office/drawing/2014/main" id="{A3882377-4EF5-4AD1-9284-61B13EEF5934}"/>
              </a:ext>
            </a:extLst>
          </p:cNvPr>
          <p:cNvSpPr/>
          <p:nvPr userDrawn="1"/>
        </p:nvSpPr>
        <p:spPr>
          <a:xfrm rot="10800000">
            <a:off x="4260850" y="0"/>
            <a:ext cx="7931150" cy="6858000"/>
          </a:xfrm>
          <a:prstGeom prst="rect">
            <a:avLst/>
          </a:prstGeom>
          <a:gradFill flip="none" rotWithShape="1">
            <a:gsLst>
              <a:gs pos="0">
                <a:srgbClr val="FFFFFF">
                  <a:alpha val="0"/>
                </a:srgbClr>
              </a:gs>
              <a:gs pos="74000">
                <a:schemeClr val="bg1"/>
              </a:gs>
              <a:gs pos="83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Title 1">
            <a:extLst>
              <a:ext uri="{FF2B5EF4-FFF2-40B4-BE49-F238E27FC236}">
                <a16:creationId xmlns:a16="http://schemas.microsoft.com/office/drawing/2014/main" id="{8DD3E721-6DF5-4D87-8BC9-3F8891FDDA25}"/>
              </a:ext>
            </a:extLst>
          </p:cNvPr>
          <p:cNvSpPr>
            <a:spLocks noGrp="1"/>
          </p:cNvSpPr>
          <p:nvPr>
            <p:ph type="title"/>
          </p:nvPr>
        </p:nvSpPr>
        <p:spPr>
          <a:xfrm>
            <a:off x="810646" y="457200"/>
            <a:ext cx="5049667" cy="1600200"/>
          </a:xfrm>
        </p:spPr>
        <p:txBody>
          <a:bodyPr anchor="b">
            <a:normAutofit/>
          </a:bodyPr>
          <a:lstStyle>
            <a:lvl1pPr>
              <a:defRPr sz="2400"/>
            </a:lvl1pPr>
          </a:lstStyle>
          <a:p>
            <a:r>
              <a:rPr lang="en-US" noProof="0"/>
              <a:t>Click to edit Master title style</a:t>
            </a:r>
          </a:p>
        </p:txBody>
      </p:sp>
      <p:sp>
        <p:nvSpPr>
          <p:cNvPr id="19" name="Content Placeholder 2">
            <a:extLst>
              <a:ext uri="{FF2B5EF4-FFF2-40B4-BE49-F238E27FC236}">
                <a16:creationId xmlns:a16="http://schemas.microsoft.com/office/drawing/2014/main" id="{60CB4BF6-F973-402F-9030-CF47F2B18E2C}"/>
              </a:ext>
            </a:extLst>
          </p:cNvPr>
          <p:cNvSpPr>
            <a:spLocks noGrp="1"/>
          </p:cNvSpPr>
          <p:nvPr>
            <p:ph idx="1"/>
          </p:nvPr>
        </p:nvSpPr>
        <p:spPr>
          <a:xfrm>
            <a:off x="810646" y="2120900"/>
            <a:ext cx="5049666" cy="3803650"/>
          </a:xfrm>
        </p:spPr>
        <p:txBody>
          <a:bodyPr/>
          <a:lstStyle>
            <a:lvl1pPr>
              <a:defRPr sz="1800"/>
            </a:lvl1pPr>
            <a:lvl2pPr>
              <a:defRPr sz="1600"/>
            </a:lvl2pPr>
            <a:lvl3pPr>
              <a:defRPr sz="1400"/>
            </a:lvl3pPr>
            <a:lvl4pPr>
              <a:defRPr sz="1200"/>
            </a:lvl4pPr>
            <a:lvl5pPr>
              <a:defRPr sz="1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3386542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_Wide image on righ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9BB1BAF-3C01-46FA-B743-DC87619CBB38}"/>
              </a:ext>
            </a:extLst>
          </p:cNvPr>
          <p:cNvSpPr>
            <a:spLocks noGrp="1"/>
          </p:cNvSpPr>
          <p:nvPr>
            <p:ph type="pic" sz="quarter" idx="13"/>
          </p:nvPr>
        </p:nvSpPr>
        <p:spPr>
          <a:xfrm>
            <a:off x="6304134" y="0"/>
            <a:ext cx="5887866" cy="6858000"/>
          </a:xfrm>
        </p:spPr>
        <p:txBody>
          <a:bodyPr/>
          <a:lstStyle/>
          <a:p>
            <a:endParaRPr lang="en-US" noProof="0"/>
          </a:p>
        </p:txBody>
      </p:sp>
      <p:sp>
        <p:nvSpPr>
          <p:cNvPr id="18" name="Title 1">
            <a:extLst>
              <a:ext uri="{FF2B5EF4-FFF2-40B4-BE49-F238E27FC236}">
                <a16:creationId xmlns:a16="http://schemas.microsoft.com/office/drawing/2014/main" id="{8DD3E721-6DF5-4D87-8BC9-3F8891FDDA25}"/>
              </a:ext>
            </a:extLst>
          </p:cNvPr>
          <p:cNvSpPr>
            <a:spLocks noGrp="1"/>
          </p:cNvSpPr>
          <p:nvPr>
            <p:ph type="title"/>
          </p:nvPr>
        </p:nvSpPr>
        <p:spPr>
          <a:xfrm>
            <a:off x="810646" y="457200"/>
            <a:ext cx="5049667" cy="1600200"/>
          </a:xfrm>
        </p:spPr>
        <p:txBody>
          <a:bodyPr anchor="b">
            <a:normAutofit/>
          </a:bodyPr>
          <a:lstStyle>
            <a:lvl1pPr>
              <a:defRPr sz="2400"/>
            </a:lvl1pPr>
          </a:lstStyle>
          <a:p>
            <a:r>
              <a:rPr lang="en-US" noProof="0"/>
              <a:t>Click to edit Master title style</a:t>
            </a:r>
          </a:p>
        </p:txBody>
      </p:sp>
      <p:sp>
        <p:nvSpPr>
          <p:cNvPr id="19" name="Content Placeholder 2">
            <a:extLst>
              <a:ext uri="{FF2B5EF4-FFF2-40B4-BE49-F238E27FC236}">
                <a16:creationId xmlns:a16="http://schemas.microsoft.com/office/drawing/2014/main" id="{60CB4BF6-F973-402F-9030-CF47F2B18E2C}"/>
              </a:ext>
            </a:extLst>
          </p:cNvPr>
          <p:cNvSpPr>
            <a:spLocks noGrp="1"/>
          </p:cNvSpPr>
          <p:nvPr>
            <p:ph idx="1"/>
          </p:nvPr>
        </p:nvSpPr>
        <p:spPr>
          <a:xfrm>
            <a:off x="810646" y="2120900"/>
            <a:ext cx="5049666" cy="3803650"/>
          </a:xfrm>
        </p:spPr>
        <p:txBody>
          <a:bodyPr/>
          <a:lstStyle>
            <a:lvl1pPr>
              <a:defRPr sz="1800"/>
            </a:lvl1pPr>
            <a:lvl2pPr>
              <a:defRPr sz="1600"/>
            </a:lvl2pPr>
            <a:lvl3pPr>
              <a:defRPr sz="1400"/>
            </a:lvl3pPr>
            <a:lvl4pPr>
              <a:defRPr sz="1200"/>
            </a:lvl4pPr>
            <a:lvl5pPr>
              <a:defRPr sz="1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6853776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Wide image on right">
    <p:spTree>
      <p:nvGrpSpPr>
        <p:cNvPr id="1" name=""/>
        <p:cNvGrpSpPr/>
        <p:nvPr/>
      </p:nvGrpSpPr>
      <p:grpSpPr>
        <a:xfrm>
          <a:off x="0" y="0"/>
          <a:ext cx="0" cy="0"/>
          <a:chOff x="0" y="0"/>
          <a:chExt cx="0" cy="0"/>
        </a:xfrm>
      </p:grpSpPr>
      <p:pic>
        <p:nvPicPr>
          <p:cNvPr id="3" name="Picture 2" descr="Map, scatter chart&#10;&#10;Description automatically generated">
            <a:extLst>
              <a:ext uri="{FF2B5EF4-FFF2-40B4-BE49-F238E27FC236}">
                <a16:creationId xmlns:a16="http://schemas.microsoft.com/office/drawing/2014/main" id="{9B6CC589-73C9-AB97-8719-8AD972AFE8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1124" y="0"/>
            <a:ext cx="11434001" cy="6858000"/>
          </a:xfrm>
          <a:prstGeom prst="rect">
            <a:avLst/>
          </a:prstGeom>
        </p:spPr>
      </p:pic>
      <p:sp>
        <p:nvSpPr>
          <p:cNvPr id="8" name="Rectangle 7">
            <a:extLst>
              <a:ext uri="{FF2B5EF4-FFF2-40B4-BE49-F238E27FC236}">
                <a16:creationId xmlns:a16="http://schemas.microsoft.com/office/drawing/2014/main" id="{25149328-4023-4F1D-453D-B68DC034B74C}"/>
              </a:ext>
            </a:extLst>
          </p:cNvPr>
          <p:cNvSpPr/>
          <p:nvPr userDrawn="1"/>
        </p:nvSpPr>
        <p:spPr>
          <a:xfrm rot="10800000">
            <a:off x="799548" y="0"/>
            <a:ext cx="9232269" cy="6858000"/>
          </a:xfrm>
          <a:prstGeom prst="rect">
            <a:avLst/>
          </a:prstGeom>
          <a:gradFill flip="none" rotWithShape="1">
            <a:gsLst>
              <a:gs pos="0">
                <a:srgbClr val="FFFFFF">
                  <a:alpha val="0"/>
                </a:srgbClr>
              </a:gs>
              <a:gs pos="74000">
                <a:schemeClr val="bg1"/>
              </a:gs>
              <a:gs pos="83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Title 1">
            <a:extLst>
              <a:ext uri="{FF2B5EF4-FFF2-40B4-BE49-F238E27FC236}">
                <a16:creationId xmlns:a16="http://schemas.microsoft.com/office/drawing/2014/main" id="{8DD3E721-6DF5-4D87-8BC9-3F8891FDDA25}"/>
              </a:ext>
            </a:extLst>
          </p:cNvPr>
          <p:cNvSpPr>
            <a:spLocks noGrp="1"/>
          </p:cNvSpPr>
          <p:nvPr>
            <p:ph type="title"/>
          </p:nvPr>
        </p:nvSpPr>
        <p:spPr>
          <a:xfrm>
            <a:off x="810646" y="457200"/>
            <a:ext cx="5049667" cy="1600200"/>
          </a:xfrm>
        </p:spPr>
        <p:txBody>
          <a:bodyPr anchor="b">
            <a:normAutofit/>
          </a:bodyPr>
          <a:lstStyle>
            <a:lvl1pPr>
              <a:defRPr sz="2400"/>
            </a:lvl1pPr>
          </a:lstStyle>
          <a:p>
            <a:r>
              <a:rPr lang="en-US" noProof="0"/>
              <a:t>Click to edit Master title style</a:t>
            </a:r>
          </a:p>
        </p:txBody>
      </p:sp>
      <p:sp>
        <p:nvSpPr>
          <p:cNvPr id="19" name="Content Placeholder 2">
            <a:extLst>
              <a:ext uri="{FF2B5EF4-FFF2-40B4-BE49-F238E27FC236}">
                <a16:creationId xmlns:a16="http://schemas.microsoft.com/office/drawing/2014/main" id="{60CB4BF6-F973-402F-9030-CF47F2B18E2C}"/>
              </a:ext>
            </a:extLst>
          </p:cNvPr>
          <p:cNvSpPr>
            <a:spLocks noGrp="1"/>
          </p:cNvSpPr>
          <p:nvPr>
            <p:ph idx="1"/>
          </p:nvPr>
        </p:nvSpPr>
        <p:spPr>
          <a:xfrm>
            <a:off x="810646" y="2120900"/>
            <a:ext cx="5049666" cy="3803650"/>
          </a:xfrm>
        </p:spPr>
        <p:txBody>
          <a:bodyPr/>
          <a:lstStyle>
            <a:lvl1pPr>
              <a:defRPr sz="1800"/>
            </a:lvl1pPr>
            <a:lvl2pPr>
              <a:defRPr sz="1600"/>
            </a:lvl2pPr>
            <a:lvl3pPr>
              <a:defRPr sz="1400"/>
            </a:lvl3pPr>
            <a:lvl4pPr>
              <a:defRPr sz="1200"/>
            </a:lvl4pPr>
            <a:lvl5pPr>
              <a:defRPr sz="1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5" name="Picture 4" descr="A picture containing icon&#10;&#10;Description automatically generated">
            <a:extLst>
              <a:ext uri="{FF2B5EF4-FFF2-40B4-BE49-F238E27FC236}">
                <a16:creationId xmlns:a16="http://schemas.microsoft.com/office/drawing/2014/main" id="{20AA0808-4322-AC47-FF0D-B44DFE28263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pic>
        <p:nvPicPr>
          <p:cNvPr id="11" name="Graphic 10" descr="Marker with solid fill">
            <a:extLst>
              <a:ext uri="{FF2B5EF4-FFF2-40B4-BE49-F238E27FC236}">
                <a16:creationId xmlns:a16="http://schemas.microsoft.com/office/drawing/2014/main" id="{04811C5A-4EF1-593C-B62C-2FAD6CE1299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00261" y="1637386"/>
            <a:ext cx="291356" cy="291356"/>
          </a:xfrm>
          <a:prstGeom prst="rect">
            <a:avLst/>
          </a:prstGeom>
        </p:spPr>
      </p:pic>
      <p:pic>
        <p:nvPicPr>
          <p:cNvPr id="13" name="Graphic 12" descr="Marker with solid fill">
            <a:extLst>
              <a:ext uri="{FF2B5EF4-FFF2-40B4-BE49-F238E27FC236}">
                <a16:creationId xmlns:a16="http://schemas.microsoft.com/office/drawing/2014/main" id="{52C5C733-6A5D-5330-B79B-603437DED1F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17489" y="1877252"/>
            <a:ext cx="291356" cy="291356"/>
          </a:xfrm>
          <a:prstGeom prst="rect">
            <a:avLst/>
          </a:prstGeom>
        </p:spPr>
      </p:pic>
      <p:pic>
        <p:nvPicPr>
          <p:cNvPr id="15" name="Graphic 14" descr="Marker with solid fill">
            <a:extLst>
              <a:ext uri="{FF2B5EF4-FFF2-40B4-BE49-F238E27FC236}">
                <a16:creationId xmlns:a16="http://schemas.microsoft.com/office/drawing/2014/main" id="{2C08E7FC-74C4-3F6B-DDD7-E471789B3EA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27654" y="2228436"/>
            <a:ext cx="291356" cy="291356"/>
          </a:xfrm>
          <a:prstGeom prst="rect">
            <a:avLst/>
          </a:prstGeom>
        </p:spPr>
      </p:pic>
      <p:pic>
        <p:nvPicPr>
          <p:cNvPr id="17" name="Graphic 16" descr="Marker with solid fill">
            <a:extLst>
              <a:ext uri="{FF2B5EF4-FFF2-40B4-BE49-F238E27FC236}">
                <a16:creationId xmlns:a16="http://schemas.microsoft.com/office/drawing/2014/main" id="{7A51275A-1ED9-7699-2AE5-A125ACE295B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91977" y="2420593"/>
            <a:ext cx="291356" cy="291356"/>
          </a:xfrm>
          <a:prstGeom prst="rect">
            <a:avLst/>
          </a:prstGeom>
        </p:spPr>
      </p:pic>
      <p:pic>
        <p:nvPicPr>
          <p:cNvPr id="21" name="Graphic 20" descr="Marker with solid fill">
            <a:extLst>
              <a:ext uri="{FF2B5EF4-FFF2-40B4-BE49-F238E27FC236}">
                <a16:creationId xmlns:a16="http://schemas.microsoft.com/office/drawing/2014/main" id="{5DEB69F5-8C8F-00B0-C634-EF314E35734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35143" y="3283322"/>
            <a:ext cx="291356" cy="291356"/>
          </a:xfrm>
          <a:prstGeom prst="rect">
            <a:avLst/>
          </a:prstGeom>
        </p:spPr>
      </p:pic>
    </p:spTree>
    <p:extLst>
      <p:ext uri="{BB962C8B-B14F-4D97-AF65-F5344CB8AC3E}">
        <p14:creationId xmlns:p14="http://schemas.microsoft.com/office/powerpoint/2010/main" val="13171613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Wide image on 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9BB1BAF-3C01-46FA-B743-DC87619CBB38}"/>
              </a:ext>
            </a:extLst>
          </p:cNvPr>
          <p:cNvSpPr>
            <a:spLocks noGrp="1"/>
          </p:cNvSpPr>
          <p:nvPr>
            <p:ph type="pic" sz="quarter" idx="13"/>
          </p:nvPr>
        </p:nvSpPr>
        <p:spPr>
          <a:xfrm>
            <a:off x="0" y="0"/>
            <a:ext cx="5860314" cy="6858000"/>
          </a:xfrm>
        </p:spPr>
        <p:txBody>
          <a:bodyPr/>
          <a:lstStyle/>
          <a:p>
            <a:endParaRPr lang="en-US" noProof="0"/>
          </a:p>
        </p:txBody>
      </p:sp>
      <p:sp>
        <p:nvSpPr>
          <p:cNvPr id="4" name="Footer Placeholder 3">
            <a:extLst>
              <a:ext uri="{FF2B5EF4-FFF2-40B4-BE49-F238E27FC236}">
                <a16:creationId xmlns:a16="http://schemas.microsoft.com/office/drawing/2014/main" id="{FD8327D8-7F72-475A-B6B9-0EF0A8885065}"/>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9A35AAA0-3964-4861-A6A7-5EDC1E476A91}"/>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11" name="Rectangle 10">
            <a:extLst>
              <a:ext uri="{FF2B5EF4-FFF2-40B4-BE49-F238E27FC236}">
                <a16:creationId xmlns:a16="http://schemas.microsoft.com/office/drawing/2014/main" id="{59EE1549-169A-4729-8695-688CB4358F26}"/>
              </a:ext>
            </a:extLst>
          </p:cNvPr>
          <p:cNvSpPr/>
          <p:nvPr userDrawn="1"/>
        </p:nvSpPr>
        <p:spPr>
          <a:xfrm>
            <a:off x="1253389" y="0"/>
            <a:ext cx="7931150" cy="6858000"/>
          </a:xfrm>
          <a:prstGeom prst="rect">
            <a:avLst/>
          </a:prstGeom>
          <a:gradFill flip="none" rotWithShape="1">
            <a:gsLst>
              <a:gs pos="0">
                <a:srgbClr val="FFFFFF">
                  <a:alpha val="0"/>
                </a:srgbClr>
              </a:gs>
              <a:gs pos="74000">
                <a:schemeClr val="bg1"/>
              </a:gs>
              <a:gs pos="83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Title 1">
            <a:extLst>
              <a:ext uri="{FF2B5EF4-FFF2-40B4-BE49-F238E27FC236}">
                <a16:creationId xmlns:a16="http://schemas.microsoft.com/office/drawing/2014/main" id="{8DD3E721-6DF5-4D87-8BC9-3F8891FDDA25}"/>
              </a:ext>
            </a:extLst>
          </p:cNvPr>
          <p:cNvSpPr>
            <a:spLocks noGrp="1"/>
          </p:cNvSpPr>
          <p:nvPr>
            <p:ph type="title"/>
          </p:nvPr>
        </p:nvSpPr>
        <p:spPr>
          <a:xfrm>
            <a:off x="6331686" y="457200"/>
            <a:ext cx="5049667" cy="1600200"/>
          </a:xfrm>
        </p:spPr>
        <p:txBody>
          <a:bodyPr anchor="b">
            <a:normAutofit/>
          </a:bodyPr>
          <a:lstStyle>
            <a:lvl1pPr>
              <a:defRPr sz="2400"/>
            </a:lvl1pPr>
          </a:lstStyle>
          <a:p>
            <a:r>
              <a:rPr lang="en-US" noProof="0"/>
              <a:t>Click to edit Master title style</a:t>
            </a:r>
          </a:p>
        </p:txBody>
      </p:sp>
      <p:sp>
        <p:nvSpPr>
          <p:cNvPr id="19" name="Content Placeholder 2">
            <a:extLst>
              <a:ext uri="{FF2B5EF4-FFF2-40B4-BE49-F238E27FC236}">
                <a16:creationId xmlns:a16="http://schemas.microsoft.com/office/drawing/2014/main" id="{60CB4BF6-F973-402F-9030-CF47F2B18E2C}"/>
              </a:ext>
            </a:extLst>
          </p:cNvPr>
          <p:cNvSpPr>
            <a:spLocks noGrp="1"/>
          </p:cNvSpPr>
          <p:nvPr>
            <p:ph idx="1"/>
          </p:nvPr>
        </p:nvSpPr>
        <p:spPr>
          <a:xfrm>
            <a:off x="6331687" y="2120900"/>
            <a:ext cx="5049665" cy="3803650"/>
          </a:xfrm>
        </p:spPr>
        <p:txBody>
          <a:bodyPr/>
          <a:lstStyle>
            <a:lvl1pPr>
              <a:defRPr sz="1800"/>
            </a:lvl1pPr>
            <a:lvl2pPr>
              <a:defRPr sz="1600"/>
            </a:lvl2pPr>
            <a:lvl3pPr>
              <a:defRPr sz="1400"/>
            </a:lvl3pPr>
            <a:lvl4pPr>
              <a:defRPr sz="1200"/>
            </a:lvl4pPr>
            <a:lvl5pPr>
              <a:defRPr sz="1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550596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le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D8327D8-7F72-475A-B6B9-0EF0A8885065}"/>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9A35AAA0-3964-4861-A6A7-5EDC1E476A91}"/>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18" name="Title 1">
            <a:extLst>
              <a:ext uri="{FF2B5EF4-FFF2-40B4-BE49-F238E27FC236}">
                <a16:creationId xmlns:a16="http://schemas.microsoft.com/office/drawing/2014/main" id="{8DD3E721-6DF5-4D87-8BC9-3F8891FDDA25}"/>
              </a:ext>
            </a:extLst>
          </p:cNvPr>
          <p:cNvSpPr>
            <a:spLocks noGrp="1"/>
          </p:cNvSpPr>
          <p:nvPr>
            <p:ph type="title"/>
          </p:nvPr>
        </p:nvSpPr>
        <p:spPr>
          <a:xfrm>
            <a:off x="6331686" y="457200"/>
            <a:ext cx="5049667" cy="1600200"/>
          </a:xfrm>
        </p:spPr>
        <p:txBody>
          <a:bodyPr anchor="b">
            <a:normAutofit/>
          </a:bodyPr>
          <a:lstStyle>
            <a:lvl1pPr>
              <a:defRPr sz="2400"/>
            </a:lvl1pPr>
          </a:lstStyle>
          <a:p>
            <a:r>
              <a:rPr lang="en-US" noProof="0"/>
              <a:t>Click to edit Master title style</a:t>
            </a:r>
          </a:p>
        </p:txBody>
      </p:sp>
      <p:sp>
        <p:nvSpPr>
          <p:cNvPr id="20" name="Picture Placeholder 7">
            <a:extLst>
              <a:ext uri="{FF2B5EF4-FFF2-40B4-BE49-F238E27FC236}">
                <a16:creationId xmlns:a16="http://schemas.microsoft.com/office/drawing/2014/main" id="{346DD11B-D6EE-422C-AB95-84D2FCB4BA03}"/>
              </a:ext>
            </a:extLst>
          </p:cNvPr>
          <p:cNvSpPr>
            <a:spLocks noGrp="1"/>
          </p:cNvSpPr>
          <p:nvPr>
            <p:ph type="pic" sz="quarter" idx="13"/>
          </p:nvPr>
        </p:nvSpPr>
        <p:spPr>
          <a:xfrm>
            <a:off x="0" y="2"/>
            <a:ext cx="5964239" cy="6857998"/>
          </a:xfrm>
          <a:custGeom>
            <a:avLst/>
            <a:gdLst>
              <a:gd name="connsiteX0" fmla="*/ 1724440 w 5964238"/>
              <a:gd name="connsiteY0" fmla="*/ 6097415 h 6857998"/>
              <a:gd name="connsiteX1" fmla="*/ 1949369 w 5964238"/>
              <a:gd name="connsiteY1" fmla="*/ 6190585 h 6857998"/>
              <a:gd name="connsiteX2" fmla="*/ 2616782 w 5964238"/>
              <a:gd name="connsiteY2" fmla="*/ 6857998 h 6857998"/>
              <a:gd name="connsiteX3" fmla="*/ 832098 w 5964238"/>
              <a:gd name="connsiteY3" fmla="*/ 6857998 h 6857998"/>
              <a:gd name="connsiteX4" fmla="*/ 1499512 w 5964238"/>
              <a:gd name="connsiteY4" fmla="*/ 6190584 h 6857998"/>
              <a:gd name="connsiteX5" fmla="*/ 1724440 w 5964238"/>
              <a:gd name="connsiteY5" fmla="*/ 6097415 h 6857998"/>
              <a:gd name="connsiteX6" fmla="*/ 3254546 w 5964238"/>
              <a:gd name="connsiteY6" fmla="*/ 4745701 h 6857998"/>
              <a:gd name="connsiteX7" fmla="*/ 3479475 w 5964238"/>
              <a:gd name="connsiteY7" fmla="*/ 4838869 h 6857998"/>
              <a:gd name="connsiteX8" fmla="*/ 4379163 w 5964238"/>
              <a:gd name="connsiteY8" fmla="*/ 5738557 h 6857998"/>
              <a:gd name="connsiteX9" fmla="*/ 4379163 w 5964238"/>
              <a:gd name="connsiteY9" fmla="*/ 6188414 h 6857998"/>
              <a:gd name="connsiteX10" fmla="*/ 3709578 w 5964238"/>
              <a:gd name="connsiteY10" fmla="*/ 6857998 h 6857998"/>
              <a:gd name="connsiteX11" fmla="*/ 2799514 w 5964238"/>
              <a:gd name="connsiteY11" fmla="*/ 6857998 h 6857998"/>
              <a:gd name="connsiteX12" fmla="*/ 2129930 w 5964238"/>
              <a:gd name="connsiteY12" fmla="*/ 6188414 h 6857998"/>
              <a:gd name="connsiteX13" fmla="*/ 2129930 w 5964238"/>
              <a:gd name="connsiteY13" fmla="*/ 5738557 h 6857998"/>
              <a:gd name="connsiteX14" fmla="*/ 3029618 w 5964238"/>
              <a:gd name="connsiteY14" fmla="*/ 4838869 h 6857998"/>
              <a:gd name="connsiteX15" fmla="*/ 3254546 w 5964238"/>
              <a:gd name="connsiteY15" fmla="*/ 4745701 h 6857998"/>
              <a:gd name="connsiteX16" fmla="*/ 194336 w 5964238"/>
              <a:gd name="connsiteY16" fmla="*/ 4707691 h 6857998"/>
              <a:gd name="connsiteX17" fmla="*/ 419265 w 5964238"/>
              <a:gd name="connsiteY17" fmla="*/ 4800860 h 6857998"/>
              <a:gd name="connsiteX18" fmla="*/ 1318953 w 5964238"/>
              <a:gd name="connsiteY18" fmla="*/ 5700548 h 6857998"/>
              <a:gd name="connsiteX19" fmla="*/ 1318953 w 5964238"/>
              <a:gd name="connsiteY19" fmla="*/ 6150405 h 6857998"/>
              <a:gd name="connsiteX20" fmla="*/ 611360 w 5964238"/>
              <a:gd name="connsiteY20" fmla="*/ 6857998 h 6857998"/>
              <a:gd name="connsiteX21" fmla="*/ 0 w 5964238"/>
              <a:gd name="connsiteY21" fmla="*/ 6857998 h 6857998"/>
              <a:gd name="connsiteX22" fmla="*/ 0 w 5964238"/>
              <a:gd name="connsiteY22" fmla="*/ 4775872 h 6857998"/>
              <a:gd name="connsiteX23" fmla="*/ 19308 w 5964238"/>
              <a:gd name="connsiteY23" fmla="*/ 4760098 h 6857998"/>
              <a:gd name="connsiteX24" fmla="*/ 194336 w 5964238"/>
              <a:gd name="connsiteY24" fmla="*/ 4707691 h 6857998"/>
              <a:gd name="connsiteX25" fmla="*/ 4746453 w 5964238"/>
              <a:gd name="connsiteY25" fmla="*/ 3266495 h 6857998"/>
              <a:gd name="connsiteX26" fmla="*/ 4971382 w 5964238"/>
              <a:gd name="connsiteY26" fmla="*/ 3359663 h 6857998"/>
              <a:gd name="connsiteX27" fmla="*/ 5871070 w 5964238"/>
              <a:gd name="connsiteY27" fmla="*/ 4259349 h 6857998"/>
              <a:gd name="connsiteX28" fmla="*/ 5871070 w 5964238"/>
              <a:gd name="connsiteY28" fmla="*/ 4709206 h 6857998"/>
              <a:gd name="connsiteX29" fmla="*/ 4971382 w 5964238"/>
              <a:gd name="connsiteY29" fmla="*/ 5608894 h 6857998"/>
              <a:gd name="connsiteX30" fmla="*/ 4521525 w 5964238"/>
              <a:gd name="connsiteY30" fmla="*/ 5608894 h 6857998"/>
              <a:gd name="connsiteX31" fmla="*/ 3621837 w 5964238"/>
              <a:gd name="connsiteY31" fmla="*/ 4709206 h 6857998"/>
              <a:gd name="connsiteX32" fmla="*/ 3621837 w 5964238"/>
              <a:gd name="connsiteY32" fmla="*/ 4259350 h 6857998"/>
              <a:gd name="connsiteX33" fmla="*/ 4521525 w 5964238"/>
              <a:gd name="connsiteY33" fmla="*/ 3359663 h 6857998"/>
              <a:gd name="connsiteX34" fmla="*/ 4746453 w 5964238"/>
              <a:gd name="connsiteY34" fmla="*/ 3266495 h 6857998"/>
              <a:gd name="connsiteX35" fmla="*/ 1724440 w 5964238"/>
              <a:gd name="connsiteY35" fmla="*/ 3266494 h 6857998"/>
              <a:gd name="connsiteX36" fmla="*/ 1949368 w 5964238"/>
              <a:gd name="connsiteY36" fmla="*/ 3359662 h 6857998"/>
              <a:gd name="connsiteX37" fmla="*/ 2849056 w 5964238"/>
              <a:gd name="connsiteY37" fmla="*/ 4259350 h 6857998"/>
              <a:gd name="connsiteX38" fmla="*/ 2849056 w 5964238"/>
              <a:gd name="connsiteY38" fmla="*/ 4709207 h 6857998"/>
              <a:gd name="connsiteX39" fmla="*/ 1949368 w 5964238"/>
              <a:gd name="connsiteY39" fmla="*/ 5608895 h 6857998"/>
              <a:gd name="connsiteX40" fmla="*/ 1499511 w 5964238"/>
              <a:gd name="connsiteY40" fmla="*/ 5608895 h 6857998"/>
              <a:gd name="connsiteX41" fmla="*/ 599823 w 5964238"/>
              <a:gd name="connsiteY41" fmla="*/ 4709207 h 6857998"/>
              <a:gd name="connsiteX42" fmla="*/ 599823 w 5964238"/>
              <a:gd name="connsiteY42" fmla="*/ 4259350 h 6857998"/>
              <a:gd name="connsiteX43" fmla="*/ 1499511 w 5964238"/>
              <a:gd name="connsiteY43" fmla="*/ 3359662 h 6857998"/>
              <a:gd name="connsiteX44" fmla="*/ 1724440 w 5964238"/>
              <a:gd name="connsiteY44" fmla="*/ 3266494 h 6857998"/>
              <a:gd name="connsiteX45" fmla="*/ 194335 w 5964238"/>
              <a:gd name="connsiteY45" fmla="*/ 1830605 h 6857998"/>
              <a:gd name="connsiteX46" fmla="*/ 419264 w 5964238"/>
              <a:gd name="connsiteY46" fmla="*/ 1923774 h 6857998"/>
              <a:gd name="connsiteX47" fmla="*/ 1318952 w 5964238"/>
              <a:gd name="connsiteY47" fmla="*/ 2823462 h 6857998"/>
              <a:gd name="connsiteX48" fmla="*/ 1318952 w 5964238"/>
              <a:gd name="connsiteY48" fmla="*/ 3273319 h 6857998"/>
              <a:gd name="connsiteX49" fmla="*/ 419264 w 5964238"/>
              <a:gd name="connsiteY49" fmla="*/ 4173006 h 6857998"/>
              <a:gd name="connsiteX50" fmla="*/ 19308 w 5964238"/>
              <a:gd name="connsiteY50" fmla="*/ 4213767 h 6857998"/>
              <a:gd name="connsiteX51" fmla="*/ 0 w 5964238"/>
              <a:gd name="connsiteY51" fmla="*/ 4197996 h 6857998"/>
              <a:gd name="connsiteX52" fmla="*/ 0 w 5964238"/>
              <a:gd name="connsiteY52" fmla="*/ 1898784 h 6857998"/>
              <a:gd name="connsiteX53" fmla="*/ 19308 w 5964238"/>
              <a:gd name="connsiteY53" fmla="*/ 1883012 h 6857998"/>
              <a:gd name="connsiteX54" fmla="*/ 194335 w 5964238"/>
              <a:gd name="connsiteY54" fmla="*/ 1830605 h 6857998"/>
              <a:gd name="connsiteX55" fmla="*/ 3216347 w 5964238"/>
              <a:gd name="connsiteY55" fmla="*/ 1825296 h 6857998"/>
              <a:gd name="connsiteX56" fmla="*/ 3441276 w 5964238"/>
              <a:gd name="connsiteY56" fmla="*/ 1918465 h 6857998"/>
              <a:gd name="connsiteX57" fmla="*/ 4340964 w 5964238"/>
              <a:gd name="connsiteY57" fmla="*/ 2818153 h 6857998"/>
              <a:gd name="connsiteX58" fmla="*/ 4340964 w 5964238"/>
              <a:gd name="connsiteY58" fmla="*/ 3268010 h 6857998"/>
              <a:gd name="connsiteX59" fmla="*/ 3441275 w 5964238"/>
              <a:gd name="connsiteY59" fmla="*/ 4167695 h 6857998"/>
              <a:gd name="connsiteX60" fmla="*/ 2991419 w 5964238"/>
              <a:gd name="connsiteY60" fmla="*/ 4167696 h 6857998"/>
              <a:gd name="connsiteX61" fmla="*/ 2091731 w 5964238"/>
              <a:gd name="connsiteY61" fmla="*/ 3268010 h 6857998"/>
              <a:gd name="connsiteX62" fmla="*/ 2091731 w 5964238"/>
              <a:gd name="connsiteY62" fmla="*/ 2818153 h 6857998"/>
              <a:gd name="connsiteX63" fmla="*/ 2991419 w 5964238"/>
              <a:gd name="connsiteY63" fmla="*/ 1918465 h 6857998"/>
              <a:gd name="connsiteX64" fmla="*/ 3216347 w 5964238"/>
              <a:gd name="connsiteY64" fmla="*/ 1825296 h 6857998"/>
              <a:gd name="connsiteX65" fmla="*/ 4746453 w 5964238"/>
              <a:gd name="connsiteY65" fmla="*/ 389408 h 6857998"/>
              <a:gd name="connsiteX66" fmla="*/ 4971381 w 5964238"/>
              <a:gd name="connsiteY66" fmla="*/ 482576 h 6857998"/>
              <a:gd name="connsiteX67" fmla="*/ 5871069 w 5964238"/>
              <a:gd name="connsiteY67" fmla="*/ 1382264 h 6857998"/>
              <a:gd name="connsiteX68" fmla="*/ 5871069 w 5964238"/>
              <a:gd name="connsiteY68" fmla="*/ 1832121 h 6857998"/>
              <a:gd name="connsiteX69" fmla="*/ 4971380 w 5964238"/>
              <a:gd name="connsiteY69" fmla="*/ 2731810 h 6857998"/>
              <a:gd name="connsiteX70" fmla="*/ 4521523 w 5964238"/>
              <a:gd name="connsiteY70" fmla="*/ 2731810 h 6857998"/>
              <a:gd name="connsiteX71" fmla="*/ 3621836 w 5964238"/>
              <a:gd name="connsiteY71" fmla="*/ 1832121 h 6857998"/>
              <a:gd name="connsiteX72" fmla="*/ 3621836 w 5964238"/>
              <a:gd name="connsiteY72" fmla="*/ 1382264 h 6857998"/>
              <a:gd name="connsiteX73" fmla="*/ 4521524 w 5964238"/>
              <a:gd name="connsiteY73" fmla="*/ 482576 h 6857998"/>
              <a:gd name="connsiteX74" fmla="*/ 4746453 w 5964238"/>
              <a:gd name="connsiteY74" fmla="*/ 389408 h 6857998"/>
              <a:gd name="connsiteX75" fmla="*/ 1686245 w 5964238"/>
              <a:gd name="connsiteY75" fmla="*/ 346086 h 6857998"/>
              <a:gd name="connsiteX76" fmla="*/ 1911173 w 5964238"/>
              <a:gd name="connsiteY76" fmla="*/ 439254 h 6857998"/>
              <a:gd name="connsiteX77" fmla="*/ 2810861 w 5964238"/>
              <a:gd name="connsiteY77" fmla="*/ 1338942 h 6857998"/>
              <a:gd name="connsiteX78" fmla="*/ 2810861 w 5964238"/>
              <a:gd name="connsiteY78" fmla="*/ 1788800 h 6857998"/>
              <a:gd name="connsiteX79" fmla="*/ 1911173 w 5964238"/>
              <a:gd name="connsiteY79" fmla="*/ 2688488 h 6857998"/>
              <a:gd name="connsiteX80" fmla="*/ 1461316 w 5964238"/>
              <a:gd name="connsiteY80" fmla="*/ 2688488 h 6857998"/>
              <a:gd name="connsiteX81" fmla="*/ 561628 w 5964238"/>
              <a:gd name="connsiteY81" fmla="*/ 1788800 h 6857998"/>
              <a:gd name="connsiteX82" fmla="*/ 561628 w 5964238"/>
              <a:gd name="connsiteY82" fmla="*/ 1338943 h 6857998"/>
              <a:gd name="connsiteX83" fmla="*/ 1461317 w 5964238"/>
              <a:gd name="connsiteY83" fmla="*/ 439254 h 6857998"/>
              <a:gd name="connsiteX84" fmla="*/ 1686245 w 5964238"/>
              <a:gd name="connsiteY84" fmla="*/ 346086 h 6857998"/>
              <a:gd name="connsiteX85" fmla="*/ 2023420 w 5964238"/>
              <a:gd name="connsiteY85" fmla="*/ 0 h 6857998"/>
              <a:gd name="connsiteX86" fmla="*/ 4409276 w 5964238"/>
              <a:gd name="connsiteY86" fmla="*/ 0 h 6857998"/>
              <a:gd name="connsiteX87" fmla="*/ 4410841 w 5964238"/>
              <a:gd name="connsiteY87" fmla="*/ 2974 h 6857998"/>
              <a:gd name="connsiteX88" fmla="*/ 4340964 w 5964238"/>
              <a:gd name="connsiteY88" fmla="*/ 347602 h 6857998"/>
              <a:gd name="connsiteX89" fmla="*/ 3441276 w 5964238"/>
              <a:gd name="connsiteY89" fmla="*/ 1247290 h 6857998"/>
              <a:gd name="connsiteX90" fmla="*/ 2991419 w 5964238"/>
              <a:gd name="connsiteY90" fmla="*/ 1247290 h 6857998"/>
              <a:gd name="connsiteX91" fmla="*/ 2091731 w 5964238"/>
              <a:gd name="connsiteY91" fmla="*/ 347602 h 6857998"/>
              <a:gd name="connsiteX92" fmla="*/ 2021855 w 5964238"/>
              <a:gd name="connsiteY92" fmla="*/ 2974 h 6857998"/>
              <a:gd name="connsiteX93" fmla="*/ 0 w 5964238"/>
              <a:gd name="connsiteY93" fmla="*/ 0 h 6857998"/>
              <a:gd name="connsiteX94" fmla="*/ 1349068 w 5964238"/>
              <a:gd name="connsiteY94" fmla="*/ 0 h 6857998"/>
              <a:gd name="connsiteX95" fmla="*/ 1350632 w 5964238"/>
              <a:gd name="connsiteY95" fmla="*/ 2972 h 6857998"/>
              <a:gd name="connsiteX96" fmla="*/ 1280756 w 5964238"/>
              <a:gd name="connsiteY96" fmla="*/ 347601 h 6857998"/>
              <a:gd name="connsiteX97" fmla="*/ 381068 w 5964238"/>
              <a:gd name="connsiteY97" fmla="*/ 1247289 h 6857998"/>
              <a:gd name="connsiteX98" fmla="*/ 36440 w 5964238"/>
              <a:gd name="connsiteY98" fmla="*/ 1317165 h 6857998"/>
              <a:gd name="connsiteX99" fmla="*/ 0 w 5964238"/>
              <a:gd name="connsiteY99" fmla="*/ 129799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5964238" h="6857998">
                <a:moveTo>
                  <a:pt x="1724440" y="6097415"/>
                </a:moveTo>
                <a:cubicBezTo>
                  <a:pt x="1805848" y="6097415"/>
                  <a:pt x="1887256" y="6128472"/>
                  <a:pt x="1949369" y="6190585"/>
                </a:cubicBezTo>
                <a:lnTo>
                  <a:pt x="2616782" y="6857998"/>
                </a:lnTo>
                <a:lnTo>
                  <a:pt x="832098" y="6857998"/>
                </a:lnTo>
                <a:lnTo>
                  <a:pt x="1499512" y="6190584"/>
                </a:lnTo>
                <a:cubicBezTo>
                  <a:pt x="1561624" y="6128472"/>
                  <a:pt x="1643032" y="6097415"/>
                  <a:pt x="1724440" y="6097415"/>
                </a:cubicBezTo>
                <a:close/>
                <a:moveTo>
                  <a:pt x="3254546" y="4745701"/>
                </a:moveTo>
                <a:cubicBezTo>
                  <a:pt x="3335955" y="4745700"/>
                  <a:pt x="3417362" y="4776756"/>
                  <a:pt x="3479475" y="4838869"/>
                </a:cubicBezTo>
                <a:lnTo>
                  <a:pt x="4379163" y="5738557"/>
                </a:lnTo>
                <a:cubicBezTo>
                  <a:pt x="4503387" y="5862781"/>
                  <a:pt x="4503387" y="6064189"/>
                  <a:pt x="4379163" y="6188414"/>
                </a:cubicBezTo>
                <a:lnTo>
                  <a:pt x="3709578" y="6857998"/>
                </a:lnTo>
                <a:lnTo>
                  <a:pt x="2799514" y="6857998"/>
                </a:lnTo>
                <a:lnTo>
                  <a:pt x="2129930" y="6188414"/>
                </a:lnTo>
                <a:cubicBezTo>
                  <a:pt x="2005705" y="6064189"/>
                  <a:pt x="2005705" y="5862781"/>
                  <a:pt x="2129930" y="5738557"/>
                </a:cubicBezTo>
                <a:lnTo>
                  <a:pt x="3029618" y="4838869"/>
                </a:lnTo>
                <a:cubicBezTo>
                  <a:pt x="3091730" y="4776756"/>
                  <a:pt x="3173138" y="4745700"/>
                  <a:pt x="3254546" y="4745701"/>
                </a:cubicBezTo>
                <a:close/>
                <a:moveTo>
                  <a:pt x="194336" y="4707691"/>
                </a:moveTo>
                <a:cubicBezTo>
                  <a:pt x="275744" y="4707691"/>
                  <a:pt x="357152" y="4738747"/>
                  <a:pt x="419265" y="4800860"/>
                </a:cubicBezTo>
                <a:lnTo>
                  <a:pt x="1318953" y="5700548"/>
                </a:lnTo>
                <a:cubicBezTo>
                  <a:pt x="1443178" y="5824773"/>
                  <a:pt x="1443178" y="6026181"/>
                  <a:pt x="1318953" y="6150405"/>
                </a:cubicBezTo>
                <a:lnTo>
                  <a:pt x="611360" y="6857998"/>
                </a:lnTo>
                <a:lnTo>
                  <a:pt x="0" y="6857998"/>
                </a:lnTo>
                <a:lnTo>
                  <a:pt x="0" y="4775872"/>
                </a:lnTo>
                <a:lnTo>
                  <a:pt x="19308" y="4760098"/>
                </a:lnTo>
                <a:cubicBezTo>
                  <a:pt x="72224" y="4725160"/>
                  <a:pt x="133280" y="4707692"/>
                  <a:pt x="194336" y="4707691"/>
                </a:cubicBezTo>
                <a:close/>
                <a:moveTo>
                  <a:pt x="4746453" y="3266495"/>
                </a:moveTo>
                <a:cubicBezTo>
                  <a:pt x="4827861" y="3266495"/>
                  <a:pt x="4909270" y="3297551"/>
                  <a:pt x="4971382" y="3359663"/>
                </a:cubicBezTo>
                <a:lnTo>
                  <a:pt x="5871070" y="4259349"/>
                </a:lnTo>
                <a:cubicBezTo>
                  <a:pt x="5995294" y="4383574"/>
                  <a:pt x="5995294" y="4584982"/>
                  <a:pt x="5871070" y="4709206"/>
                </a:cubicBezTo>
                <a:lnTo>
                  <a:pt x="4971382" y="5608894"/>
                </a:lnTo>
                <a:cubicBezTo>
                  <a:pt x="4847157" y="5733119"/>
                  <a:pt x="4645749" y="5733119"/>
                  <a:pt x="4521525" y="5608894"/>
                </a:cubicBezTo>
                <a:lnTo>
                  <a:pt x="3621837" y="4709206"/>
                </a:lnTo>
                <a:cubicBezTo>
                  <a:pt x="3497612" y="4584982"/>
                  <a:pt x="3497613" y="4383575"/>
                  <a:pt x="3621837" y="4259350"/>
                </a:cubicBezTo>
                <a:lnTo>
                  <a:pt x="4521525" y="3359663"/>
                </a:lnTo>
                <a:cubicBezTo>
                  <a:pt x="4583637" y="3297551"/>
                  <a:pt x="4665045" y="3266495"/>
                  <a:pt x="4746453" y="3266495"/>
                </a:cubicBezTo>
                <a:close/>
                <a:moveTo>
                  <a:pt x="1724440" y="3266494"/>
                </a:moveTo>
                <a:cubicBezTo>
                  <a:pt x="1805848" y="3266494"/>
                  <a:pt x="1887256" y="3297550"/>
                  <a:pt x="1949368" y="3359662"/>
                </a:cubicBezTo>
                <a:lnTo>
                  <a:pt x="2849056" y="4259350"/>
                </a:lnTo>
                <a:cubicBezTo>
                  <a:pt x="2973281" y="4383575"/>
                  <a:pt x="2973281" y="4584983"/>
                  <a:pt x="2849056" y="4709207"/>
                </a:cubicBezTo>
                <a:lnTo>
                  <a:pt x="1949368" y="5608895"/>
                </a:lnTo>
                <a:cubicBezTo>
                  <a:pt x="1825143" y="5733120"/>
                  <a:pt x="1623735" y="5733120"/>
                  <a:pt x="1499511" y="5608895"/>
                </a:cubicBezTo>
                <a:lnTo>
                  <a:pt x="599823" y="4709207"/>
                </a:lnTo>
                <a:cubicBezTo>
                  <a:pt x="475598" y="4584983"/>
                  <a:pt x="475598" y="4383575"/>
                  <a:pt x="599823" y="4259350"/>
                </a:cubicBezTo>
                <a:lnTo>
                  <a:pt x="1499511" y="3359662"/>
                </a:lnTo>
                <a:cubicBezTo>
                  <a:pt x="1561623" y="3297550"/>
                  <a:pt x="1643031" y="3266494"/>
                  <a:pt x="1724440" y="3266494"/>
                </a:cubicBezTo>
                <a:close/>
                <a:moveTo>
                  <a:pt x="194335" y="1830605"/>
                </a:moveTo>
                <a:cubicBezTo>
                  <a:pt x="275744" y="1830604"/>
                  <a:pt x="357152" y="1861661"/>
                  <a:pt x="419264" y="1923774"/>
                </a:cubicBezTo>
                <a:lnTo>
                  <a:pt x="1318952" y="2823462"/>
                </a:lnTo>
                <a:cubicBezTo>
                  <a:pt x="1443177" y="2947686"/>
                  <a:pt x="1443177" y="3149094"/>
                  <a:pt x="1318952" y="3273319"/>
                </a:cubicBezTo>
                <a:lnTo>
                  <a:pt x="419264" y="4173006"/>
                </a:lnTo>
                <a:cubicBezTo>
                  <a:pt x="310567" y="4281702"/>
                  <a:pt x="142777" y="4295290"/>
                  <a:pt x="19308" y="4213767"/>
                </a:cubicBezTo>
                <a:lnTo>
                  <a:pt x="0" y="4197996"/>
                </a:lnTo>
                <a:lnTo>
                  <a:pt x="0" y="1898784"/>
                </a:lnTo>
                <a:lnTo>
                  <a:pt x="19308" y="1883012"/>
                </a:lnTo>
                <a:cubicBezTo>
                  <a:pt x="72224" y="1848074"/>
                  <a:pt x="133279" y="1830605"/>
                  <a:pt x="194335" y="1830605"/>
                </a:cubicBezTo>
                <a:close/>
                <a:moveTo>
                  <a:pt x="3216347" y="1825296"/>
                </a:moveTo>
                <a:cubicBezTo>
                  <a:pt x="3297755" y="1825295"/>
                  <a:pt x="3379164" y="1856352"/>
                  <a:pt x="3441276" y="1918465"/>
                </a:cubicBezTo>
                <a:lnTo>
                  <a:pt x="4340964" y="2818153"/>
                </a:lnTo>
                <a:cubicBezTo>
                  <a:pt x="4465188" y="2942378"/>
                  <a:pt x="4465188" y="3143785"/>
                  <a:pt x="4340964" y="3268010"/>
                </a:cubicBezTo>
                <a:lnTo>
                  <a:pt x="3441275" y="4167695"/>
                </a:lnTo>
                <a:cubicBezTo>
                  <a:pt x="3317051" y="4291920"/>
                  <a:pt x="3115643" y="4291920"/>
                  <a:pt x="2991419" y="4167696"/>
                </a:cubicBezTo>
                <a:lnTo>
                  <a:pt x="2091731" y="3268010"/>
                </a:lnTo>
                <a:cubicBezTo>
                  <a:pt x="1967507" y="3143785"/>
                  <a:pt x="1967507" y="2942378"/>
                  <a:pt x="2091731" y="2818153"/>
                </a:cubicBezTo>
                <a:lnTo>
                  <a:pt x="2991419" y="1918465"/>
                </a:lnTo>
                <a:cubicBezTo>
                  <a:pt x="3053531" y="1856352"/>
                  <a:pt x="3134939" y="1825296"/>
                  <a:pt x="3216347" y="1825296"/>
                </a:cubicBezTo>
                <a:close/>
                <a:moveTo>
                  <a:pt x="4746453" y="389408"/>
                </a:moveTo>
                <a:cubicBezTo>
                  <a:pt x="4827860" y="389408"/>
                  <a:pt x="4909269" y="420464"/>
                  <a:pt x="4971381" y="482576"/>
                </a:cubicBezTo>
                <a:lnTo>
                  <a:pt x="5871069" y="1382264"/>
                </a:lnTo>
                <a:cubicBezTo>
                  <a:pt x="5995294" y="1506489"/>
                  <a:pt x="5995294" y="1707897"/>
                  <a:pt x="5871069" y="1832121"/>
                </a:cubicBezTo>
                <a:lnTo>
                  <a:pt x="4971380" y="2731810"/>
                </a:lnTo>
                <a:cubicBezTo>
                  <a:pt x="4847156" y="2856034"/>
                  <a:pt x="4645748" y="2856034"/>
                  <a:pt x="4521523" y="2731810"/>
                </a:cubicBezTo>
                <a:lnTo>
                  <a:pt x="3621836" y="1832121"/>
                </a:lnTo>
                <a:cubicBezTo>
                  <a:pt x="3497611" y="1707897"/>
                  <a:pt x="3497611" y="1506489"/>
                  <a:pt x="3621836" y="1382264"/>
                </a:cubicBezTo>
                <a:lnTo>
                  <a:pt x="4521524" y="482576"/>
                </a:lnTo>
                <a:cubicBezTo>
                  <a:pt x="4583636" y="420464"/>
                  <a:pt x="4665044" y="389408"/>
                  <a:pt x="4746453" y="389408"/>
                </a:cubicBezTo>
                <a:close/>
                <a:moveTo>
                  <a:pt x="1686245" y="346086"/>
                </a:moveTo>
                <a:cubicBezTo>
                  <a:pt x="1767653" y="346086"/>
                  <a:pt x="1849061" y="377142"/>
                  <a:pt x="1911173" y="439254"/>
                </a:cubicBezTo>
                <a:lnTo>
                  <a:pt x="2810861" y="1338942"/>
                </a:lnTo>
                <a:cubicBezTo>
                  <a:pt x="2935085" y="1463167"/>
                  <a:pt x="2935085" y="1664575"/>
                  <a:pt x="2810861" y="1788800"/>
                </a:cubicBezTo>
                <a:lnTo>
                  <a:pt x="1911173" y="2688488"/>
                </a:lnTo>
                <a:cubicBezTo>
                  <a:pt x="1786949" y="2812713"/>
                  <a:pt x="1585541" y="2812713"/>
                  <a:pt x="1461316" y="2688488"/>
                </a:cubicBezTo>
                <a:lnTo>
                  <a:pt x="561628" y="1788800"/>
                </a:lnTo>
                <a:cubicBezTo>
                  <a:pt x="437404" y="1664576"/>
                  <a:pt x="437404" y="1463168"/>
                  <a:pt x="561628" y="1338943"/>
                </a:cubicBezTo>
                <a:lnTo>
                  <a:pt x="1461317" y="439254"/>
                </a:lnTo>
                <a:cubicBezTo>
                  <a:pt x="1523429" y="377143"/>
                  <a:pt x="1604837" y="346086"/>
                  <a:pt x="1686245" y="346086"/>
                </a:cubicBezTo>
                <a:close/>
                <a:moveTo>
                  <a:pt x="2023420" y="0"/>
                </a:moveTo>
                <a:lnTo>
                  <a:pt x="4409276" y="0"/>
                </a:lnTo>
                <a:lnTo>
                  <a:pt x="4410841" y="2974"/>
                </a:lnTo>
                <a:cubicBezTo>
                  <a:pt x="4457425" y="117849"/>
                  <a:pt x="4434132" y="254433"/>
                  <a:pt x="4340964" y="347602"/>
                </a:cubicBezTo>
                <a:lnTo>
                  <a:pt x="3441276" y="1247290"/>
                </a:lnTo>
                <a:cubicBezTo>
                  <a:pt x="3317051" y="1371514"/>
                  <a:pt x="3115644" y="1371515"/>
                  <a:pt x="2991419" y="1247290"/>
                </a:cubicBezTo>
                <a:lnTo>
                  <a:pt x="2091731" y="347602"/>
                </a:lnTo>
                <a:cubicBezTo>
                  <a:pt x="1998563" y="254434"/>
                  <a:pt x="1975271" y="117850"/>
                  <a:pt x="2021855" y="2974"/>
                </a:cubicBezTo>
                <a:close/>
                <a:moveTo>
                  <a:pt x="0" y="0"/>
                </a:moveTo>
                <a:lnTo>
                  <a:pt x="1349068" y="0"/>
                </a:lnTo>
                <a:lnTo>
                  <a:pt x="1350632" y="2972"/>
                </a:lnTo>
                <a:cubicBezTo>
                  <a:pt x="1397217" y="117848"/>
                  <a:pt x="1373924" y="254432"/>
                  <a:pt x="1280756" y="347601"/>
                </a:cubicBezTo>
                <a:lnTo>
                  <a:pt x="381068" y="1247289"/>
                </a:lnTo>
                <a:cubicBezTo>
                  <a:pt x="287899" y="1340457"/>
                  <a:pt x="151315" y="1363750"/>
                  <a:pt x="36440" y="1317165"/>
                </a:cubicBezTo>
                <a:lnTo>
                  <a:pt x="0" y="1297990"/>
                </a:lnTo>
                <a:close/>
              </a:path>
            </a:pathLst>
          </a:custGeom>
        </p:spPr>
        <p:txBody>
          <a:bodyPr wrap="square">
            <a:noAutofit/>
          </a:bodyPr>
          <a:lstStyle/>
          <a:p>
            <a:endParaRPr lang="en-US" noProof="0"/>
          </a:p>
        </p:txBody>
      </p:sp>
      <p:sp>
        <p:nvSpPr>
          <p:cNvPr id="2" name="Content Placeholder 2">
            <a:extLst>
              <a:ext uri="{FF2B5EF4-FFF2-40B4-BE49-F238E27FC236}">
                <a16:creationId xmlns:a16="http://schemas.microsoft.com/office/drawing/2014/main" id="{D3181CA4-4E05-0804-6A3B-91BEB67585C1}"/>
              </a:ext>
            </a:extLst>
          </p:cNvPr>
          <p:cNvSpPr>
            <a:spLocks noGrp="1"/>
          </p:cNvSpPr>
          <p:nvPr>
            <p:ph idx="1"/>
          </p:nvPr>
        </p:nvSpPr>
        <p:spPr>
          <a:xfrm>
            <a:off x="6331687" y="2120900"/>
            <a:ext cx="5049665" cy="3803650"/>
          </a:xfrm>
        </p:spPr>
        <p:txBody>
          <a:bodyPr/>
          <a:lstStyle>
            <a:lvl1pPr>
              <a:defRPr sz="1800"/>
            </a:lvl1pPr>
            <a:lvl2pPr>
              <a:defRPr sz="1600"/>
            </a:lvl2pPr>
            <a:lvl3pPr>
              <a:defRPr sz="1400"/>
            </a:lvl3pPr>
            <a:lvl4pPr>
              <a:defRPr sz="1200"/>
            </a:lvl4pPr>
            <a:lvl5pPr>
              <a:defRPr sz="1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72858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les with border">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D8327D8-7F72-475A-B6B9-0EF0A8885065}"/>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9A35AAA0-3964-4861-A6A7-5EDC1E476A91}"/>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17" name="Freeform: Shape 16">
            <a:extLst>
              <a:ext uri="{FF2B5EF4-FFF2-40B4-BE49-F238E27FC236}">
                <a16:creationId xmlns:a16="http://schemas.microsoft.com/office/drawing/2014/main" id="{E2F86DE5-BF3A-4258-B07A-EB5BCB009E50}"/>
              </a:ext>
            </a:extLst>
          </p:cNvPr>
          <p:cNvSpPr/>
          <p:nvPr userDrawn="1"/>
        </p:nvSpPr>
        <p:spPr>
          <a:xfrm>
            <a:off x="0" y="6250891"/>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
        <p:nvSpPr>
          <p:cNvPr id="18" name="Title 1">
            <a:extLst>
              <a:ext uri="{FF2B5EF4-FFF2-40B4-BE49-F238E27FC236}">
                <a16:creationId xmlns:a16="http://schemas.microsoft.com/office/drawing/2014/main" id="{8DD3E721-6DF5-4D87-8BC9-3F8891FDDA25}"/>
              </a:ext>
            </a:extLst>
          </p:cNvPr>
          <p:cNvSpPr>
            <a:spLocks noGrp="1"/>
          </p:cNvSpPr>
          <p:nvPr>
            <p:ph type="title"/>
          </p:nvPr>
        </p:nvSpPr>
        <p:spPr>
          <a:xfrm>
            <a:off x="6331686" y="457200"/>
            <a:ext cx="5049667" cy="1600200"/>
          </a:xfrm>
        </p:spPr>
        <p:txBody>
          <a:bodyPr anchor="b">
            <a:normAutofit/>
          </a:bodyPr>
          <a:lstStyle>
            <a:lvl1pPr>
              <a:defRPr sz="2400"/>
            </a:lvl1pPr>
          </a:lstStyle>
          <a:p>
            <a:r>
              <a:rPr lang="en-US" noProof="0"/>
              <a:t>Click to edit Master title style</a:t>
            </a:r>
          </a:p>
        </p:txBody>
      </p:sp>
      <p:sp>
        <p:nvSpPr>
          <p:cNvPr id="20" name="Picture Placeholder 7">
            <a:extLst>
              <a:ext uri="{FF2B5EF4-FFF2-40B4-BE49-F238E27FC236}">
                <a16:creationId xmlns:a16="http://schemas.microsoft.com/office/drawing/2014/main" id="{346DD11B-D6EE-422C-AB95-84D2FCB4BA03}"/>
              </a:ext>
            </a:extLst>
          </p:cNvPr>
          <p:cNvSpPr>
            <a:spLocks noGrp="1"/>
          </p:cNvSpPr>
          <p:nvPr>
            <p:ph type="pic" sz="quarter" idx="13"/>
          </p:nvPr>
        </p:nvSpPr>
        <p:spPr>
          <a:xfrm>
            <a:off x="0" y="2"/>
            <a:ext cx="5964238" cy="6857998"/>
          </a:xfrm>
          <a:custGeom>
            <a:avLst/>
            <a:gdLst>
              <a:gd name="connsiteX0" fmla="*/ 1724440 w 5964238"/>
              <a:gd name="connsiteY0" fmla="*/ 6097415 h 6857998"/>
              <a:gd name="connsiteX1" fmla="*/ 1949369 w 5964238"/>
              <a:gd name="connsiteY1" fmla="*/ 6190585 h 6857998"/>
              <a:gd name="connsiteX2" fmla="*/ 2616782 w 5964238"/>
              <a:gd name="connsiteY2" fmla="*/ 6857998 h 6857998"/>
              <a:gd name="connsiteX3" fmla="*/ 832098 w 5964238"/>
              <a:gd name="connsiteY3" fmla="*/ 6857998 h 6857998"/>
              <a:gd name="connsiteX4" fmla="*/ 1499512 w 5964238"/>
              <a:gd name="connsiteY4" fmla="*/ 6190584 h 6857998"/>
              <a:gd name="connsiteX5" fmla="*/ 1724440 w 5964238"/>
              <a:gd name="connsiteY5" fmla="*/ 6097415 h 6857998"/>
              <a:gd name="connsiteX6" fmla="*/ 3254546 w 5964238"/>
              <a:gd name="connsiteY6" fmla="*/ 4745701 h 6857998"/>
              <a:gd name="connsiteX7" fmla="*/ 3479475 w 5964238"/>
              <a:gd name="connsiteY7" fmla="*/ 4838869 h 6857998"/>
              <a:gd name="connsiteX8" fmla="*/ 4379163 w 5964238"/>
              <a:gd name="connsiteY8" fmla="*/ 5738557 h 6857998"/>
              <a:gd name="connsiteX9" fmla="*/ 4379163 w 5964238"/>
              <a:gd name="connsiteY9" fmla="*/ 6188414 h 6857998"/>
              <a:gd name="connsiteX10" fmla="*/ 3709578 w 5964238"/>
              <a:gd name="connsiteY10" fmla="*/ 6857998 h 6857998"/>
              <a:gd name="connsiteX11" fmla="*/ 2799514 w 5964238"/>
              <a:gd name="connsiteY11" fmla="*/ 6857998 h 6857998"/>
              <a:gd name="connsiteX12" fmla="*/ 2129930 w 5964238"/>
              <a:gd name="connsiteY12" fmla="*/ 6188414 h 6857998"/>
              <a:gd name="connsiteX13" fmla="*/ 2129930 w 5964238"/>
              <a:gd name="connsiteY13" fmla="*/ 5738557 h 6857998"/>
              <a:gd name="connsiteX14" fmla="*/ 3029618 w 5964238"/>
              <a:gd name="connsiteY14" fmla="*/ 4838869 h 6857998"/>
              <a:gd name="connsiteX15" fmla="*/ 3254546 w 5964238"/>
              <a:gd name="connsiteY15" fmla="*/ 4745701 h 6857998"/>
              <a:gd name="connsiteX16" fmla="*/ 194336 w 5964238"/>
              <a:gd name="connsiteY16" fmla="*/ 4707691 h 6857998"/>
              <a:gd name="connsiteX17" fmla="*/ 419265 w 5964238"/>
              <a:gd name="connsiteY17" fmla="*/ 4800860 h 6857998"/>
              <a:gd name="connsiteX18" fmla="*/ 1318953 w 5964238"/>
              <a:gd name="connsiteY18" fmla="*/ 5700548 h 6857998"/>
              <a:gd name="connsiteX19" fmla="*/ 1318953 w 5964238"/>
              <a:gd name="connsiteY19" fmla="*/ 6150405 h 6857998"/>
              <a:gd name="connsiteX20" fmla="*/ 611360 w 5964238"/>
              <a:gd name="connsiteY20" fmla="*/ 6857998 h 6857998"/>
              <a:gd name="connsiteX21" fmla="*/ 0 w 5964238"/>
              <a:gd name="connsiteY21" fmla="*/ 6857998 h 6857998"/>
              <a:gd name="connsiteX22" fmla="*/ 0 w 5964238"/>
              <a:gd name="connsiteY22" fmla="*/ 4775872 h 6857998"/>
              <a:gd name="connsiteX23" fmla="*/ 19308 w 5964238"/>
              <a:gd name="connsiteY23" fmla="*/ 4760098 h 6857998"/>
              <a:gd name="connsiteX24" fmla="*/ 194336 w 5964238"/>
              <a:gd name="connsiteY24" fmla="*/ 4707691 h 6857998"/>
              <a:gd name="connsiteX25" fmla="*/ 4746453 w 5964238"/>
              <a:gd name="connsiteY25" fmla="*/ 3266495 h 6857998"/>
              <a:gd name="connsiteX26" fmla="*/ 4971382 w 5964238"/>
              <a:gd name="connsiteY26" fmla="*/ 3359663 h 6857998"/>
              <a:gd name="connsiteX27" fmla="*/ 5871070 w 5964238"/>
              <a:gd name="connsiteY27" fmla="*/ 4259349 h 6857998"/>
              <a:gd name="connsiteX28" fmla="*/ 5871070 w 5964238"/>
              <a:gd name="connsiteY28" fmla="*/ 4709206 h 6857998"/>
              <a:gd name="connsiteX29" fmla="*/ 4971382 w 5964238"/>
              <a:gd name="connsiteY29" fmla="*/ 5608894 h 6857998"/>
              <a:gd name="connsiteX30" fmla="*/ 4521525 w 5964238"/>
              <a:gd name="connsiteY30" fmla="*/ 5608894 h 6857998"/>
              <a:gd name="connsiteX31" fmla="*/ 3621837 w 5964238"/>
              <a:gd name="connsiteY31" fmla="*/ 4709206 h 6857998"/>
              <a:gd name="connsiteX32" fmla="*/ 3621837 w 5964238"/>
              <a:gd name="connsiteY32" fmla="*/ 4259350 h 6857998"/>
              <a:gd name="connsiteX33" fmla="*/ 4521525 w 5964238"/>
              <a:gd name="connsiteY33" fmla="*/ 3359663 h 6857998"/>
              <a:gd name="connsiteX34" fmla="*/ 4746453 w 5964238"/>
              <a:gd name="connsiteY34" fmla="*/ 3266495 h 6857998"/>
              <a:gd name="connsiteX35" fmla="*/ 1724440 w 5964238"/>
              <a:gd name="connsiteY35" fmla="*/ 3266494 h 6857998"/>
              <a:gd name="connsiteX36" fmla="*/ 1949368 w 5964238"/>
              <a:gd name="connsiteY36" fmla="*/ 3359662 h 6857998"/>
              <a:gd name="connsiteX37" fmla="*/ 2849056 w 5964238"/>
              <a:gd name="connsiteY37" fmla="*/ 4259350 h 6857998"/>
              <a:gd name="connsiteX38" fmla="*/ 2849056 w 5964238"/>
              <a:gd name="connsiteY38" fmla="*/ 4709207 h 6857998"/>
              <a:gd name="connsiteX39" fmla="*/ 1949368 w 5964238"/>
              <a:gd name="connsiteY39" fmla="*/ 5608895 h 6857998"/>
              <a:gd name="connsiteX40" fmla="*/ 1499511 w 5964238"/>
              <a:gd name="connsiteY40" fmla="*/ 5608895 h 6857998"/>
              <a:gd name="connsiteX41" fmla="*/ 599823 w 5964238"/>
              <a:gd name="connsiteY41" fmla="*/ 4709207 h 6857998"/>
              <a:gd name="connsiteX42" fmla="*/ 599823 w 5964238"/>
              <a:gd name="connsiteY42" fmla="*/ 4259350 h 6857998"/>
              <a:gd name="connsiteX43" fmla="*/ 1499511 w 5964238"/>
              <a:gd name="connsiteY43" fmla="*/ 3359662 h 6857998"/>
              <a:gd name="connsiteX44" fmla="*/ 1724440 w 5964238"/>
              <a:gd name="connsiteY44" fmla="*/ 3266494 h 6857998"/>
              <a:gd name="connsiteX45" fmla="*/ 194335 w 5964238"/>
              <a:gd name="connsiteY45" fmla="*/ 1830605 h 6857998"/>
              <a:gd name="connsiteX46" fmla="*/ 419264 w 5964238"/>
              <a:gd name="connsiteY46" fmla="*/ 1923774 h 6857998"/>
              <a:gd name="connsiteX47" fmla="*/ 1318952 w 5964238"/>
              <a:gd name="connsiteY47" fmla="*/ 2823462 h 6857998"/>
              <a:gd name="connsiteX48" fmla="*/ 1318952 w 5964238"/>
              <a:gd name="connsiteY48" fmla="*/ 3273319 h 6857998"/>
              <a:gd name="connsiteX49" fmla="*/ 419264 w 5964238"/>
              <a:gd name="connsiteY49" fmla="*/ 4173006 h 6857998"/>
              <a:gd name="connsiteX50" fmla="*/ 19308 w 5964238"/>
              <a:gd name="connsiteY50" fmla="*/ 4213767 h 6857998"/>
              <a:gd name="connsiteX51" fmla="*/ 0 w 5964238"/>
              <a:gd name="connsiteY51" fmla="*/ 4197996 h 6857998"/>
              <a:gd name="connsiteX52" fmla="*/ 0 w 5964238"/>
              <a:gd name="connsiteY52" fmla="*/ 1898784 h 6857998"/>
              <a:gd name="connsiteX53" fmla="*/ 19308 w 5964238"/>
              <a:gd name="connsiteY53" fmla="*/ 1883012 h 6857998"/>
              <a:gd name="connsiteX54" fmla="*/ 194335 w 5964238"/>
              <a:gd name="connsiteY54" fmla="*/ 1830605 h 6857998"/>
              <a:gd name="connsiteX55" fmla="*/ 3216347 w 5964238"/>
              <a:gd name="connsiteY55" fmla="*/ 1825296 h 6857998"/>
              <a:gd name="connsiteX56" fmla="*/ 3441276 w 5964238"/>
              <a:gd name="connsiteY56" fmla="*/ 1918465 h 6857998"/>
              <a:gd name="connsiteX57" fmla="*/ 4340964 w 5964238"/>
              <a:gd name="connsiteY57" fmla="*/ 2818153 h 6857998"/>
              <a:gd name="connsiteX58" fmla="*/ 4340964 w 5964238"/>
              <a:gd name="connsiteY58" fmla="*/ 3268010 h 6857998"/>
              <a:gd name="connsiteX59" fmla="*/ 3441275 w 5964238"/>
              <a:gd name="connsiteY59" fmla="*/ 4167695 h 6857998"/>
              <a:gd name="connsiteX60" fmla="*/ 2991419 w 5964238"/>
              <a:gd name="connsiteY60" fmla="*/ 4167696 h 6857998"/>
              <a:gd name="connsiteX61" fmla="*/ 2091731 w 5964238"/>
              <a:gd name="connsiteY61" fmla="*/ 3268010 h 6857998"/>
              <a:gd name="connsiteX62" fmla="*/ 2091731 w 5964238"/>
              <a:gd name="connsiteY62" fmla="*/ 2818153 h 6857998"/>
              <a:gd name="connsiteX63" fmla="*/ 2991419 w 5964238"/>
              <a:gd name="connsiteY63" fmla="*/ 1918465 h 6857998"/>
              <a:gd name="connsiteX64" fmla="*/ 3216347 w 5964238"/>
              <a:gd name="connsiteY64" fmla="*/ 1825296 h 6857998"/>
              <a:gd name="connsiteX65" fmla="*/ 4746453 w 5964238"/>
              <a:gd name="connsiteY65" fmla="*/ 389408 h 6857998"/>
              <a:gd name="connsiteX66" fmla="*/ 4971381 w 5964238"/>
              <a:gd name="connsiteY66" fmla="*/ 482576 h 6857998"/>
              <a:gd name="connsiteX67" fmla="*/ 5871069 w 5964238"/>
              <a:gd name="connsiteY67" fmla="*/ 1382264 h 6857998"/>
              <a:gd name="connsiteX68" fmla="*/ 5871069 w 5964238"/>
              <a:gd name="connsiteY68" fmla="*/ 1832121 h 6857998"/>
              <a:gd name="connsiteX69" fmla="*/ 4971380 w 5964238"/>
              <a:gd name="connsiteY69" fmla="*/ 2731810 h 6857998"/>
              <a:gd name="connsiteX70" fmla="*/ 4521523 w 5964238"/>
              <a:gd name="connsiteY70" fmla="*/ 2731810 h 6857998"/>
              <a:gd name="connsiteX71" fmla="*/ 3621836 w 5964238"/>
              <a:gd name="connsiteY71" fmla="*/ 1832121 h 6857998"/>
              <a:gd name="connsiteX72" fmla="*/ 3621836 w 5964238"/>
              <a:gd name="connsiteY72" fmla="*/ 1382264 h 6857998"/>
              <a:gd name="connsiteX73" fmla="*/ 4521524 w 5964238"/>
              <a:gd name="connsiteY73" fmla="*/ 482576 h 6857998"/>
              <a:gd name="connsiteX74" fmla="*/ 4746453 w 5964238"/>
              <a:gd name="connsiteY74" fmla="*/ 389408 h 6857998"/>
              <a:gd name="connsiteX75" fmla="*/ 1686245 w 5964238"/>
              <a:gd name="connsiteY75" fmla="*/ 346086 h 6857998"/>
              <a:gd name="connsiteX76" fmla="*/ 1911173 w 5964238"/>
              <a:gd name="connsiteY76" fmla="*/ 439254 h 6857998"/>
              <a:gd name="connsiteX77" fmla="*/ 2810861 w 5964238"/>
              <a:gd name="connsiteY77" fmla="*/ 1338942 h 6857998"/>
              <a:gd name="connsiteX78" fmla="*/ 2810861 w 5964238"/>
              <a:gd name="connsiteY78" fmla="*/ 1788800 h 6857998"/>
              <a:gd name="connsiteX79" fmla="*/ 1911173 w 5964238"/>
              <a:gd name="connsiteY79" fmla="*/ 2688488 h 6857998"/>
              <a:gd name="connsiteX80" fmla="*/ 1461316 w 5964238"/>
              <a:gd name="connsiteY80" fmla="*/ 2688488 h 6857998"/>
              <a:gd name="connsiteX81" fmla="*/ 561628 w 5964238"/>
              <a:gd name="connsiteY81" fmla="*/ 1788800 h 6857998"/>
              <a:gd name="connsiteX82" fmla="*/ 561628 w 5964238"/>
              <a:gd name="connsiteY82" fmla="*/ 1338943 h 6857998"/>
              <a:gd name="connsiteX83" fmla="*/ 1461317 w 5964238"/>
              <a:gd name="connsiteY83" fmla="*/ 439254 h 6857998"/>
              <a:gd name="connsiteX84" fmla="*/ 1686245 w 5964238"/>
              <a:gd name="connsiteY84" fmla="*/ 346086 h 6857998"/>
              <a:gd name="connsiteX85" fmla="*/ 2023420 w 5964238"/>
              <a:gd name="connsiteY85" fmla="*/ 0 h 6857998"/>
              <a:gd name="connsiteX86" fmla="*/ 4409276 w 5964238"/>
              <a:gd name="connsiteY86" fmla="*/ 0 h 6857998"/>
              <a:gd name="connsiteX87" fmla="*/ 4410841 w 5964238"/>
              <a:gd name="connsiteY87" fmla="*/ 2974 h 6857998"/>
              <a:gd name="connsiteX88" fmla="*/ 4340964 w 5964238"/>
              <a:gd name="connsiteY88" fmla="*/ 347602 h 6857998"/>
              <a:gd name="connsiteX89" fmla="*/ 3441276 w 5964238"/>
              <a:gd name="connsiteY89" fmla="*/ 1247290 h 6857998"/>
              <a:gd name="connsiteX90" fmla="*/ 2991419 w 5964238"/>
              <a:gd name="connsiteY90" fmla="*/ 1247290 h 6857998"/>
              <a:gd name="connsiteX91" fmla="*/ 2091731 w 5964238"/>
              <a:gd name="connsiteY91" fmla="*/ 347602 h 6857998"/>
              <a:gd name="connsiteX92" fmla="*/ 2021855 w 5964238"/>
              <a:gd name="connsiteY92" fmla="*/ 2974 h 6857998"/>
              <a:gd name="connsiteX93" fmla="*/ 0 w 5964238"/>
              <a:gd name="connsiteY93" fmla="*/ 0 h 6857998"/>
              <a:gd name="connsiteX94" fmla="*/ 1349068 w 5964238"/>
              <a:gd name="connsiteY94" fmla="*/ 0 h 6857998"/>
              <a:gd name="connsiteX95" fmla="*/ 1350632 w 5964238"/>
              <a:gd name="connsiteY95" fmla="*/ 2972 h 6857998"/>
              <a:gd name="connsiteX96" fmla="*/ 1280756 w 5964238"/>
              <a:gd name="connsiteY96" fmla="*/ 347601 h 6857998"/>
              <a:gd name="connsiteX97" fmla="*/ 381068 w 5964238"/>
              <a:gd name="connsiteY97" fmla="*/ 1247289 h 6857998"/>
              <a:gd name="connsiteX98" fmla="*/ 36440 w 5964238"/>
              <a:gd name="connsiteY98" fmla="*/ 1317165 h 6857998"/>
              <a:gd name="connsiteX99" fmla="*/ 0 w 5964238"/>
              <a:gd name="connsiteY99" fmla="*/ 129799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5964238" h="6857998">
                <a:moveTo>
                  <a:pt x="1724440" y="6097415"/>
                </a:moveTo>
                <a:cubicBezTo>
                  <a:pt x="1805848" y="6097415"/>
                  <a:pt x="1887256" y="6128472"/>
                  <a:pt x="1949369" y="6190585"/>
                </a:cubicBezTo>
                <a:lnTo>
                  <a:pt x="2616782" y="6857998"/>
                </a:lnTo>
                <a:lnTo>
                  <a:pt x="832098" y="6857998"/>
                </a:lnTo>
                <a:lnTo>
                  <a:pt x="1499512" y="6190584"/>
                </a:lnTo>
                <a:cubicBezTo>
                  <a:pt x="1561624" y="6128472"/>
                  <a:pt x="1643032" y="6097415"/>
                  <a:pt x="1724440" y="6097415"/>
                </a:cubicBezTo>
                <a:close/>
                <a:moveTo>
                  <a:pt x="3254546" y="4745701"/>
                </a:moveTo>
                <a:cubicBezTo>
                  <a:pt x="3335955" y="4745700"/>
                  <a:pt x="3417362" y="4776756"/>
                  <a:pt x="3479475" y="4838869"/>
                </a:cubicBezTo>
                <a:lnTo>
                  <a:pt x="4379163" y="5738557"/>
                </a:lnTo>
                <a:cubicBezTo>
                  <a:pt x="4503387" y="5862781"/>
                  <a:pt x="4503387" y="6064189"/>
                  <a:pt x="4379163" y="6188414"/>
                </a:cubicBezTo>
                <a:lnTo>
                  <a:pt x="3709578" y="6857998"/>
                </a:lnTo>
                <a:lnTo>
                  <a:pt x="2799514" y="6857998"/>
                </a:lnTo>
                <a:lnTo>
                  <a:pt x="2129930" y="6188414"/>
                </a:lnTo>
                <a:cubicBezTo>
                  <a:pt x="2005705" y="6064189"/>
                  <a:pt x="2005705" y="5862781"/>
                  <a:pt x="2129930" y="5738557"/>
                </a:cubicBezTo>
                <a:lnTo>
                  <a:pt x="3029618" y="4838869"/>
                </a:lnTo>
                <a:cubicBezTo>
                  <a:pt x="3091730" y="4776756"/>
                  <a:pt x="3173138" y="4745700"/>
                  <a:pt x="3254546" y="4745701"/>
                </a:cubicBezTo>
                <a:close/>
                <a:moveTo>
                  <a:pt x="194336" y="4707691"/>
                </a:moveTo>
                <a:cubicBezTo>
                  <a:pt x="275744" y="4707691"/>
                  <a:pt x="357152" y="4738747"/>
                  <a:pt x="419265" y="4800860"/>
                </a:cubicBezTo>
                <a:lnTo>
                  <a:pt x="1318953" y="5700548"/>
                </a:lnTo>
                <a:cubicBezTo>
                  <a:pt x="1443178" y="5824773"/>
                  <a:pt x="1443178" y="6026181"/>
                  <a:pt x="1318953" y="6150405"/>
                </a:cubicBezTo>
                <a:lnTo>
                  <a:pt x="611360" y="6857998"/>
                </a:lnTo>
                <a:lnTo>
                  <a:pt x="0" y="6857998"/>
                </a:lnTo>
                <a:lnTo>
                  <a:pt x="0" y="4775872"/>
                </a:lnTo>
                <a:lnTo>
                  <a:pt x="19308" y="4760098"/>
                </a:lnTo>
                <a:cubicBezTo>
                  <a:pt x="72224" y="4725160"/>
                  <a:pt x="133280" y="4707692"/>
                  <a:pt x="194336" y="4707691"/>
                </a:cubicBezTo>
                <a:close/>
                <a:moveTo>
                  <a:pt x="4746453" y="3266495"/>
                </a:moveTo>
                <a:cubicBezTo>
                  <a:pt x="4827861" y="3266495"/>
                  <a:pt x="4909270" y="3297551"/>
                  <a:pt x="4971382" y="3359663"/>
                </a:cubicBezTo>
                <a:lnTo>
                  <a:pt x="5871070" y="4259349"/>
                </a:lnTo>
                <a:cubicBezTo>
                  <a:pt x="5995294" y="4383574"/>
                  <a:pt x="5995294" y="4584982"/>
                  <a:pt x="5871070" y="4709206"/>
                </a:cubicBezTo>
                <a:lnTo>
                  <a:pt x="4971382" y="5608894"/>
                </a:lnTo>
                <a:cubicBezTo>
                  <a:pt x="4847157" y="5733119"/>
                  <a:pt x="4645749" y="5733119"/>
                  <a:pt x="4521525" y="5608894"/>
                </a:cubicBezTo>
                <a:lnTo>
                  <a:pt x="3621837" y="4709206"/>
                </a:lnTo>
                <a:cubicBezTo>
                  <a:pt x="3497612" y="4584982"/>
                  <a:pt x="3497613" y="4383575"/>
                  <a:pt x="3621837" y="4259350"/>
                </a:cubicBezTo>
                <a:lnTo>
                  <a:pt x="4521525" y="3359663"/>
                </a:lnTo>
                <a:cubicBezTo>
                  <a:pt x="4583637" y="3297551"/>
                  <a:pt x="4665045" y="3266495"/>
                  <a:pt x="4746453" y="3266495"/>
                </a:cubicBezTo>
                <a:close/>
                <a:moveTo>
                  <a:pt x="1724440" y="3266494"/>
                </a:moveTo>
                <a:cubicBezTo>
                  <a:pt x="1805848" y="3266494"/>
                  <a:pt x="1887256" y="3297550"/>
                  <a:pt x="1949368" y="3359662"/>
                </a:cubicBezTo>
                <a:lnTo>
                  <a:pt x="2849056" y="4259350"/>
                </a:lnTo>
                <a:cubicBezTo>
                  <a:pt x="2973281" y="4383575"/>
                  <a:pt x="2973281" y="4584983"/>
                  <a:pt x="2849056" y="4709207"/>
                </a:cubicBezTo>
                <a:lnTo>
                  <a:pt x="1949368" y="5608895"/>
                </a:lnTo>
                <a:cubicBezTo>
                  <a:pt x="1825143" y="5733120"/>
                  <a:pt x="1623735" y="5733120"/>
                  <a:pt x="1499511" y="5608895"/>
                </a:cubicBezTo>
                <a:lnTo>
                  <a:pt x="599823" y="4709207"/>
                </a:lnTo>
                <a:cubicBezTo>
                  <a:pt x="475598" y="4584983"/>
                  <a:pt x="475598" y="4383575"/>
                  <a:pt x="599823" y="4259350"/>
                </a:cubicBezTo>
                <a:lnTo>
                  <a:pt x="1499511" y="3359662"/>
                </a:lnTo>
                <a:cubicBezTo>
                  <a:pt x="1561623" y="3297550"/>
                  <a:pt x="1643031" y="3266494"/>
                  <a:pt x="1724440" y="3266494"/>
                </a:cubicBezTo>
                <a:close/>
                <a:moveTo>
                  <a:pt x="194335" y="1830605"/>
                </a:moveTo>
                <a:cubicBezTo>
                  <a:pt x="275744" y="1830604"/>
                  <a:pt x="357152" y="1861661"/>
                  <a:pt x="419264" y="1923774"/>
                </a:cubicBezTo>
                <a:lnTo>
                  <a:pt x="1318952" y="2823462"/>
                </a:lnTo>
                <a:cubicBezTo>
                  <a:pt x="1443177" y="2947686"/>
                  <a:pt x="1443177" y="3149094"/>
                  <a:pt x="1318952" y="3273319"/>
                </a:cubicBezTo>
                <a:lnTo>
                  <a:pt x="419264" y="4173006"/>
                </a:lnTo>
                <a:cubicBezTo>
                  <a:pt x="310567" y="4281702"/>
                  <a:pt x="142777" y="4295290"/>
                  <a:pt x="19308" y="4213767"/>
                </a:cubicBezTo>
                <a:lnTo>
                  <a:pt x="0" y="4197996"/>
                </a:lnTo>
                <a:lnTo>
                  <a:pt x="0" y="1898784"/>
                </a:lnTo>
                <a:lnTo>
                  <a:pt x="19308" y="1883012"/>
                </a:lnTo>
                <a:cubicBezTo>
                  <a:pt x="72224" y="1848074"/>
                  <a:pt x="133279" y="1830605"/>
                  <a:pt x="194335" y="1830605"/>
                </a:cubicBezTo>
                <a:close/>
                <a:moveTo>
                  <a:pt x="3216347" y="1825296"/>
                </a:moveTo>
                <a:cubicBezTo>
                  <a:pt x="3297755" y="1825295"/>
                  <a:pt x="3379164" y="1856352"/>
                  <a:pt x="3441276" y="1918465"/>
                </a:cubicBezTo>
                <a:lnTo>
                  <a:pt x="4340964" y="2818153"/>
                </a:lnTo>
                <a:cubicBezTo>
                  <a:pt x="4465188" y="2942378"/>
                  <a:pt x="4465188" y="3143785"/>
                  <a:pt x="4340964" y="3268010"/>
                </a:cubicBezTo>
                <a:lnTo>
                  <a:pt x="3441275" y="4167695"/>
                </a:lnTo>
                <a:cubicBezTo>
                  <a:pt x="3317051" y="4291920"/>
                  <a:pt x="3115643" y="4291920"/>
                  <a:pt x="2991419" y="4167696"/>
                </a:cubicBezTo>
                <a:lnTo>
                  <a:pt x="2091731" y="3268010"/>
                </a:lnTo>
                <a:cubicBezTo>
                  <a:pt x="1967507" y="3143785"/>
                  <a:pt x="1967507" y="2942378"/>
                  <a:pt x="2091731" y="2818153"/>
                </a:cubicBezTo>
                <a:lnTo>
                  <a:pt x="2991419" y="1918465"/>
                </a:lnTo>
                <a:cubicBezTo>
                  <a:pt x="3053531" y="1856352"/>
                  <a:pt x="3134939" y="1825296"/>
                  <a:pt x="3216347" y="1825296"/>
                </a:cubicBezTo>
                <a:close/>
                <a:moveTo>
                  <a:pt x="4746453" y="389408"/>
                </a:moveTo>
                <a:cubicBezTo>
                  <a:pt x="4827860" y="389408"/>
                  <a:pt x="4909269" y="420464"/>
                  <a:pt x="4971381" y="482576"/>
                </a:cubicBezTo>
                <a:lnTo>
                  <a:pt x="5871069" y="1382264"/>
                </a:lnTo>
                <a:cubicBezTo>
                  <a:pt x="5995294" y="1506489"/>
                  <a:pt x="5995294" y="1707897"/>
                  <a:pt x="5871069" y="1832121"/>
                </a:cubicBezTo>
                <a:lnTo>
                  <a:pt x="4971380" y="2731810"/>
                </a:lnTo>
                <a:cubicBezTo>
                  <a:pt x="4847156" y="2856034"/>
                  <a:pt x="4645748" y="2856034"/>
                  <a:pt x="4521523" y="2731810"/>
                </a:cubicBezTo>
                <a:lnTo>
                  <a:pt x="3621836" y="1832121"/>
                </a:lnTo>
                <a:cubicBezTo>
                  <a:pt x="3497611" y="1707897"/>
                  <a:pt x="3497611" y="1506489"/>
                  <a:pt x="3621836" y="1382264"/>
                </a:cubicBezTo>
                <a:lnTo>
                  <a:pt x="4521524" y="482576"/>
                </a:lnTo>
                <a:cubicBezTo>
                  <a:pt x="4583636" y="420464"/>
                  <a:pt x="4665044" y="389408"/>
                  <a:pt x="4746453" y="389408"/>
                </a:cubicBezTo>
                <a:close/>
                <a:moveTo>
                  <a:pt x="1686245" y="346086"/>
                </a:moveTo>
                <a:cubicBezTo>
                  <a:pt x="1767653" y="346086"/>
                  <a:pt x="1849061" y="377142"/>
                  <a:pt x="1911173" y="439254"/>
                </a:cubicBezTo>
                <a:lnTo>
                  <a:pt x="2810861" y="1338942"/>
                </a:lnTo>
                <a:cubicBezTo>
                  <a:pt x="2935085" y="1463167"/>
                  <a:pt x="2935085" y="1664575"/>
                  <a:pt x="2810861" y="1788800"/>
                </a:cubicBezTo>
                <a:lnTo>
                  <a:pt x="1911173" y="2688488"/>
                </a:lnTo>
                <a:cubicBezTo>
                  <a:pt x="1786949" y="2812713"/>
                  <a:pt x="1585541" y="2812713"/>
                  <a:pt x="1461316" y="2688488"/>
                </a:cubicBezTo>
                <a:lnTo>
                  <a:pt x="561628" y="1788800"/>
                </a:lnTo>
                <a:cubicBezTo>
                  <a:pt x="437404" y="1664576"/>
                  <a:pt x="437404" y="1463168"/>
                  <a:pt x="561628" y="1338943"/>
                </a:cubicBezTo>
                <a:lnTo>
                  <a:pt x="1461317" y="439254"/>
                </a:lnTo>
                <a:cubicBezTo>
                  <a:pt x="1523429" y="377143"/>
                  <a:pt x="1604837" y="346086"/>
                  <a:pt x="1686245" y="346086"/>
                </a:cubicBezTo>
                <a:close/>
                <a:moveTo>
                  <a:pt x="2023420" y="0"/>
                </a:moveTo>
                <a:lnTo>
                  <a:pt x="4409276" y="0"/>
                </a:lnTo>
                <a:lnTo>
                  <a:pt x="4410841" y="2974"/>
                </a:lnTo>
                <a:cubicBezTo>
                  <a:pt x="4457425" y="117849"/>
                  <a:pt x="4434132" y="254433"/>
                  <a:pt x="4340964" y="347602"/>
                </a:cubicBezTo>
                <a:lnTo>
                  <a:pt x="3441276" y="1247290"/>
                </a:lnTo>
                <a:cubicBezTo>
                  <a:pt x="3317051" y="1371514"/>
                  <a:pt x="3115644" y="1371515"/>
                  <a:pt x="2991419" y="1247290"/>
                </a:cubicBezTo>
                <a:lnTo>
                  <a:pt x="2091731" y="347602"/>
                </a:lnTo>
                <a:cubicBezTo>
                  <a:pt x="1998563" y="254434"/>
                  <a:pt x="1975271" y="117850"/>
                  <a:pt x="2021855" y="2974"/>
                </a:cubicBezTo>
                <a:close/>
                <a:moveTo>
                  <a:pt x="0" y="0"/>
                </a:moveTo>
                <a:lnTo>
                  <a:pt x="1349068" y="0"/>
                </a:lnTo>
                <a:lnTo>
                  <a:pt x="1350632" y="2972"/>
                </a:lnTo>
                <a:cubicBezTo>
                  <a:pt x="1397217" y="117848"/>
                  <a:pt x="1373924" y="254432"/>
                  <a:pt x="1280756" y="347601"/>
                </a:cubicBezTo>
                <a:lnTo>
                  <a:pt x="381068" y="1247289"/>
                </a:lnTo>
                <a:cubicBezTo>
                  <a:pt x="287899" y="1340457"/>
                  <a:pt x="151315" y="1363750"/>
                  <a:pt x="36440" y="1317165"/>
                </a:cubicBezTo>
                <a:lnTo>
                  <a:pt x="0" y="1297990"/>
                </a:lnTo>
                <a:close/>
              </a:path>
            </a:pathLst>
          </a:custGeom>
        </p:spPr>
        <p:style>
          <a:lnRef idx="2">
            <a:schemeClr val="dk1"/>
          </a:lnRef>
          <a:fillRef idx="1">
            <a:schemeClr val="lt1"/>
          </a:fillRef>
          <a:effectRef idx="0">
            <a:schemeClr val="dk1"/>
          </a:effectRef>
          <a:fontRef idx="minor">
            <a:schemeClr val="dk1"/>
          </a:fontRef>
        </p:style>
        <p:txBody>
          <a:bodyPr wrap="square">
            <a:noAutofit/>
          </a:bodyPr>
          <a:lstStyle/>
          <a:p>
            <a:endParaRPr lang="en-US" noProof="0"/>
          </a:p>
        </p:txBody>
      </p:sp>
      <p:sp>
        <p:nvSpPr>
          <p:cNvPr id="9" name="Freeform: Shape 8">
            <a:extLst>
              <a:ext uri="{FF2B5EF4-FFF2-40B4-BE49-F238E27FC236}">
                <a16:creationId xmlns:a16="http://schemas.microsoft.com/office/drawing/2014/main" id="{6DED4D3E-A372-4B96-AD79-A47DC359541C}"/>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
        <p:nvSpPr>
          <p:cNvPr id="2" name="Content Placeholder 2">
            <a:extLst>
              <a:ext uri="{FF2B5EF4-FFF2-40B4-BE49-F238E27FC236}">
                <a16:creationId xmlns:a16="http://schemas.microsoft.com/office/drawing/2014/main" id="{7D5DE642-57E5-6C0D-15A6-0ECF0A4F2C38}"/>
              </a:ext>
            </a:extLst>
          </p:cNvPr>
          <p:cNvSpPr>
            <a:spLocks noGrp="1"/>
          </p:cNvSpPr>
          <p:nvPr>
            <p:ph idx="1"/>
          </p:nvPr>
        </p:nvSpPr>
        <p:spPr>
          <a:xfrm>
            <a:off x="6331687" y="2120900"/>
            <a:ext cx="5049665" cy="3803650"/>
          </a:xfrm>
        </p:spPr>
        <p:txBody>
          <a:bodyPr/>
          <a:lstStyle>
            <a:lvl1pPr>
              <a:defRPr sz="1800"/>
            </a:lvl1pPr>
            <a:lvl2pPr>
              <a:defRPr sz="1600"/>
            </a:lvl2pPr>
            <a:lvl3pPr>
              <a:defRPr sz="1400"/>
            </a:lvl3pPr>
            <a:lvl4pPr>
              <a:defRPr sz="1200"/>
            </a:lvl4pPr>
            <a:lvl5pPr>
              <a:defRPr sz="1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647349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wo stripe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D8327D8-7F72-475A-B6B9-0EF0A8885065}"/>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9A35AAA0-3964-4861-A6A7-5EDC1E476A91}"/>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18" name="Title 1">
            <a:extLst>
              <a:ext uri="{FF2B5EF4-FFF2-40B4-BE49-F238E27FC236}">
                <a16:creationId xmlns:a16="http://schemas.microsoft.com/office/drawing/2014/main" id="{8DD3E721-6DF5-4D87-8BC9-3F8891FDDA25}"/>
              </a:ext>
            </a:extLst>
          </p:cNvPr>
          <p:cNvSpPr>
            <a:spLocks noGrp="1"/>
          </p:cNvSpPr>
          <p:nvPr>
            <p:ph type="title"/>
          </p:nvPr>
        </p:nvSpPr>
        <p:spPr>
          <a:xfrm>
            <a:off x="6331686" y="457200"/>
            <a:ext cx="5049667" cy="1600200"/>
          </a:xfrm>
        </p:spPr>
        <p:txBody>
          <a:bodyPr anchor="b">
            <a:normAutofit/>
          </a:bodyPr>
          <a:lstStyle>
            <a:lvl1pPr>
              <a:defRPr sz="2400"/>
            </a:lvl1pPr>
          </a:lstStyle>
          <a:p>
            <a:r>
              <a:rPr lang="en-US" noProof="0"/>
              <a:t>Click to edit Master title style</a:t>
            </a:r>
          </a:p>
        </p:txBody>
      </p:sp>
      <p:sp>
        <p:nvSpPr>
          <p:cNvPr id="21" name="Picture Placeholder 24">
            <a:extLst>
              <a:ext uri="{FF2B5EF4-FFF2-40B4-BE49-F238E27FC236}">
                <a16:creationId xmlns:a16="http://schemas.microsoft.com/office/drawing/2014/main" id="{8DE07D81-2B5E-41C6-B238-60400C24A507}"/>
              </a:ext>
            </a:extLst>
          </p:cNvPr>
          <p:cNvSpPr>
            <a:spLocks noGrp="1"/>
          </p:cNvSpPr>
          <p:nvPr>
            <p:ph type="pic" sz="quarter" idx="13"/>
          </p:nvPr>
        </p:nvSpPr>
        <p:spPr>
          <a:xfrm>
            <a:off x="354211" y="2"/>
            <a:ext cx="4604943" cy="6857999"/>
          </a:xfrm>
          <a:custGeom>
            <a:avLst/>
            <a:gdLst>
              <a:gd name="connsiteX0" fmla="*/ 2820697 w 4604943"/>
              <a:gd name="connsiteY0" fmla="*/ 577850 h 6857999"/>
              <a:gd name="connsiteX1" fmla="*/ 4248242 w 4604943"/>
              <a:gd name="connsiteY1" fmla="*/ 577850 h 6857999"/>
              <a:gd name="connsiteX2" fmla="*/ 4597888 w 4604943"/>
              <a:gd name="connsiteY2" fmla="*/ 862819 h 6857999"/>
              <a:gd name="connsiteX3" fmla="*/ 4604943 w 4604943"/>
              <a:gd name="connsiteY3" fmla="*/ 932807 h 6857999"/>
              <a:gd name="connsiteX4" fmla="*/ 4604943 w 4604943"/>
              <a:gd name="connsiteY4" fmla="*/ 6857999 h 6857999"/>
              <a:gd name="connsiteX5" fmla="*/ 2463800 w 4604943"/>
              <a:gd name="connsiteY5" fmla="*/ 6857999 h 6857999"/>
              <a:gd name="connsiteX6" fmla="*/ 2463800 w 4604943"/>
              <a:gd name="connsiteY6" fmla="*/ 934747 h 6857999"/>
              <a:gd name="connsiteX7" fmla="*/ 2820697 w 4604943"/>
              <a:gd name="connsiteY7" fmla="*/ 577850 h 6857999"/>
              <a:gd name="connsiteX8" fmla="*/ 0 w 4604943"/>
              <a:gd name="connsiteY8" fmla="*/ 0 h 6857999"/>
              <a:gd name="connsiteX9" fmla="*/ 2141339 w 4604943"/>
              <a:gd name="connsiteY9" fmla="*/ 0 h 6857999"/>
              <a:gd name="connsiteX10" fmla="*/ 2141339 w 4604943"/>
              <a:gd name="connsiteY10" fmla="*/ 5703782 h 6857999"/>
              <a:gd name="connsiteX11" fmla="*/ 1784442 w 4604943"/>
              <a:gd name="connsiteY11" fmla="*/ 6060679 h 6857999"/>
              <a:gd name="connsiteX12" fmla="*/ 356897 w 4604943"/>
              <a:gd name="connsiteY12" fmla="*/ 6060679 h 6857999"/>
              <a:gd name="connsiteX13" fmla="*/ 0 w 4604943"/>
              <a:gd name="connsiteY13" fmla="*/ 570378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04943" h="6857999">
                <a:moveTo>
                  <a:pt x="2820697" y="577850"/>
                </a:moveTo>
                <a:lnTo>
                  <a:pt x="4248242" y="577850"/>
                </a:lnTo>
                <a:cubicBezTo>
                  <a:pt x="4420712" y="577850"/>
                  <a:pt x="4564609" y="700187"/>
                  <a:pt x="4597888" y="862819"/>
                </a:cubicBezTo>
                <a:lnTo>
                  <a:pt x="4604943" y="932807"/>
                </a:lnTo>
                <a:lnTo>
                  <a:pt x="4604943" y="6857999"/>
                </a:lnTo>
                <a:lnTo>
                  <a:pt x="2463800" y="6857999"/>
                </a:lnTo>
                <a:lnTo>
                  <a:pt x="2463800" y="934747"/>
                </a:lnTo>
                <a:cubicBezTo>
                  <a:pt x="2463800" y="737638"/>
                  <a:pt x="2623588" y="577850"/>
                  <a:pt x="2820697" y="577850"/>
                </a:cubicBezTo>
                <a:close/>
                <a:moveTo>
                  <a:pt x="0" y="0"/>
                </a:moveTo>
                <a:lnTo>
                  <a:pt x="2141339" y="0"/>
                </a:lnTo>
                <a:lnTo>
                  <a:pt x="2141339" y="5703782"/>
                </a:lnTo>
                <a:cubicBezTo>
                  <a:pt x="2141339" y="5900891"/>
                  <a:pt x="1981551" y="6060679"/>
                  <a:pt x="1784442" y="6060679"/>
                </a:cubicBezTo>
                <a:lnTo>
                  <a:pt x="356897" y="6060679"/>
                </a:lnTo>
                <a:cubicBezTo>
                  <a:pt x="159788" y="6060679"/>
                  <a:pt x="0" y="5900891"/>
                  <a:pt x="0" y="5703782"/>
                </a:cubicBezTo>
                <a:close/>
              </a:path>
            </a:pathLst>
          </a:custGeom>
        </p:spPr>
        <p:txBody>
          <a:bodyPr wrap="square">
            <a:noAutofit/>
          </a:bodyPr>
          <a:lstStyle/>
          <a:p>
            <a:endParaRPr lang="en-US" noProof="0"/>
          </a:p>
        </p:txBody>
      </p:sp>
      <p:sp>
        <p:nvSpPr>
          <p:cNvPr id="2" name="Content Placeholder 2">
            <a:extLst>
              <a:ext uri="{FF2B5EF4-FFF2-40B4-BE49-F238E27FC236}">
                <a16:creationId xmlns:a16="http://schemas.microsoft.com/office/drawing/2014/main" id="{5D5F717C-BF5C-4582-1702-DC2EF19CB558}"/>
              </a:ext>
            </a:extLst>
          </p:cNvPr>
          <p:cNvSpPr>
            <a:spLocks noGrp="1"/>
          </p:cNvSpPr>
          <p:nvPr>
            <p:ph idx="1"/>
          </p:nvPr>
        </p:nvSpPr>
        <p:spPr>
          <a:xfrm>
            <a:off x="6331687" y="2120900"/>
            <a:ext cx="5049665" cy="3803650"/>
          </a:xfrm>
        </p:spPr>
        <p:txBody>
          <a:bodyPr/>
          <a:lstStyle>
            <a:lvl1pPr>
              <a:defRPr sz="1800"/>
            </a:lvl1pPr>
            <a:lvl2pPr>
              <a:defRPr sz="1600"/>
            </a:lvl2pPr>
            <a:lvl3pPr>
              <a:defRPr sz="1400"/>
            </a:lvl3pPr>
            <a:lvl4pPr>
              <a:defRPr sz="1200"/>
            </a:lvl4pPr>
            <a:lvl5pPr>
              <a:defRPr sz="1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1354109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F9636C4-B8C1-4E6B-A9A2-94E4A33A8DB8}"/>
              </a:ext>
            </a:extLst>
          </p:cNvPr>
          <p:cNvSpPr>
            <a:spLocks noGrp="1"/>
          </p:cNvSpPr>
          <p:nvPr>
            <p:ph type="dt" sz="half" idx="10"/>
          </p:nvPr>
        </p:nvSpPr>
        <p:spPr>
          <a:xfrm>
            <a:off x="838200" y="6356350"/>
            <a:ext cx="2743200" cy="365125"/>
          </a:xfrm>
          <a:prstGeom prst="rect">
            <a:avLst/>
          </a:prstGeom>
        </p:spPr>
        <p:txBody>
          <a:bodyPr/>
          <a:lstStyle/>
          <a:p>
            <a:fld id="{671C5949-B6E5-4EF4-8378-E86843A3BECC}" type="datetimeFigureOut">
              <a:rPr lang="en-US" noProof="0" smtClean="0"/>
              <a:t>4/19/2024</a:t>
            </a:fld>
            <a:endParaRPr lang="en-US" noProof="0"/>
          </a:p>
        </p:txBody>
      </p:sp>
      <p:pic>
        <p:nvPicPr>
          <p:cNvPr id="21" name="Picture 20">
            <a:extLst>
              <a:ext uri="{FF2B5EF4-FFF2-40B4-BE49-F238E27FC236}">
                <a16:creationId xmlns:a16="http://schemas.microsoft.com/office/drawing/2014/main" id="{92667EF4-76B7-4B36-BF96-80130F9899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00"/>
          <a:stretch/>
        </p:blipFill>
        <p:spPr>
          <a:xfrm flipH="1">
            <a:off x="-4618" y="0"/>
            <a:ext cx="7367128" cy="6851123"/>
          </a:xfrm>
          <a:prstGeom prst="rect">
            <a:avLst/>
          </a:prstGeom>
        </p:spPr>
      </p:pic>
      <p:grpSp>
        <p:nvGrpSpPr>
          <p:cNvPr id="24" name="Group 23">
            <a:extLst>
              <a:ext uri="{FF2B5EF4-FFF2-40B4-BE49-F238E27FC236}">
                <a16:creationId xmlns:a16="http://schemas.microsoft.com/office/drawing/2014/main" id="{FC543DD5-67CD-43F2-933F-FC0EB3F70CA1}"/>
              </a:ext>
            </a:extLst>
          </p:cNvPr>
          <p:cNvGrpSpPr/>
          <p:nvPr userDrawn="1"/>
        </p:nvGrpSpPr>
        <p:grpSpPr>
          <a:xfrm>
            <a:off x="11353800" y="4455430"/>
            <a:ext cx="881735" cy="881735"/>
            <a:chOff x="8215283" y="2760192"/>
            <a:chExt cx="4923155" cy="4923155"/>
          </a:xfrm>
        </p:grpSpPr>
        <p:sp>
          <p:nvSpPr>
            <p:cNvPr id="25" name="Rectangle: Rounded Corners 24">
              <a:extLst>
                <a:ext uri="{FF2B5EF4-FFF2-40B4-BE49-F238E27FC236}">
                  <a16:creationId xmlns:a16="http://schemas.microsoft.com/office/drawing/2014/main" id="{5F98B803-F3F9-4183-AA14-21B097FADC08}"/>
                </a:ext>
              </a:extLst>
            </p:cNvPr>
            <p:cNvSpPr/>
            <p:nvPr/>
          </p:nvSpPr>
          <p:spPr>
            <a:xfrm rot="2699449">
              <a:off x="8215283" y="2760192"/>
              <a:ext cx="4923155" cy="4923155"/>
            </a:xfrm>
            <a:prstGeom prst="round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solidFill>
                  <a:schemeClr val="accent2"/>
                </a:solidFill>
              </a:endParaRPr>
            </a:p>
          </p:txBody>
        </p:sp>
        <p:sp>
          <p:nvSpPr>
            <p:cNvPr id="26" name="Rectangle: Rounded Corners 25">
              <a:extLst>
                <a:ext uri="{FF2B5EF4-FFF2-40B4-BE49-F238E27FC236}">
                  <a16:creationId xmlns:a16="http://schemas.microsoft.com/office/drawing/2014/main" id="{01C16827-C472-4B27-AE3B-4643CCC334C8}"/>
                </a:ext>
              </a:extLst>
            </p:cNvPr>
            <p:cNvSpPr/>
            <p:nvPr/>
          </p:nvSpPr>
          <p:spPr>
            <a:xfrm rot="2699449">
              <a:off x="8815297" y="3375586"/>
              <a:ext cx="3692367" cy="3692367"/>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27" name="Group 26">
            <a:extLst>
              <a:ext uri="{FF2B5EF4-FFF2-40B4-BE49-F238E27FC236}">
                <a16:creationId xmlns:a16="http://schemas.microsoft.com/office/drawing/2014/main" id="{0C4A33E9-CFE5-41AA-96ED-84AFFF18D3A1}"/>
              </a:ext>
            </a:extLst>
          </p:cNvPr>
          <p:cNvGrpSpPr/>
          <p:nvPr userDrawn="1"/>
        </p:nvGrpSpPr>
        <p:grpSpPr>
          <a:xfrm>
            <a:off x="10639579" y="4352518"/>
            <a:ext cx="465820" cy="465820"/>
            <a:chOff x="8215283" y="2760192"/>
            <a:chExt cx="4923155" cy="4923155"/>
          </a:xfrm>
        </p:grpSpPr>
        <p:sp>
          <p:nvSpPr>
            <p:cNvPr id="28" name="Rectangle: Rounded Corners 27">
              <a:extLst>
                <a:ext uri="{FF2B5EF4-FFF2-40B4-BE49-F238E27FC236}">
                  <a16:creationId xmlns:a16="http://schemas.microsoft.com/office/drawing/2014/main" id="{A6DA198E-748C-4165-B2F5-9533BA36B8FC}"/>
                </a:ext>
              </a:extLst>
            </p:cNvPr>
            <p:cNvSpPr/>
            <p:nvPr/>
          </p:nvSpPr>
          <p:spPr>
            <a:xfrm rot="2699449">
              <a:off x="8215283" y="2760192"/>
              <a:ext cx="4923155" cy="4923155"/>
            </a:xfrm>
            <a:prstGeom prst="round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solidFill>
                  <a:schemeClr val="accent2"/>
                </a:solidFill>
              </a:endParaRPr>
            </a:p>
          </p:txBody>
        </p:sp>
        <p:sp>
          <p:nvSpPr>
            <p:cNvPr id="29" name="Rectangle: Rounded Corners 28">
              <a:extLst>
                <a:ext uri="{FF2B5EF4-FFF2-40B4-BE49-F238E27FC236}">
                  <a16:creationId xmlns:a16="http://schemas.microsoft.com/office/drawing/2014/main" id="{44CB624A-ED7D-4AC2-8B62-3D990276C084}"/>
                </a:ext>
              </a:extLst>
            </p:cNvPr>
            <p:cNvSpPr/>
            <p:nvPr/>
          </p:nvSpPr>
          <p:spPr>
            <a:xfrm rot="2699449">
              <a:off x="8815297" y="3375586"/>
              <a:ext cx="3692367" cy="3692367"/>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30" name="Group 29">
            <a:extLst>
              <a:ext uri="{FF2B5EF4-FFF2-40B4-BE49-F238E27FC236}">
                <a16:creationId xmlns:a16="http://schemas.microsoft.com/office/drawing/2014/main" id="{6E6B6F4E-C27F-4553-AF9A-42178145E81F}"/>
              </a:ext>
            </a:extLst>
          </p:cNvPr>
          <p:cNvGrpSpPr/>
          <p:nvPr userDrawn="1"/>
        </p:nvGrpSpPr>
        <p:grpSpPr>
          <a:xfrm>
            <a:off x="10215893" y="5360573"/>
            <a:ext cx="1449572" cy="1449572"/>
            <a:chOff x="8215283" y="2760192"/>
            <a:chExt cx="4923155" cy="4923155"/>
          </a:xfrm>
        </p:grpSpPr>
        <p:sp>
          <p:nvSpPr>
            <p:cNvPr id="31" name="Rectangle: Rounded Corners 30">
              <a:extLst>
                <a:ext uri="{FF2B5EF4-FFF2-40B4-BE49-F238E27FC236}">
                  <a16:creationId xmlns:a16="http://schemas.microsoft.com/office/drawing/2014/main" id="{2CA1703C-8AE7-418F-8575-3BAD66610580}"/>
                </a:ext>
              </a:extLst>
            </p:cNvPr>
            <p:cNvSpPr/>
            <p:nvPr/>
          </p:nvSpPr>
          <p:spPr>
            <a:xfrm rot="2699449">
              <a:off x="8215283" y="2760192"/>
              <a:ext cx="4923155" cy="4923155"/>
            </a:xfrm>
            <a:prstGeom prst="roundRect">
              <a:avLst/>
            </a:prstGeom>
            <a:solidFill>
              <a:schemeClr val="accent1">
                <a:lumMod val="20000"/>
                <a:lumOff val="8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solidFill>
                  <a:schemeClr val="accent2"/>
                </a:solidFill>
              </a:endParaRPr>
            </a:p>
          </p:txBody>
        </p:sp>
        <p:sp>
          <p:nvSpPr>
            <p:cNvPr id="32" name="Rectangle: Rounded Corners 31">
              <a:extLst>
                <a:ext uri="{FF2B5EF4-FFF2-40B4-BE49-F238E27FC236}">
                  <a16:creationId xmlns:a16="http://schemas.microsoft.com/office/drawing/2014/main" id="{74F534B0-8255-44B8-8D38-99EE7FF67C48}"/>
                </a:ext>
              </a:extLst>
            </p:cNvPr>
            <p:cNvSpPr/>
            <p:nvPr/>
          </p:nvSpPr>
          <p:spPr>
            <a:xfrm rot="2699449">
              <a:off x="8815297" y="3375586"/>
              <a:ext cx="3692367" cy="3692367"/>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sp>
        <p:nvSpPr>
          <p:cNvPr id="34" name="Title 1">
            <a:extLst>
              <a:ext uri="{FF2B5EF4-FFF2-40B4-BE49-F238E27FC236}">
                <a16:creationId xmlns:a16="http://schemas.microsoft.com/office/drawing/2014/main" id="{AB294AC1-5890-4F17-A750-C937099C86FC}"/>
              </a:ext>
            </a:extLst>
          </p:cNvPr>
          <p:cNvSpPr>
            <a:spLocks noGrp="1"/>
          </p:cNvSpPr>
          <p:nvPr>
            <p:ph type="title" hasCustomPrompt="1"/>
          </p:nvPr>
        </p:nvSpPr>
        <p:spPr>
          <a:xfrm>
            <a:off x="5183186" y="457200"/>
            <a:ext cx="6198168" cy="1600200"/>
          </a:xfrm>
          <a:prstGeom prst="rect">
            <a:avLst/>
          </a:prstGeom>
        </p:spPr>
        <p:txBody>
          <a:bodyPr anchor="b">
            <a:normAutofit/>
          </a:bodyPr>
          <a:lstStyle>
            <a:lvl1pPr>
              <a:defRPr sz="2400">
                <a:latin typeface="+mj-lt"/>
              </a:defRPr>
            </a:lvl1pPr>
          </a:lstStyle>
          <a:p>
            <a:r>
              <a:rPr lang="en-US" noProof="0"/>
              <a:t>Insert title of agenda</a:t>
            </a:r>
          </a:p>
        </p:txBody>
      </p:sp>
      <p:grpSp>
        <p:nvGrpSpPr>
          <p:cNvPr id="37" name="Group 36">
            <a:extLst>
              <a:ext uri="{FF2B5EF4-FFF2-40B4-BE49-F238E27FC236}">
                <a16:creationId xmlns:a16="http://schemas.microsoft.com/office/drawing/2014/main" id="{FF8EE55C-D66F-4941-B4C8-216121C79809}"/>
              </a:ext>
            </a:extLst>
          </p:cNvPr>
          <p:cNvGrpSpPr/>
          <p:nvPr/>
        </p:nvGrpSpPr>
        <p:grpSpPr>
          <a:xfrm>
            <a:off x="5267109" y="2314641"/>
            <a:ext cx="641460" cy="3371893"/>
            <a:chOff x="5048124" y="1188181"/>
            <a:chExt cx="857376" cy="4506877"/>
          </a:xfrm>
        </p:grpSpPr>
        <p:grpSp>
          <p:nvGrpSpPr>
            <p:cNvPr id="39" name="Group 38">
              <a:extLst>
                <a:ext uri="{FF2B5EF4-FFF2-40B4-BE49-F238E27FC236}">
                  <a16:creationId xmlns:a16="http://schemas.microsoft.com/office/drawing/2014/main" id="{6E26F7BA-F7E6-4B66-A80B-86D168180F27}"/>
                </a:ext>
              </a:extLst>
            </p:cNvPr>
            <p:cNvGrpSpPr/>
            <p:nvPr/>
          </p:nvGrpSpPr>
          <p:grpSpPr>
            <a:xfrm rot="5400000">
              <a:off x="4848526" y="1387780"/>
              <a:ext cx="1256574" cy="857375"/>
              <a:chOff x="5576063" y="2628738"/>
              <a:chExt cx="1956042" cy="1313452"/>
            </a:xfrm>
          </p:grpSpPr>
          <p:sp>
            <p:nvSpPr>
              <p:cNvPr id="77" name="Rectangle: Rounded Corners 76">
                <a:extLst>
                  <a:ext uri="{FF2B5EF4-FFF2-40B4-BE49-F238E27FC236}">
                    <a16:creationId xmlns:a16="http://schemas.microsoft.com/office/drawing/2014/main" id="{B4839817-2769-4480-A97B-772333427079}"/>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78" name="Group 77">
                <a:extLst>
                  <a:ext uri="{FF2B5EF4-FFF2-40B4-BE49-F238E27FC236}">
                    <a16:creationId xmlns:a16="http://schemas.microsoft.com/office/drawing/2014/main" id="{A9644289-12C5-466E-804A-201DC3C8AE50}"/>
                  </a:ext>
                </a:extLst>
              </p:cNvPr>
              <p:cNvGrpSpPr/>
              <p:nvPr/>
            </p:nvGrpSpPr>
            <p:grpSpPr>
              <a:xfrm>
                <a:off x="5576063" y="2928266"/>
                <a:ext cx="1013924" cy="1013924"/>
                <a:chOff x="3930645" y="2386942"/>
                <a:chExt cx="1632935" cy="1632935"/>
              </a:xfrm>
            </p:grpSpPr>
            <p:grpSp>
              <p:nvGrpSpPr>
                <p:cNvPr id="80" name="Group 79">
                  <a:extLst>
                    <a:ext uri="{FF2B5EF4-FFF2-40B4-BE49-F238E27FC236}">
                      <a16:creationId xmlns:a16="http://schemas.microsoft.com/office/drawing/2014/main" id="{59612321-784B-4EE7-A62F-2ED84DE0EC3C}"/>
                    </a:ext>
                  </a:extLst>
                </p:cNvPr>
                <p:cNvGrpSpPr/>
                <p:nvPr/>
              </p:nvGrpSpPr>
              <p:grpSpPr>
                <a:xfrm>
                  <a:off x="3930645" y="2386942"/>
                  <a:ext cx="1632935" cy="1632935"/>
                  <a:chOff x="4069862" y="2247004"/>
                  <a:chExt cx="1705284" cy="1705284"/>
                </a:xfrm>
              </p:grpSpPr>
              <p:sp>
                <p:nvSpPr>
                  <p:cNvPr id="82" name="Oval 81">
                    <a:extLst>
                      <a:ext uri="{FF2B5EF4-FFF2-40B4-BE49-F238E27FC236}">
                        <a16:creationId xmlns:a16="http://schemas.microsoft.com/office/drawing/2014/main" id="{23F14DC5-2F7B-42E7-8751-391E766E9A5E}"/>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83" name="Partial Circle 82">
                    <a:extLst>
                      <a:ext uri="{FF2B5EF4-FFF2-40B4-BE49-F238E27FC236}">
                        <a16:creationId xmlns:a16="http://schemas.microsoft.com/office/drawing/2014/main" id="{73AD2015-8964-41E2-8CAE-955AB6C26F20}"/>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81" name="Oval 80">
                  <a:extLst>
                    <a:ext uri="{FF2B5EF4-FFF2-40B4-BE49-F238E27FC236}">
                      <a16:creationId xmlns:a16="http://schemas.microsoft.com/office/drawing/2014/main" id="{323D6C83-0E0D-4297-B3FA-D302287E7EFF}"/>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79" name="Rectangle: Rounded Corners 78">
                <a:extLst>
                  <a:ext uri="{FF2B5EF4-FFF2-40B4-BE49-F238E27FC236}">
                    <a16:creationId xmlns:a16="http://schemas.microsoft.com/office/drawing/2014/main" id="{0817CE1A-4035-42E4-BF7B-8F234434FB93}"/>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0" name="Group 39">
              <a:extLst>
                <a:ext uri="{FF2B5EF4-FFF2-40B4-BE49-F238E27FC236}">
                  <a16:creationId xmlns:a16="http://schemas.microsoft.com/office/drawing/2014/main" id="{DAE09F7D-C3EF-4C36-8015-46C2705DC630}"/>
                </a:ext>
              </a:extLst>
            </p:cNvPr>
            <p:cNvGrpSpPr/>
            <p:nvPr/>
          </p:nvGrpSpPr>
          <p:grpSpPr>
            <a:xfrm rot="5400000">
              <a:off x="4848526" y="2361605"/>
              <a:ext cx="1256574" cy="857375"/>
              <a:chOff x="5576063" y="2628738"/>
              <a:chExt cx="1956042" cy="1313452"/>
            </a:xfrm>
          </p:grpSpPr>
          <p:sp>
            <p:nvSpPr>
              <p:cNvPr id="70" name="Rectangle: Rounded Corners 69">
                <a:extLst>
                  <a:ext uri="{FF2B5EF4-FFF2-40B4-BE49-F238E27FC236}">
                    <a16:creationId xmlns:a16="http://schemas.microsoft.com/office/drawing/2014/main" id="{DCED5098-C492-4B4D-B100-5187D5CD1172}"/>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71" name="Group 70">
                <a:extLst>
                  <a:ext uri="{FF2B5EF4-FFF2-40B4-BE49-F238E27FC236}">
                    <a16:creationId xmlns:a16="http://schemas.microsoft.com/office/drawing/2014/main" id="{E282C237-18CE-4D03-A029-B7786A741C64}"/>
                  </a:ext>
                </a:extLst>
              </p:cNvPr>
              <p:cNvGrpSpPr/>
              <p:nvPr/>
            </p:nvGrpSpPr>
            <p:grpSpPr>
              <a:xfrm>
                <a:off x="5576063" y="2928266"/>
                <a:ext cx="1013924" cy="1013924"/>
                <a:chOff x="3930645" y="2386942"/>
                <a:chExt cx="1632935" cy="1632935"/>
              </a:xfrm>
            </p:grpSpPr>
            <p:grpSp>
              <p:nvGrpSpPr>
                <p:cNvPr id="73" name="Group 72">
                  <a:extLst>
                    <a:ext uri="{FF2B5EF4-FFF2-40B4-BE49-F238E27FC236}">
                      <a16:creationId xmlns:a16="http://schemas.microsoft.com/office/drawing/2014/main" id="{5C6DD50D-4EFD-46A9-AF51-10F56DE88F11}"/>
                    </a:ext>
                  </a:extLst>
                </p:cNvPr>
                <p:cNvGrpSpPr/>
                <p:nvPr/>
              </p:nvGrpSpPr>
              <p:grpSpPr>
                <a:xfrm>
                  <a:off x="3930645" y="2386942"/>
                  <a:ext cx="1632935" cy="1632935"/>
                  <a:chOff x="4069862" y="2247004"/>
                  <a:chExt cx="1705284" cy="1705284"/>
                </a:xfrm>
              </p:grpSpPr>
              <p:sp>
                <p:nvSpPr>
                  <p:cNvPr id="75" name="Oval 74">
                    <a:extLst>
                      <a:ext uri="{FF2B5EF4-FFF2-40B4-BE49-F238E27FC236}">
                        <a16:creationId xmlns:a16="http://schemas.microsoft.com/office/drawing/2014/main" id="{FC0AA398-F974-4B22-AE93-233DCE24BD37}"/>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76" name="Partial Circle 75">
                    <a:extLst>
                      <a:ext uri="{FF2B5EF4-FFF2-40B4-BE49-F238E27FC236}">
                        <a16:creationId xmlns:a16="http://schemas.microsoft.com/office/drawing/2014/main" id="{427B780E-DD4F-41F1-B89E-3666BEC93351}"/>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74" name="Oval 73">
                  <a:extLst>
                    <a:ext uri="{FF2B5EF4-FFF2-40B4-BE49-F238E27FC236}">
                      <a16:creationId xmlns:a16="http://schemas.microsoft.com/office/drawing/2014/main" id="{3BCB96B4-CE7C-4A77-8EEF-09DC0B0E29FA}"/>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72" name="Rectangle: Rounded Corners 71">
                <a:extLst>
                  <a:ext uri="{FF2B5EF4-FFF2-40B4-BE49-F238E27FC236}">
                    <a16:creationId xmlns:a16="http://schemas.microsoft.com/office/drawing/2014/main" id="{3DF80A68-DD3B-4A1E-B843-2ABBD57AB508}"/>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1" name="Group 40">
              <a:extLst>
                <a:ext uri="{FF2B5EF4-FFF2-40B4-BE49-F238E27FC236}">
                  <a16:creationId xmlns:a16="http://schemas.microsoft.com/office/drawing/2014/main" id="{070744DF-35D4-483C-9ED3-D80C9E424E10}"/>
                </a:ext>
              </a:extLst>
            </p:cNvPr>
            <p:cNvGrpSpPr/>
            <p:nvPr/>
          </p:nvGrpSpPr>
          <p:grpSpPr>
            <a:xfrm rot="5400000">
              <a:off x="4848525" y="3294185"/>
              <a:ext cx="1256574" cy="857375"/>
              <a:chOff x="5576063" y="2628738"/>
              <a:chExt cx="1956042" cy="1313452"/>
            </a:xfrm>
          </p:grpSpPr>
          <p:sp>
            <p:nvSpPr>
              <p:cNvPr id="63" name="Rectangle: Rounded Corners 62">
                <a:extLst>
                  <a:ext uri="{FF2B5EF4-FFF2-40B4-BE49-F238E27FC236}">
                    <a16:creationId xmlns:a16="http://schemas.microsoft.com/office/drawing/2014/main" id="{A8FD912B-FFFE-41CD-99AB-7E8EF4A9B66A}"/>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64" name="Group 63">
                <a:extLst>
                  <a:ext uri="{FF2B5EF4-FFF2-40B4-BE49-F238E27FC236}">
                    <a16:creationId xmlns:a16="http://schemas.microsoft.com/office/drawing/2014/main" id="{28FB15D4-E785-4AFB-BEDA-DD6B4682C16D}"/>
                  </a:ext>
                </a:extLst>
              </p:cNvPr>
              <p:cNvGrpSpPr/>
              <p:nvPr/>
            </p:nvGrpSpPr>
            <p:grpSpPr>
              <a:xfrm>
                <a:off x="5576063" y="2928266"/>
                <a:ext cx="1013924" cy="1013924"/>
                <a:chOff x="3930645" y="2386942"/>
                <a:chExt cx="1632935" cy="1632935"/>
              </a:xfrm>
            </p:grpSpPr>
            <p:grpSp>
              <p:nvGrpSpPr>
                <p:cNvPr id="66" name="Group 65">
                  <a:extLst>
                    <a:ext uri="{FF2B5EF4-FFF2-40B4-BE49-F238E27FC236}">
                      <a16:creationId xmlns:a16="http://schemas.microsoft.com/office/drawing/2014/main" id="{99674960-E1C9-46C5-920C-32C2A9A9E2EB}"/>
                    </a:ext>
                  </a:extLst>
                </p:cNvPr>
                <p:cNvGrpSpPr/>
                <p:nvPr/>
              </p:nvGrpSpPr>
              <p:grpSpPr>
                <a:xfrm>
                  <a:off x="3930645" y="2386942"/>
                  <a:ext cx="1632935" cy="1632935"/>
                  <a:chOff x="4069862" y="2247004"/>
                  <a:chExt cx="1705284" cy="1705284"/>
                </a:xfrm>
              </p:grpSpPr>
              <p:sp>
                <p:nvSpPr>
                  <p:cNvPr id="68" name="Oval 67">
                    <a:extLst>
                      <a:ext uri="{FF2B5EF4-FFF2-40B4-BE49-F238E27FC236}">
                        <a16:creationId xmlns:a16="http://schemas.microsoft.com/office/drawing/2014/main" id="{5724B778-0585-4739-BAA7-33FB86B0A9E2}"/>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69" name="Partial Circle 68">
                    <a:extLst>
                      <a:ext uri="{FF2B5EF4-FFF2-40B4-BE49-F238E27FC236}">
                        <a16:creationId xmlns:a16="http://schemas.microsoft.com/office/drawing/2014/main" id="{6AF8A5F5-6426-4AB6-9CF1-BB164767109F}"/>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67" name="Oval 66">
                  <a:extLst>
                    <a:ext uri="{FF2B5EF4-FFF2-40B4-BE49-F238E27FC236}">
                      <a16:creationId xmlns:a16="http://schemas.microsoft.com/office/drawing/2014/main" id="{C298C768-6756-4E47-A963-08CE5C17E741}"/>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65" name="Rectangle: Rounded Corners 64">
                <a:extLst>
                  <a:ext uri="{FF2B5EF4-FFF2-40B4-BE49-F238E27FC236}">
                    <a16:creationId xmlns:a16="http://schemas.microsoft.com/office/drawing/2014/main" id="{56E0DDFB-F97C-4D58-B38C-8D32F48152AE}"/>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2" name="Group 41">
              <a:extLst>
                <a:ext uri="{FF2B5EF4-FFF2-40B4-BE49-F238E27FC236}">
                  <a16:creationId xmlns:a16="http://schemas.microsoft.com/office/drawing/2014/main" id="{835070F6-264A-44CD-B5E0-33317F53FC5D}"/>
                </a:ext>
              </a:extLst>
            </p:cNvPr>
            <p:cNvGrpSpPr/>
            <p:nvPr/>
          </p:nvGrpSpPr>
          <p:grpSpPr>
            <a:xfrm rot="5400000">
              <a:off x="4848525" y="4269483"/>
              <a:ext cx="1256574" cy="857375"/>
              <a:chOff x="5576063" y="2628738"/>
              <a:chExt cx="1956042" cy="1313452"/>
            </a:xfrm>
          </p:grpSpPr>
          <p:sp>
            <p:nvSpPr>
              <p:cNvPr id="56" name="Rectangle: Rounded Corners 55">
                <a:extLst>
                  <a:ext uri="{FF2B5EF4-FFF2-40B4-BE49-F238E27FC236}">
                    <a16:creationId xmlns:a16="http://schemas.microsoft.com/office/drawing/2014/main" id="{D0B9AE99-DBB4-48C8-B66E-1032AE3AB261}"/>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57" name="Group 56">
                <a:extLst>
                  <a:ext uri="{FF2B5EF4-FFF2-40B4-BE49-F238E27FC236}">
                    <a16:creationId xmlns:a16="http://schemas.microsoft.com/office/drawing/2014/main" id="{EBC6876A-0753-4309-8D7F-AF890D2E134C}"/>
                  </a:ext>
                </a:extLst>
              </p:cNvPr>
              <p:cNvGrpSpPr/>
              <p:nvPr/>
            </p:nvGrpSpPr>
            <p:grpSpPr>
              <a:xfrm>
                <a:off x="5576063" y="2928266"/>
                <a:ext cx="1013924" cy="1013924"/>
                <a:chOff x="3930645" y="2386942"/>
                <a:chExt cx="1632935" cy="1632935"/>
              </a:xfrm>
            </p:grpSpPr>
            <p:grpSp>
              <p:nvGrpSpPr>
                <p:cNvPr id="59" name="Group 58">
                  <a:extLst>
                    <a:ext uri="{FF2B5EF4-FFF2-40B4-BE49-F238E27FC236}">
                      <a16:creationId xmlns:a16="http://schemas.microsoft.com/office/drawing/2014/main" id="{6AA0C814-BE14-4827-A63A-FDA8B8586513}"/>
                    </a:ext>
                  </a:extLst>
                </p:cNvPr>
                <p:cNvGrpSpPr/>
                <p:nvPr/>
              </p:nvGrpSpPr>
              <p:grpSpPr>
                <a:xfrm>
                  <a:off x="3930645" y="2386942"/>
                  <a:ext cx="1632935" cy="1632935"/>
                  <a:chOff x="4069862" y="2247004"/>
                  <a:chExt cx="1705284" cy="1705284"/>
                </a:xfrm>
              </p:grpSpPr>
              <p:sp>
                <p:nvSpPr>
                  <p:cNvPr id="61" name="Oval 60">
                    <a:extLst>
                      <a:ext uri="{FF2B5EF4-FFF2-40B4-BE49-F238E27FC236}">
                        <a16:creationId xmlns:a16="http://schemas.microsoft.com/office/drawing/2014/main" id="{AA6C51BD-B4EE-4D22-B8E5-DCB836C4EAE7}"/>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62" name="Partial Circle 61">
                    <a:extLst>
                      <a:ext uri="{FF2B5EF4-FFF2-40B4-BE49-F238E27FC236}">
                        <a16:creationId xmlns:a16="http://schemas.microsoft.com/office/drawing/2014/main" id="{85EE9C90-4403-4A7E-A5D2-6C715D54CB76}"/>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60" name="Oval 59">
                  <a:extLst>
                    <a:ext uri="{FF2B5EF4-FFF2-40B4-BE49-F238E27FC236}">
                      <a16:creationId xmlns:a16="http://schemas.microsoft.com/office/drawing/2014/main" id="{3CDFCB9F-D30B-4BDE-B953-9A7B2FC20FB1}"/>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58" name="Rectangle: Rounded Corners 57">
                <a:extLst>
                  <a:ext uri="{FF2B5EF4-FFF2-40B4-BE49-F238E27FC236}">
                    <a16:creationId xmlns:a16="http://schemas.microsoft.com/office/drawing/2014/main" id="{593B6A96-99A6-4B0C-8056-AACC4B9FA39B}"/>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3" name="Group 42">
              <a:extLst>
                <a:ext uri="{FF2B5EF4-FFF2-40B4-BE49-F238E27FC236}">
                  <a16:creationId xmlns:a16="http://schemas.microsoft.com/office/drawing/2014/main" id="{6EAA9377-4ABE-4F03-8CDA-776B795BD71C}"/>
                </a:ext>
              </a:extLst>
            </p:cNvPr>
            <p:cNvGrpSpPr/>
            <p:nvPr/>
          </p:nvGrpSpPr>
          <p:grpSpPr>
            <a:xfrm rot="5400000">
              <a:off x="5151137" y="4940695"/>
              <a:ext cx="651351" cy="857375"/>
              <a:chOff x="5576063" y="2628738"/>
              <a:chExt cx="1013924" cy="1313452"/>
            </a:xfrm>
          </p:grpSpPr>
          <p:grpSp>
            <p:nvGrpSpPr>
              <p:cNvPr id="50" name="Group 49">
                <a:extLst>
                  <a:ext uri="{FF2B5EF4-FFF2-40B4-BE49-F238E27FC236}">
                    <a16:creationId xmlns:a16="http://schemas.microsoft.com/office/drawing/2014/main" id="{B5E2140C-EDE5-4B8C-92CC-A5317894D5C2}"/>
                  </a:ext>
                </a:extLst>
              </p:cNvPr>
              <p:cNvGrpSpPr/>
              <p:nvPr/>
            </p:nvGrpSpPr>
            <p:grpSpPr>
              <a:xfrm>
                <a:off x="5576063" y="2928266"/>
                <a:ext cx="1013924" cy="1013924"/>
                <a:chOff x="3930645" y="2386942"/>
                <a:chExt cx="1632935" cy="1632935"/>
              </a:xfrm>
            </p:grpSpPr>
            <p:grpSp>
              <p:nvGrpSpPr>
                <p:cNvPr id="52" name="Group 51">
                  <a:extLst>
                    <a:ext uri="{FF2B5EF4-FFF2-40B4-BE49-F238E27FC236}">
                      <a16:creationId xmlns:a16="http://schemas.microsoft.com/office/drawing/2014/main" id="{2D2C5AD8-074D-4FA8-9073-BF80E241E0B0}"/>
                    </a:ext>
                  </a:extLst>
                </p:cNvPr>
                <p:cNvGrpSpPr/>
                <p:nvPr/>
              </p:nvGrpSpPr>
              <p:grpSpPr>
                <a:xfrm>
                  <a:off x="3930645" y="2386942"/>
                  <a:ext cx="1632935" cy="1632935"/>
                  <a:chOff x="4069862" y="2247004"/>
                  <a:chExt cx="1705284" cy="1705284"/>
                </a:xfrm>
              </p:grpSpPr>
              <p:sp>
                <p:nvSpPr>
                  <p:cNvPr id="54" name="Oval 53">
                    <a:extLst>
                      <a:ext uri="{FF2B5EF4-FFF2-40B4-BE49-F238E27FC236}">
                        <a16:creationId xmlns:a16="http://schemas.microsoft.com/office/drawing/2014/main" id="{2553D1B2-D789-4525-860D-6DCF6FE7CFCB}"/>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55" name="Partial Circle 54">
                    <a:extLst>
                      <a:ext uri="{FF2B5EF4-FFF2-40B4-BE49-F238E27FC236}">
                        <a16:creationId xmlns:a16="http://schemas.microsoft.com/office/drawing/2014/main" id="{6D97515C-333A-4D0B-A071-D25BB6E045D2}"/>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53" name="Oval 52">
                  <a:extLst>
                    <a:ext uri="{FF2B5EF4-FFF2-40B4-BE49-F238E27FC236}">
                      <a16:creationId xmlns:a16="http://schemas.microsoft.com/office/drawing/2014/main" id="{40E01195-D872-4B7B-A452-9FEC589FAD8C}"/>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51" name="Rectangle: Rounded Corners 50">
                <a:extLst>
                  <a:ext uri="{FF2B5EF4-FFF2-40B4-BE49-F238E27FC236}">
                    <a16:creationId xmlns:a16="http://schemas.microsoft.com/office/drawing/2014/main" id="{138731BF-94D9-456E-8FE3-3A86934E779C}"/>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sp>
        <p:nvSpPr>
          <p:cNvPr id="87" name="Content Placeholder 2">
            <a:extLst>
              <a:ext uri="{FF2B5EF4-FFF2-40B4-BE49-F238E27FC236}">
                <a16:creationId xmlns:a16="http://schemas.microsoft.com/office/drawing/2014/main" id="{32DC916F-038C-459F-87D1-3EA70717C2A9}"/>
              </a:ext>
            </a:extLst>
          </p:cNvPr>
          <p:cNvSpPr txBox="1">
            <a:spLocks/>
          </p:cNvSpPr>
          <p:nvPr userDrawn="1"/>
        </p:nvSpPr>
        <p:spPr>
          <a:xfrm>
            <a:off x="5169015" y="2403392"/>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1.</a:t>
            </a:r>
          </a:p>
        </p:txBody>
      </p:sp>
      <p:sp>
        <p:nvSpPr>
          <p:cNvPr id="88" name="Content Placeholder 2">
            <a:extLst>
              <a:ext uri="{FF2B5EF4-FFF2-40B4-BE49-F238E27FC236}">
                <a16:creationId xmlns:a16="http://schemas.microsoft.com/office/drawing/2014/main" id="{CF1E6C18-A132-4B3D-844B-592232B4CCD2}"/>
              </a:ext>
            </a:extLst>
          </p:cNvPr>
          <p:cNvSpPr txBox="1">
            <a:spLocks/>
          </p:cNvSpPr>
          <p:nvPr userDrawn="1"/>
        </p:nvSpPr>
        <p:spPr>
          <a:xfrm>
            <a:off x="5162002" y="3129169"/>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2.</a:t>
            </a:r>
          </a:p>
        </p:txBody>
      </p:sp>
      <p:sp>
        <p:nvSpPr>
          <p:cNvPr id="89" name="Content Placeholder 2">
            <a:extLst>
              <a:ext uri="{FF2B5EF4-FFF2-40B4-BE49-F238E27FC236}">
                <a16:creationId xmlns:a16="http://schemas.microsoft.com/office/drawing/2014/main" id="{07B0F043-B377-441F-BA53-F9D05E6158E3}"/>
              </a:ext>
            </a:extLst>
          </p:cNvPr>
          <p:cNvSpPr txBox="1">
            <a:spLocks/>
          </p:cNvSpPr>
          <p:nvPr userDrawn="1"/>
        </p:nvSpPr>
        <p:spPr>
          <a:xfrm>
            <a:off x="5169015" y="3827946"/>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3.</a:t>
            </a:r>
          </a:p>
        </p:txBody>
      </p:sp>
      <p:sp>
        <p:nvSpPr>
          <p:cNvPr id="90" name="Content Placeholder 2">
            <a:extLst>
              <a:ext uri="{FF2B5EF4-FFF2-40B4-BE49-F238E27FC236}">
                <a16:creationId xmlns:a16="http://schemas.microsoft.com/office/drawing/2014/main" id="{9E3D8A1C-E386-4D72-AFA4-A5C3F8B70D41}"/>
              </a:ext>
            </a:extLst>
          </p:cNvPr>
          <p:cNvSpPr txBox="1">
            <a:spLocks/>
          </p:cNvSpPr>
          <p:nvPr userDrawn="1"/>
        </p:nvSpPr>
        <p:spPr>
          <a:xfrm>
            <a:off x="5144193" y="4552105"/>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4.</a:t>
            </a:r>
          </a:p>
        </p:txBody>
      </p:sp>
      <p:sp>
        <p:nvSpPr>
          <p:cNvPr id="91" name="Content Placeholder 2">
            <a:extLst>
              <a:ext uri="{FF2B5EF4-FFF2-40B4-BE49-F238E27FC236}">
                <a16:creationId xmlns:a16="http://schemas.microsoft.com/office/drawing/2014/main" id="{6A6595F3-97F7-4340-9332-6D66A58F3F37}"/>
              </a:ext>
            </a:extLst>
          </p:cNvPr>
          <p:cNvSpPr txBox="1">
            <a:spLocks/>
          </p:cNvSpPr>
          <p:nvPr userDrawn="1"/>
        </p:nvSpPr>
        <p:spPr>
          <a:xfrm>
            <a:off x="5154354" y="5288847"/>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5.</a:t>
            </a:r>
          </a:p>
        </p:txBody>
      </p:sp>
      <p:sp>
        <p:nvSpPr>
          <p:cNvPr id="6" name="Text Placeholder 5">
            <a:extLst>
              <a:ext uri="{FF2B5EF4-FFF2-40B4-BE49-F238E27FC236}">
                <a16:creationId xmlns:a16="http://schemas.microsoft.com/office/drawing/2014/main" id="{108A88AD-8BBB-434E-AA95-0AB05FF915A6}"/>
              </a:ext>
            </a:extLst>
          </p:cNvPr>
          <p:cNvSpPr>
            <a:spLocks noGrp="1"/>
          </p:cNvSpPr>
          <p:nvPr userDrawn="1">
            <p:ph type="body" sz="quarter" idx="11"/>
          </p:nvPr>
        </p:nvSpPr>
        <p:spPr>
          <a:xfrm>
            <a:off x="6178550" y="2411186"/>
            <a:ext cx="5202804" cy="294337"/>
          </a:xfrm>
          <a:prstGeom prst="rect">
            <a:avLst/>
          </a:prstGeom>
        </p:spPr>
        <p:txBody>
          <a:bodyPr anchor="ctr"/>
          <a:lstStyle>
            <a:lvl1pPr marL="0" indent="0">
              <a:buNone/>
              <a:defRPr sz="1600"/>
            </a:lvl1pPr>
          </a:lstStyle>
          <a:p>
            <a:pPr lvl="0"/>
            <a:r>
              <a:rPr lang="en-US" noProof="0"/>
              <a:t>Click to edit Master text styles</a:t>
            </a:r>
          </a:p>
        </p:txBody>
      </p:sp>
      <p:sp>
        <p:nvSpPr>
          <p:cNvPr id="94" name="Text Placeholder 5">
            <a:extLst>
              <a:ext uri="{FF2B5EF4-FFF2-40B4-BE49-F238E27FC236}">
                <a16:creationId xmlns:a16="http://schemas.microsoft.com/office/drawing/2014/main" id="{7ACF4562-2C5B-40F8-B052-88B9051D0C46}"/>
              </a:ext>
            </a:extLst>
          </p:cNvPr>
          <p:cNvSpPr>
            <a:spLocks noGrp="1"/>
          </p:cNvSpPr>
          <p:nvPr userDrawn="1">
            <p:ph type="body" sz="quarter" idx="12"/>
          </p:nvPr>
        </p:nvSpPr>
        <p:spPr>
          <a:xfrm>
            <a:off x="6178550" y="3144078"/>
            <a:ext cx="5202804" cy="294337"/>
          </a:xfrm>
          <a:prstGeom prst="rect">
            <a:avLst/>
          </a:prstGeom>
        </p:spPr>
        <p:txBody>
          <a:bodyPr anchor="ctr"/>
          <a:lstStyle>
            <a:lvl1pPr marL="0" indent="0">
              <a:buNone/>
              <a:defRPr sz="1600"/>
            </a:lvl1pPr>
          </a:lstStyle>
          <a:p>
            <a:pPr lvl="0"/>
            <a:r>
              <a:rPr lang="en-US" noProof="0"/>
              <a:t>Click to edit Master text styles</a:t>
            </a:r>
          </a:p>
        </p:txBody>
      </p:sp>
      <p:sp>
        <p:nvSpPr>
          <p:cNvPr id="95" name="Text Placeholder 5">
            <a:extLst>
              <a:ext uri="{FF2B5EF4-FFF2-40B4-BE49-F238E27FC236}">
                <a16:creationId xmlns:a16="http://schemas.microsoft.com/office/drawing/2014/main" id="{48CECA8E-80AE-4048-83B5-77F220D8CC36}"/>
              </a:ext>
            </a:extLst>
          </p:cNvPr>
          <p:cNvSpPr>
            <a:spLocks noGrp="1"/>
          </p:cNvSpPr>
          <p:nvPr userDrawn="1">
            <p:ph type="body" sz="quarter" idx="13"/>
          </p:nvPr>
        </p:nvSpPr>
        <p:spPr>
          <a:xfrm>
            <a:off x="6178550" y="3841803"/>
            <a:ext cx="5202804" cy="294337"/>
          </a:xfrm>
          <a:prstGeom prst="rect">
            <a:avLst/>
          </a:prstGeom>
        </p:spPr>
        <p:txBody>
          <a:bodyPr anchor="ctr"/>
          <a:lstStyle>
            <a:lvl1pPr marL="0" indent="0">
              <a:buNone/>
              <a:defRPr sz="1600"/>
            </a:lvl1pPr>
          </a:lstStyle>
          <a:p>
            <a:pPr lvl="0"/>
            <a:r>
              <a:rPr lang="en-US" noProof="0"/>
              <a:t>Click to edit Master text styles</a:t>
            </a:r>
          </a:p>
        </p:txBody>
      </p:sp>
      <p:sp>
        <p:nvSpPr>
          <p:cNvPr id="96" name="Text Placeholder 5">
            <a:extLst>
              <a:ext uri="{FF2B5EF4-FFF2-40B4-BE49-F238E27FC236}">
                <a16:creationId xmlns:a16="http://schemas.microsoft.com/office/drawing/2014/main" id="{9964F0DD-E9EE-43FF-9F3E-7A8805F9337B}"/>
              </a:ext>
            </a:extLst>
          </p:cNvPr>
          <p:cNvSpPr>
            <a:spLocks noGrp="1"/>
          </p:cNvSpPr>
          <p:nvPr userDrawn="1">
            <p:ph type="body" sz="quarter" idx="14"/>
          </p:nvPr>
        </p:nvSpPr>
        <p:spPr>
          <a:xfrm>
            <a:off x="6138560" y="4554902"/>
            <a:ext cx="5202804" cy="294337"/>
          </a:xfrm>
          <a:prstGeom prst="rect">
            <a:avLst/>
          </a:prstGeom>
        </p:spPr>
        <p:txBody>
          <a:bodyPr anchor="ctr"/>
          <a:lstStyle>
            <a:lvl1pPr marL="0" indent="0">
              <a:buNone/>
              <a:defRPr sz="1600"/>
            </a:lvl1pPr>
          </a:lstStyle>
          <a:p>
            <a:pPr lvl="0"/>
            <a:r>
              <a:rPr lang="en-US" noProof="0"/>
              <a:t>Click to edit Master text styles</a:t>
            </a:r>
          </a:p>
        </p:txBody>
      </p:sp>
      <p:sp>
        <p:nvSpPr>
          <p:cNvPr id="97" name="Text Placeholder 5">
            <a:extLst>
              <a:ext uri="{FF2B5EF4-FFF2-40B4-BE49-F238E27FC236}">
                <a16:creationId xmlns:a16="http://schemas.microsoft.com/office/drawing/2014/main" id="{43771533-C951-46A7-A1EB-154751B3F7E2}"/>
              </a:ext>
            </a:extLst>
          </p:cNvPr>
          <p:cNvSpPr>
            <a:spLocks noGrp="1"/>
          </p:cNvSpPr>
          <p:nvPr userDrawn="1">
            <p:ph type="body" sz="quarter" idx="15"/>
          </p:nvPr>
        </p:nvSpPr>
        <p:spPr>
          <a:xfrm>
            <a:off x="6121498" y="5307788"/>
            <a:ext cx="5202804" cy="294337"/>
          </a:xfrm>
          <a:prstGeom prst="rect">
            <a:avLst/>
          </a:prstGeom>
        </p:spPr>
        <p:txBody>
          <a:bodyPr anchor="ctr"/>
          <a:lstStyle>
            <a:lvl1pPr marL="0" indent="0">
              <a:buNone/>
              <a:defRPr sz="1600"/>
            </a:lvl1pPr>
          </a:lstStyle>
          <a:p>
            <a:pPr lvl="0"/>
            <a:r>
              <a:rPr lang="en-US" noProof="0"/>
              <a:t>Click to edit Master text styles</a:t>
            </a:r>
          </a:p>
        </p:txBody>
      </p:sp>
      <p:sp>
        <p:nvSpPr>
          <p:cNvPr id="84" name="Freeform: Shape 83">
            <a:extLst>
              <a:ext uri="{FF2B5EF4-FFF2-40B4-BE49-F238E27FC236}">
                <a16:creationId xmlns:a16="http://schemas.microsoft.com/office/drawing/2014/main" id="{0B499693-2A46-4624-9F93-9EE60467F560}"/>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29553275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Flower">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D8327D8-7F72-475A-B6B9-0EF0A8885065}"/>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9A35AAA0-3964-4861-A6A7-5EDC1E476A91}"/>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18" name="Title 1">
            <a:extLst>
              <a:ext uri="{FF2B5EF4-FFF2-40B4-BE49-F238E27FC236}">
                <a16:creationId xmlns:a16="http://schemas.microsoft.com/office/drawing/2014/main" id="{8DD3E721-6DF5-4D87-8BC9-3F8891FDDA25}"/>
              </a:ext>
            </a:extLst>
          </p:cNvPr>
          <p:cNvSpPr>
            <a:spLocks noGrp="1"/>
          </p:cNvSpPr>
          <p:nvPr>
            <p:ph type="title"/>
          </p:nvPr>
        </p:nvSpPr>
        <p:spPr>
          <a:xfrm>
            <a:off x="6331686" y="457200"/>
            <a:ext cx="5049667" cy="1600200"/>
          </a:xfrm>
        </p:spPr>
        <p:txBody>
          <a:bodyPr anchor="b">
            <a:normAutofit/>
          </a:bodyPr>
          <a:lstStyle>
            <a:lvl1pPr>
              <a:defRPr sz="2400"/>
            </a:lvl1pPr>
          </a:lstStyle>
          <a:p>
            <a:r>
              <a:rPr lang="en-US" noProof="0"/>
              <a:t>Click to edit Master title style</a:t>
            </a:r>
          </a:p>
        </p:txBody>
      </p:sp>
      <p:sp>
        <p:nvSpPr>
          <p:cNvPr id="14" name="Picture Placeholder 13">
            <a:extLst>
              <a:ext uri="{FF2B5EF4-FFF2-40B4-BE49-F238E27FC236}">
                <a16:creationId xmlns:a16="http://schemas.microsoft.com/office/drawing/2014/main" id="{000E98C8-6271-4202-9C1A-A08402E38F66}"/>
              </a:ext>
            </a:extLst>
          </p:cNvPr>
          <p:cNvSpPr>
            <a:spLocks noGrp="1"/>
          </p:cNvSpPr>
          <p:nvPr>
            <p:ph type="pic" sz="quarter" idx="13"/>
          </p:nvPr>
        </p:nvSpPr>
        <p:spPr>
          <a:xfrm>
            <a:off x="0" y="0"/>
            <a:ext cx="6103086" cy="6858000"/>
          </a:xfrm>
          <a:custGeom>
            <a:avLst/>
            <a:gdLst>
              <a:gd name="connsiteX0" fmla="*/ 3158401 w 6103086"/>
              <a:gd name="connsiteY0" fmla="*/ 4356880 h 6858000"/>
              <a:gd name="connsiteX1" fmla="*/ 3918889 w 6103086"/>
              <a:gd name="connsiteY1" fmla="*/ 5117366 h 6858000"/>
              <a:gd name="connsiteX2" fmla="*/ 3918888 w 6103086"/>
              <a:gd name="connsiteY2" fmla="*/ 5733378 h 6858000"/>
              <a:gd name="connsiteX3" fmla="*/ 2794266 w 6103086"/>
              <a:gd name="connsiteY3" fmla="*/ 6858000 h 6858000"/>
              <a:gd name="connsiteX4" fmla="*/ 1963526 w 6103086"/>
              <a:gd name="connsiteY4" fmla="*/ 6858000 h 6858000"/>
              <a:gd name="connsiteX5" fmla="*/ 838904 w 6103086"/>
              <a:gd name="connsiteY5" fmla="*/ 5733378 h 6858000"/>
              <a:gd name="connsiteX6" fmla="*/ 838905 w 6103086"/>
              <a:gd name="connsiteY6" fmla="*/ 5117366 h 6858000"/>
              <a:gd name="connsiteX7" fmla="*/ 1599389 w 6103086"/>
              <a:gd name="connsiteY7" fmla="*/ 4356882 h 6858000"/>
              <a:gd name="connsiteX8" fmla="*/ 1681364 w 6103086"/>
              <a:gd name="connsiteY8" fmla="*/ 4424516 h 6858000"/>
              <a:gd name="connsiteX9" fmla="*/ 2378894 w 6103086"/>
              <a:gd name="connsiteY9" fmla="*/ 4637583 h 6858000"/>
              <a:gd name="connsiteX10" fmla="*/ 3076423 w 6103086"/>
              <a:gd name="connsiteY10" fmla="*/ 4424516 h 6858000"/>
              <a:gd name="connsiteX11" fmla="*/ 322274 w 6103086"/>
              <a:gd name="connsiteY11" fmla="*/ 1722438 h 6858000"/>
              <a:gd name="connsiteX12" fmla="*/ 630280 w 6103086"/>
              <a:gd name="connsiteY12" fmla="*/ 1850017 h 6858000"/>
              <a:gd name="connsiteX13" fmla="*/ 1402412 w 6103086"/>
              <a:gd name="connsiteY13" fmla="*/ 2622149 h 6858000"/>
              <a:gd name="connsiteX14" fmla="*/ 1344385 w 6103086"/>
              <a:gd name="connsiteY14" fmla="*/ 2692478 h 6858000"/>
              <a:gd name="connsiteX15" fmla="*/ 1131319 w 6103086"/>
              <a:gd name="connsiteY15" fmla="*/ 3390008 h 6858000"/>
              <a:gd name="connsiteX16" fmla="*/ 1344385 w 6103086"/>
              <a:gd name="connsiteY16" fmla="*/ 4087539 h 6858000"/>
              <a:gd name="connsiteX17" fmla="*/ 1402413 w 6103086"/>
              <a:gd name="connsiteY17" fmla="*/ 4157869 h 6858000"/>
              <a:gd name="connsiteX18" fmla="*/ 630280 w 6103086"/>
              <a:gd name="connsiteY18" fmla="*/ 4930001 h 6858000"/>
              <a:gd name="connsiteX19" fmla="*/ 14269 w 6103086"/>
              <a:gd name="connsiteY19" fmla="*/ 4930001 h 6858000"/>
              <a:gd name="connsiteX20" fmla="*/ 0 w 6103086"/>
              <a:gd name="connsiteY20" fmla="*/ 4915732 h 6858000"/>
              <a:gd name="connsiteX21" fmla="*/ 0 w 6103086"/>
              <a:gd name="connsiteY21" fmla="*/ 1864286 h 6858000"/>
              <a:gd name="connsiteX22" fmla="*/ 14269 w 6103086"/>
              <a:gd name="connsiteY22" fmla="*/ 1850017 h 6858000"/>
              <a:gd name="connsiteX23" fmla="*/ 322274 w 6103086"/>
              <a:gd name="connsiteY23" fmla="*/ 1722438 h 6858000"/>
              <a:gd name="connsiteX24" fmla="*/ 4435513 w 6103086"/>
              <a:gd name="connsiteY24" fmla="*/ 1722435 h 6858000"/>
              <a:gd name="connsiteX25" fmla="*/ 4743519 w 6103086"/>
              <a:gd name="connsiteY25" fmla="*/ 1850015 h 6858000"/>
              <a:gd name="connsiteX26" fmla="*/ 5975505 w 6103086"/>
              <a:gd name="connsiteY26" fmla="*/ 3082001 h 6858000"/>
              <a:gd name="connsiteX27" fmla="*/ 5975505 w 6103086"/>
              <a:gd name="connsiteY27" fmla="*/ 3698013 h 6858000"/>
              <a:gd name="connsiteX28" fmla="*/ 4743519 w 6103086"/>
              <a:gd name="connsiteY28" fmla="*/ 4929999 h 6858000"/>
              <a:gd name="connsiteX29" fmla="*/ 4127508 w 6103086"/>
              <a:gd name="connsiteY29" fmla="*/ 4930000 h 6858000"/>
              <a:gd name="connsiteX30" fmla="*/ 3355376 w 6103086"/>
              <a:gd name="connsiteY30" fmla="*/ 4157868 h 6858000"/>
              <a:gd name="connsiteX31" fmla="*/ 3413403 w 6103086"/>
              <a:gd name="connsiteY31" fmla="*/ 4087539 h 6858000"/>
              <a:gd name="connsiteX32" fmla="*/ 3626469 w 6103086"/>
              <a:gd name="connsiteY32" fmla="*/ 3390008 h 6858000"/>
              <a:gd name="connsiteX33" fmla="*/ 3413403 w 6103086"/>
              <a:gd name="connsiteY33" fmla="*/ 2692478 h 6858000"/>
              <a:gd name="connsiteX34" fmla="*/ 3355375 w 6103086"/>
              <a:gd name="connsiteY34" fmla="*/ 2622148 h 6858000"/>
              <a:gd name="connsiteX35" fmla="*/ 4127508 w 6103086"/>
              <a:gd name="connsiteY35" fmla="*/ 1850016 h 6858000"/>
              <a:gd name="connsiteX36" fmla="*/ 4435513 w 6103086"/>
              <a:gd name="connsiteY36" fmla="*/ 1722435 h 6858000"/>
              <a:gd name="connsiteX37" fmla="*/ 1963525 w 6103086"/>
              <a:gd name="connsiteY37" fmla="*/ 0 h 6858000"/>
              <a:gd name="connsiteX38" fmla="*/ 2794264 w 6103086"/>
              <a:gd name="connsiteY38" fmla="*/ 0 h 6858000"/>
              <a:gd name="connsiteX39" fmla="*/ 3918887 w 6103086"/>
              <a:gd name="connsiteY39" fmla="*/ 1124623 h 6858000"/>
              <a:gd name="connsiteX40" fmla="*/ 3918887 w 6103086"/>
              <a:gd name="connsiteY40" fmla="*/ 1740634 h 6858000"/>
              <a:gd name="connsiteX41" fmla="*/ 3201130 w 6103086"/>
              <a:gd name="connsiteY41" fmla="*/ 2458392 h 6858000"/>
              <a:gd name="connsiteX42" fmla="*/ 3076423 w 6103086"/>
              <a:gd name="connsiteY42" fmla="*/ 2355500 h 6858000"/>
              <a:gd name="connsiteX43" fmla="*/ 2378894 w 6103086"/>
              <a:gd name="connsiteY43" fmla="*/ 2142433 h 6858000"/>
              <a:gd name="connsiteX44" fmla="*/ 1681364 w 6103086"/>
              <a:gd name="connsiteY44" fmla="*/ 2355500 h 6858000"/>
              <a:gd name="connsiteX45" fmla="*/ 1556659 w 6103086"/>
              <a:gd name="connsiteY45" fmla="*/ 2458390 h 6858000"/>
              <a:gd name="connsiteX46" fmla="*/ 838903 w 6103086"/>
              <a:gd name="connsiteY46" fmla="*/ 1740634 h 6858000"/>
              <a:gd name="connsiteX47" fmla="*/ 838903 w 6103086"/>
              <a:gd name="connsiteY47" fmla="*/ 112462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3086" h="6858000">
                <a:moveTo>
                  <a:pt x="3158401" y="4356880"/>
                </a:moveTo>
                <a:lnTo>
                  <a:pt x="3918889" y="5117366"/>
                </a:lnTo>
                <a:cubicBezTo>
                  <a:pt x="4088996" y="5287473"/>
                  <a:pt x="4088996" y="5563270"/>
                  <a:pt x="3918888" y="5733378"/>
                </a:cubicBezTo>
                <a:lnTo>
                  <a:pt x="2794266" y="6858000"/>
                </a:lnTo>
                <a:lnTo>
                  <a:pt x="1963526" y="6858000"/>
                </a:lnTo>
                <a:lnTo>
                  <a:pt x="838904" y="5733378"/>
                </a:lnTo>
                <a:cubicBezTo>
                  <a:pt x="668797" y="5563270"/>
                  <a:pt x="668798" y="5287473"/>
                  <a:pt x="838905" y="5117366"/>
                </a:cubicBezTo>
                <a:lnTo>
                  <a:pt x="1599389" y="4356882"/>
                </a:lnTo>
                <a:lnTo>
                  <a:pt x="1681364" y="4424516"/>
                </a:lnTo>
                <a:cubicBezTo>
                  <a:pt x="1880477" y="4559036"/>
                  <a:pt x="2120513" y="4637583"/>
                  <a:pt x="2378894" y="4637583"/>
                </a:cubicBezTo>
                <a:cubicBezTo>
                  <a:pt x="2637276" y="4637582"/>
                  <a:pt x="2877310" y="4559036"/>
                  <a:pt x="3076423" y="4424516"/>
                </a:cubicBezTo>
                <a:close/>
                <a:moveTo>
                  <a:pt x="322274" y="1722438"/>
                </a:moveTo>
                <a:cubicBezTo>
                  <a:pt x="433751" y="1722437"/>
                  <a:pt x="545227" y="1764964"/>
                  <a:pt x="630280" y="1850017"/>
                </a:cubicBezTo>
                <a:lnTo>
                  <a:pt x="1402412" y="2622149"/>
                </a:lnTo>
                <a:lnTo>
                  <a:pt x="1344385" y="2692478"/>
                </a:lnTo>
                <a:cubicBezTo>
                  <a:pt x="1209867" y="2891591"/>
                  <a:pt x="1131319" y="3131627"/>
                  <a:pt x="1131319" y="3390008"/>
                </a:cubicBezTo>
                <a:cubicBezTo>
                  <a:pt x="1131319" y="3648389"/>
                  <a:pt x="1209867" y="3888425"/>
                  <a:pt x="1344385" y="4087539"/>
                </a:cubicBezTo>
                <a:lnTo>
                  <a:pt x="1402413" y="4157869"/>
                </a:lnTo>
                <a:lnTo>
                  <a:pt x="630280" y="4930001"/>
                </a:lnTo>
                <a:cubicBezTo>
                  <a:pt x="460173" y="5100109"/>
                  <a:pt x="184376" y="5100109"/>
                  <a:pt x="14269" y="4930001"/>
                </a:cubicBezTo>
                <a:lnTo>
                  <a:pt x="0" y="4915732"/>
                </a:lnTo>
                <a:lnTo>
                  <a:pt x="0" y="1864286"/>
                </a:lnTo>
                <a:lnTo>
                  <a:pt x="14269" y="1850017"/>
                </a:lnTo>
                <a:cubicBezTo>
                  <a:pt x="99322" y="1764964"/>
                  <a:pt x="210798" y="1722437"/>
                  <a:pt x="322274" y="1722438"/>
                </a:cubicBezTo>
                <a:close/>
                <a:moveTo>
                  <a:pt x="4435513" y="1722435"/>
                </a:moveTo>
                <a:cubicBezTo>
                  <a:pt x="4546988" y="1722436"/>
                  <a:pt x="4658465" y="1764963"/>
                  <a:pt x="4743519" y="1850015"/>
                </a:cubicBezTo>
                <a:lnTo>
                  <a:pt x="5975505" y="3082001"/>
                </a:lnTo>
                <a:cubicBezTo>
                  <a:pt x="6145613" y="3252110"/>
                  <a:pt x="6145613" y="3527907"/>
                  <a:pt x="5975505" y="3698013"/>
                </a:cubicBezTo>
                <a:lnTo>
                  <a:pt x="4743519" y="4929999"/>
                </a:lnTo>
                <a:cubicBezTo>
                  <a:pt x="4573412" y="5100106"/>
                  <a:pt x="4297616" y="5100107"/>
                  <a:pt x="4127508" y="4930000"/>
                </a:cubicBezTo>
                <a:lnTo>
                  <a:pt x="3355376" y="4157868"/>
                </a:lnTo>
                <a:lnTo>
                  <a:pt x="3413403" y="4087539"/>
                </a:lnTo>
                <a:cubicBezTo>
                  <a:pt x="3547921" y="3888425"/>
                  <a:pt x="3626469" y="3648389"/>
                  <a:pt x="3626469" y="3390008"/>
                </a:cubicBezTo>
                <a:cubicBezTo>
                  <a:pt x="3626469" y="3131627"/>
                  <a:pt x="3547921" y="2891591"/>
                  <a:pt x="3413403" y="2692478"/>
                </a:cubicBezTo>
                <a:lnTo>
                  <a:pt x="3355375" y="2622148"/>
                </a:lnTo>
                <a:lnTo>
                  <a:pt x="4127508" y="1850016"/>
                </a:lnTo>
                <a:cubicBezTo>
                  <a:pt x="4212562" y="1764962"/>
                  <a:pt x="4324038" y="1722435"/>
                  <a:pt x="4435513" y="1722435"/>
                </a:cubicBezTo>
                <a:close/>
                <a:moveTo>
                  <a:pt x="1963525" y="0"/>
                </a:moveTo>
                <a:lnTo>
                  <a:pt x="2794264" y="0"/>
                </a:lnTo>
                <a:lnTo>
                  <a:pt x="3918887" y="1124623"/>
                </a:lnTo>
                <a:cubicBezTo>
                  <a:pt x="4088994" y="1294730"/>
                  <a:pt x="4088994" y="1570527"/>
                  <a:pt x="3918887" y="1740634"/>
                </a:cubicBezTo>
                <a:lnTo>
                  <a:pt x="3201130" y="2458392"/>
                </a:lnTo>
                <a:lnTo>
                  <a:pt x="3076423" y="2355500"/>
                </a:lnTo>
                <a:cubicBezTo>
                  <a:pt x="2877310" y="2220980"/>
                  <a:pt x="2637276" y="2142434"/>
                  <a:pt x="2378894" y="2142433"/>
                </a:cubicBezTo>
                <a:cubicBezTo>
                  <a:pt x="2120513" y="2142433"/>
                  <a:pt x="1880478" y="2220980"/>
                  <a:pt x="1681364" y="2355500"/>
                </a:cubicBezTo>
                <a:lnTo>
                  <a:pt x="1556659" y="2458390"/>
                </a:lnTo>
                <a:lnTo>
                  <a:pt x="838903" y="1740634"/>
                </a:lnTo>
                <a:cubicBezTo>
                  <a:pt x="668796" y="1570527"/>
                  <a:pt x="668795" y="1294730"/>
                  <a:pt x="838903" y="1124623"/>
                </a:cubicBezTo>
                <a:close/>
              </a:path>
            </a:pathLst>
          </a:custGeom>
        </p:spPr>
        <p:txBody>
          <a:bodyPr wrap="square">
            <a:noAutofit/>
          </a:bodyPr>
          <a:lstStyle/>
          <a:p>
            <a:endParaRPr lang="en-US" noProof="0"/>
          </a:p>
        </p:txBody>
      </p:sp>
      <p:sp>
        <p:nvSpPr>
          <p:cNvPr id="2" name="Content Placeholder 2">
            <a:extLst>
              <a:ext uri="{FF2B5EF4-FFF2-40B4-BE49-F238E27FC236}">
                <a16:creationId xmlns:a16="http://schemas.microsoft.com/office/drawing/2014/main" id="{06C922AE-51E8-C95A-9329-04017761C97F}"/>
              </a:ext>
            </a:extLst>
          </p:cNvPr>
          <p:cNvSpPr>
            <a:spLocks noGrp="1"/>
          </p:cNvSpPr>
          <p:nvPr>
            <p:ph idx="1"/>
          </p:nvPr>
        </p:nvSpPr>
        <p:spPr>
          <a:xfrm>
            <a:off x="6331687" y="2120900"/>
            <a:ext cx="5049665" cy="3803650"/>
          </a:xfrm>
        </p:spPr>
        <p:txBody>
          <a:bodyPr/>
          <a:lstStyle>
            <a:lvl1pPr>
              <a:defRPr sz="1800"/>
            </a:lvl1pPr>
            <a:lvl2pPr>
              <a:defRPr sz="1600"/>
            </a:lvl2pPr>
            <a:lvl3pPr>
              <a:defRPr sz="1400"/>
            </a:lvl3pPr>
            <a:lvl4pPr>
              <a:defRPr sz="1200"/>
            </a:lvl4pPr>
            <a:lvl5pPr>
              <a:defRPr sz="1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1198203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8D39ACCF-3979-48E4-B366-AFE16BA6BD4E}"/>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64FE80FA-9ED6-44E0-8C54-92C161B55BE4}"/>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Tree>
    <p:extLst>
      <p:ext uri="{BB962C8B-B14F-4D97-AF65-F5344CB8AC3E}">
        <p14:creationId xmlns:p14="http://schemas.microsoft.com/office/powerpoint/2010/main" val="5748848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Title and Content - White">
    <p:spTree>
      <p:nvGrpSpPr>
        <p:cNvPr id="1" name=""/>
        <p:cNvGrpSpPr/>
        <p:nvPr/>
      </p:nvGrpSpPr>
      <p:grpSpPr>
        <a:xfrm>
          <a:off x="0" y="0"/>
          <a:ext cx="0" cy="0"/>
          <a:chOff x="0" y="0"/>
          <a:chExt cx="0" cy="0"/>
        </a:xfrm>
      </p:grpSpPr>
      <p:pic>
        <p:nvPicPr>
          <p:cNvPr id="7" name="Content Placeholder 7" descr="Icon&#10;&#10;Description automatically generated">
            <a:extLst>
              <a:ext uri="{FF2B5EF4-FFF2-40B4-BE49-F238E27FC236}">
                <a16:creationId xmlns:a16="http://schemas.microsoft.com/office/drawing/2014/main" id="{7FF5773D-D31E-2A96-D204-902494BB158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087" t="2930" r="15229" b="31"/>
          <a:stretch/>
        </p:blipFill>
        <p:spPr>
          <a:xfrm>
            <a:off x="0" y="1"/>
            <a:ext cx="12192000" cy="6858000"/>
          </a:xfrm>
          <a:prstGeom prst="rect">
            <a:avLst/>
          </a:prstGeom>
        </p:spPr>
      </p:pic>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a:xfrm>
            <a:off x="838200" y="1433142"/>
            <a:ext cx="5467350" cy="4743821"/>
          </a:xfrm>
        </p:spPr>
        <p:txBody>
          <a:bodyPr/>
          <a:lstStyle>
            <a:lvl1pPr marL="228600" indent="-228600">
              <a:buFontTx/>
              <a:buBlip>
                <a:blip r:embed="rId3"/>
              </a:buBlip>
              <a:defRPr/>
            </a:lvl1pPr>
            <a:lvl2pPr marL="685800" indent="-228600">
              <a:buFontTx/>
              <a:buBlip>
                <a:blip r:embed="rId3"/>
              </a:buBlip>
              <a:defRPr/>
            </a:lvl2pPr>
            <a:lvl3pPr marL="1143000" indent="-228600">
              <a:buFontTx/>
              <a:buBlip>
                <a:blip r:embed="rId3"/>
              </a:buBlip>
              <a:defRPr/>
            </a:lvl3pPr>
            <a:lvl4pPr marL="1600200" indent="-228600">
              <a:buFontTx/>
              <a:buBlip>
                <a:blip r:embed="rId3"/>
              </a:buBlip>
              <a:defRPr/>
            </a:lvl4pPr>
            <a:lvl5pPr marL="2057400" indent="-228600">
              <a:buFontTx/>
              <a:buBlip>
                <a:blip r:embed="rId3"/>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64FE80FA-9ED6-44E0-8C54-92C161B55BE4}"/>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pic>
        <p:nvPicPr>
          <p:cNvPr id="8" name="Picture 7" descr="A picture containing icon&#10;&#10;Description automatically generated">
            <a:extLst>
              <a:ext uri="{FF2B5EF4-FFF2-40B4-BE49-F238E27FC236}">
                <a16:creationId xmlns:a16="http://schemas.microsoft.com/office/drawing/2014/main" id="{777A8D18-57C2-0794-7F8F-4D8822595E6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sp>
        <p:nvSpPr>
          <p:cNvPr id="9" name="Freeform: Shape 8">
            <a:extLst>
              <a:ext uri="{FF2B5EF4-FFF2-40B4-BE49-F238E27FC236}">
                <a16:creationId xmlns:a16="http://schemas.microsoft.com/office/drawing/2014/main" id="{56F2A692-51A0-F016-4031-8EF9602DA6A1}"/>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
        <p:nvSpPr>
          <p:cNvPr id="10" name="TextBox 9">
            <a:extLst>
              <a:ext uri="{FF2B5EF4-FFF2-40B4-BE49-F238E27FC236}">
                <a16:creationId xmlns:a16="http://schemas.microsoft.com/office/drawing/2014/main" id="{C8D03198-8CC2-CD39-55C9-314C55784ABB}"/>
              </a:ext>
            </a:extLst>
          </p:cNvPr>
          <p:cNvSpPr txBox="1"/>
          <p:nvPr userDrawn="1"/>
        </p:nvSpPr>
        <p:spPr>
          <a:xfrm>
            <a:off x="838200" y="1057089"/>
            <a:ext cx="6215063" cy="4743821"/>
          </a:xfrm>
          <a:prstGeom prst="roundRect">
            <a:avLst>
              <a:gd name="adj" fmla="val 6964"/>
            </a:avLst>
          </a:prstGeom>
          <a:solidFill>
            <a:srgbClr val="FAFAFA"/>
          </a:solidFill>
          <a:ln w="12700" cap="flat" cmpd="sng" algn="ctr">
            <a:noFill/>
            <a:prstDash val="solid"/>
            <a:miter lim="800000"/>
          </a:ln>
          <a:effectLst>
            <a:outerShdw blurRad="50800" dist="38100" dir="2700000" algn="tl" rotWithShape="0">
              <a:prstClr val="black">
                <a:alpha val="40000"/>
              </a:prstClr>
            </a:outerShdw>
          </a:effectLst>
        </p:spPr>
        <p:txBody>
          <a:bodyPr wrap="square" lIns="468000" tIns="432000" rIns="144000" bIns="36000" rtlCol="0" anchor="t">
            <a:noAutofit/>
          </a:bodyPr>
          <a:lstStyle/>
          <a:p>
            <a:pPr>
              <a:defRPr/>
            </a:pPr>
            <a:endParaRPr kumimoji="0" lang="en-US" sz="1600" b="0" i="0" u="none" strike="noStrike" kern="0" cap="none" spc="0" normalizeH="0" baseline="0" noProof="0">
              <a:ln>
                <a:noFill/>
              </a:ln>
              <a:solidFill>
                <a:srgbClr val="3F454F"/>
              </a:solidFill>
              <a:effectLst/>
              <a:uLnTx/>
              <a:uFillTx/>
              <a:latin typeface="+mj-lt"/>
              <a:ea typeface="+mn-ea"/>
              <a:cs typeface="Segoe UI" panose="020B0502040204020203" pitchFamily="34" charset="0"/>
            </a:endParaRPr>
          </a:p>
        </p:txBody>
      </p:sp>
    </p:spTree>
    <p:extLst>
      <p:ext uri="{BB962C8B-B14F-4D97-AF65-F5344CB8AC3E}">
        <p14:creationId xmlns:p14="http://schemas.microsoft.com/office/powerpoint/2010/main" val="22019876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 Abstract Grey Lef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17E4C3-2053-4E45-84AE-313E736F6A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Freeform: Shape 12">
            <a:extLst>
              <a:ext uri="{FF2B5EF4-FFF2-40B4-BE49-F238E27FC236}">
                <a16:creationId xmlns:a16="http://schemas.microsoft.com/office/drawing/2014/main" id="{7876D6FD-A1C3-4DA1-8E6A-C1C3C2D94441}"/>
              </a:ext>
            </a:extLst>
          </p:cNvPr>
          <p:cNvSpPr/>
          <p:nvPr userDrawn="1"/>
        </p:nvSpPr>
        <p:spPr>
          <a:xfrm rot="19244572">
            <a:off x="-798026" y="-3080415"/>
            <a:ext cx="13800787" cy="13026274"/>
          </a:xfrm>
          <a:custGeom>
            <a:avLst/>
            <a:gdLst>
              <a:gd name="connsiteX0" fmla="*/ 9469738 w 13800787"/>
              <a:gd name="connsiteY0" fmla="*/ 13026274 h 13026274"/>
              <a:gd name="connsiteX1" fmla="*/ 0 w 13800787"/>
              <a:gd name="connsiteY1" fmla="*/ 5326945 h 13026274"/>
              <a:gd name="connsiteX2" fmla="*/ 4331049 w 13800787"/>
              <a:gd name="connsiteY2" fmla="*/ 0 h 13026274"/>
              <a:gd name="connsiteX3" fmla="*/ 13800787 w 13800787"/>
              <a:gd name="connsiteY3" fmla="*/ 7699329 h 13026274"/>
            </a:gdLst>
            <a:ahLst/>
            <a:cxnLst>
              <a:cxn ang="0">
                <a:pos x="connsiteX0" y="connsiteY0"/>
              </a:cxn>
              <a:cxn ang="0">
                <a:pos x="connsiteX1" y="connsiteY1"/>
              </a:cxn>
              <a:cxn ang="0">
                <a:pos x="connsiteX2" y="connsiteY2"/>
              </a:cxn>
              <a:cxn ang="0">
                <a:pos x="connsiteX3" y="connsiteY3"/>
              </a:cxn>
            </a:cxnLst>
            <a:rect l="l" t="t" r="r" b="b"/>
            <a:pathLst>
              <a:path w="13800787" h="13026274">
                <a:moveTo>
                  <a:pt x="9469738" y="13026274"/>
                </a:moveTo>
                <a:lnTo>
                  <a:pt x="0" y="5326945"/>
                </a:lnTo>
                <a:lnTo>
                  <a:pt x="4331049" y="0"/>
                </a:lnTo>
                <a:lnTo>
                  <a:pt x="13800787" y="7699329"/>
                </a:lnTo>
                <a:close/>
              </a:path>
            </a:pathLst>
          </a:custGeom>
          <a:gradFill flip="none" rotWithShape="1">
            <a:gsLst>
              <a:gs pos="0">
                <a:srgbClr val="FFFFFF">
                  <a:alpha val="0"/>
                </a:srgbClr>
              </a:gs>
              <a:gs pos="74000">
                <a:schemeClr val="bg1"/>
              </a:gs>
              <a:gs pos="83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noProof="0"/>
          </a:p>
        </p:txBody>
      </p:sp>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p:txBody>
          <a:bodyPr/>
          <a:lstStyle>
            <a:lvl1pPr marL="228600" indent="-228600">
              <a:buFontTx/>
              <a:buBlip>
                <a:blip r:embed="rId3"/>
              </a:buBlip>
              <a:defRPr/>
            </a:lvl1pPr>
            <a:lvl2pPr marL="685800" indent="-228600">
              <a:buFontTx/>
              <a:buBlip>
                <a:blip r:embed="rId3"/>
              </a:buBlip>
              <a:defRPr/>
            </a:lvl2pPr>
            <a:lvl3pPr marL="1143000" indent="-228600">
              <a:buFontTx/>
              <a:buBlip>
                <a:blip r:embed="rId3"/>
              </a:buBlip>
              <a:defRPr/>
            </a:lvl3pPr>
            <a:lvl4pPr marL="1600200" indent="-228600">
              <a:buFontTx/>
              <a:buBlip>
                <a:blip r:embed="rId3"/>
              </a:buBlip>
              <a:defRPr/>
            </a:lvl4pPr>
            <a:lvl5pPr marL="2057400" indent="-228600">
              <a:buFontTx/>
              <a:buBlip>
                <a:blip r:embed="rId3"/>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8D39ACCF-3979-48E4-B366-AFE16BA6BD4E}"/>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64FE80FA-9ED6-44E0-8C54-92C161B55BE4}"/>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9" name="Date Placeholder 3">
            <a:extLst>
              <a:ext uri="{FF2B5EF4-FFF2-40B4-BE49-F238E27FC236}">
                <a16:creationId xmlns:a16="http://schemas.microsoft.com/office/drawing/2014/main" id="{95E32D0B-DAE3-4D6A-B403-B164A30F0A08}"/>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71C5949-B6E5-4EF4-8378-E86843A3BECC}" type="datetimeFigureOut">
              <a:rPr lang="en-US" noProof="0" smtClean="0"/>
              <a:pPr/>
              <a:t>4/19/2024</a:t>
            </a:fld>
            <a:endParaRPr lang="en-US" noProof="0"/>
          </a:p>
        </p:txBody>
      </p:sp>
      <p:sp>
        <p:nvSpPr>
          <p:cNvPr id="10" name="Slide Number Placeholder 5">
            <a:extLst>
              <a:ext uri="{FF2B5EF4-FFF2-40B4-BE49-F238E27FC236}">
                <a16:creationId xmlns:a16="http://schemas.microsoft.com/office/drawing/2014/main" id="{7064370B-6CBA-4CC3-930A-618C039B0015}"/>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186A427-2263-4947-8ADB-92A43561FBD4}" type="slidenum">
              <a:rPr lang="en-US" noProof="0" smtClean="0"/>
              <a:pPr/>
              <a:t>‹#›</a:t>
            </a:fld>
            <a:endParaRPr lang="en-US" noProof="0"/>
          </a:p>
        </p:txBody>
      </p:sp>
      <p:pic>
        <p:nvPicPr>
          <p:cNvPr id="12" name="Picture 11" descr="A picture containing icon&#10;&#10;Description automatically generated">
            <a:extLst>
              <a:ext uri="{FF2B5EF4-FFF2-40B4-BE49-F238E27FC236}">
                <a16:creationId xmlns:a16="http://schemas.microsoft.com/office/drawing/2014/main" id="{77562EED-E4BB-4F83-8096-075D99CAC4A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sp>
        <p:nvSpPr>
          <p:cNvPr id="14" name="Freeform: Shape 13">
            <a:extLst>
              <a:ext uri="{FF2B5EF4-FFF2-40B4-BE49-F238E27FC236}">
                <a16:creationId xmlns:a16="http://schemas.microsoft.com/office/drawing/2014/main" id="{236C82C9-BBFB-4911-810C-A93AAA64AF60}"/>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32023071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 Abstract Grey Righ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17E4C3-2053-4E45-84AE-313E736F6A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Freeform: Shape 12">
            <a:extLst>
              <a:ext uri="{FF2B5EF4-FFF2-40B4-BE49-F238E27FC236}">
                <a16:creationId xmlns:a16="http://schemas.microsoft.com/office/drawing/2014/main" id="{7876D6FD-A1C3-4DA1-8E6A-C1C3C2D94441}"/>
              </a:ext>
            </a:extLst>
          </p:cNvPr>
          <p:cNvSpPr/>
          <p:nvPr userDrawn="1"/>
        </p:nvSpPr>
        <p:spPr>
          <a:xfrm rot="8452655">
            <a:off x="-798026" y="-3080415"/>
            <a:ext cx="13800787" cy="13026274"/>
          </a:xfrm>
          <a:custGeom>
            <a:avLst/>
            <a:gdLst>
              <a:gd name="connsiteX0" fmla="*/ 9469738 w 13800787"/>
              <a:gd name="connsiteY0" fmla="*/ 13026274 h 13026274"/>
              <a:gd name="connsiteX1" fmla="*/ 0 w 13800787"/>
              <a:gd name="connsiteY1" fmla="*/ 5326945 h 13026274"/>
              <a:gd name="connsiteX2" fmla="*/ 4331049 w 13800787"/>
              <a:gd name="connsiteY2" fmla="*/ 0 h 13026274"/>
              <a:gd name="connsiteX3" fmla="*/ 13800787 w 13800787"/>
              <a:gd name="connsiteY3" fmla="*/ 7699329 h 13026274"/>
            </a:gdLst>
            <a:ahLst/>
            <a:cxnLst>
              <a:cxn ang="0">
                <a:pos x="connsiteX0" y="connsiteY0"/>
              </a:cxn>
              <a:cxn ang="0">
                <a:pos x="connsiteX1" y="connsiteY1"/>
              </a:cxn>
              <a:cxn ang="0">
                <a:pos x="connsiteX2" y="connsiteY2"/>
              </a:cxn>
              <a:cxn ang="0">
                <a:pos x="connsiteX3" y="connsiteY3"/>
              </a:cxn>
            </a:cxnLst>
            <a:rect l="l" t="t" r="r" b="b"/>
            <a:pathLst>
              <a:path w="13800787" h="13026274">
                <a:moveTo>
                  <a:pt x="9469738" y="13026274"/>
                </a:moveTo>
                <a:lnTo>
                  <a:pt x="0" y="5326945"/>
                </a:lnTo>
                <a:lnTo>
                  <a:pt x="4331049" y="0"/>
                </a:lnTo>
                <a:lnTo>
                  <a:pt x="13800787" y="7699329"/>
                </a:lnTo>
                <a:close/>
              </a:path>
            </a:pathLst>
          </a:custGeom>
          <a:gradFill flip="none" rotWithShape="1">
            <a:gsLst>
              <a:gs pos="0">
                <a:srgbClr val="FFFFFF">
                  <a:alpha val="0"/>
                </a:srgbClr>
              </a:gs>
              <a:gs pos="74000">
                <a:schemeClr val="bg1"/>
              </a:gs>
              <a:gs pos="83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noProof="0"/>
          </a:p>
        </p:txBody>
      </p:sp>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p:txBody>
          <a:bodyPr/>
          <a:lstStyle>
            <a:lvl1pPr marL="228600" indent="-228600">
              <a:buFontTx/>
              <a:buBlip>
                <a:blip r:embed="rId3"/>
              </a:buBlip>
              <a:defRPr/>
            </a:lvl1pPr>
            <a:lvl2pPr marL="685800" indent="-228600">
              <a:buFontTx/>
              <a:buBlip>
                <a:blip r:embed="rId3"/>
              </a:buBlip>
              <a:defRPr/>
            </a:lvl2pPr>
            <a:lvl3pPr marL="1143000" indent="-228600">
              <a:buFontTx/>
              <a:buBlip>
                <a:blip r:embed="rId3"/>
              </a:buBlip>
              <a:defRPr/>
            </a:lvl3pPr>
            <a:lvl4pPr marL="1600200" indent="-228600">
              <a:buFontTx/>
              <a:buBlip>
                <a:blip r:embed="rId3"/>
              </a:buBlip>
              <a:defRPr/>
            </a:lvl4pPr>
            <a:lvl5pPr marL="2057400" indent="-228600">
              <a:buFontTx/>
              <a:buBlip>
                <a:blip r:embed="rId3"/>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8D39ACCF-3979-48E4-B366-AFE16BA6BD4E}"/>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64FE80FA-9ED6-44E0-8C54-92C161B55BE4}"/>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9" name="Date Placeholder 3">
            <a:extLst>
              <a:ext uri="{FF2B5EF4-FFF2-40B4-BE49-F238E27FC236}">
                <a16:creationId xmlns:a16="http://schemas.microsoft.com/office/drawing/2014/main" id="{95E32D0B-DAE3-4D6A-B403-B164A30F0A08}"/>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71C5949-B6E5-4EF4-8378-E86843A3BECC}" type="datetimeFigureOut">
              <a:rPr lang="en-US" noProof="0" smtClean="0"/>
              <a:pPr/>
              <a:t>4/19/2024</a:t>
            </a:fld>
            <a:endParaRPr lang="en-US" noProof="0"/>
          </a:p>
        </p:txBody>
      </p:sp>
      <p:sp>
        <p:nvSpPr>
          <p:cNvPr id="10" name="Slide Number Placeholder 5">
            <a:extLst>
              <a:ext uri="{FF2B5EF4-FFF2-40B4-BE49-F238E27FC236}">
                <a16:creationId xmlns:a16="http://schemas.microsoft.com/office/drawing/2014/main" id="{7064370B-6CBA-4CC3-930A-618C039B0015}"/>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186A427-2263-4947-8ADB-92A43561FBD4}" type="slidenum">
              <a:rPr lang="en-US" noProof="0" smtClean="0"/>
              <a:pPr/>
              <a:t>‹#›</a:t>
            </a:fld>
            <a:endParaRPr lang="en-US" noProof="0"/>
          </a:p>
        </p:txBody>
      </p:sp>
      <p:pic>
        <p:nvPicPr>
          <p:cNvPr id="12" name="Picture 11" descr="A picture containing icon&#10;&#10;Description automatically generated">
            <a:extLst>
              <a:ext uri="{FF2B5EF4-FFF2-40B4-BE49-F238E27FC236}">
                <a16:creationId xmlns:a16="http://schemas.microsoft.com/office/drawing/2014/main" id="{77562EED-E4BB-4F83-8096-075D99CAC4A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sp>
        <p:nvSpPr>
          <p:cNvPr id="14" name="Freeform: Shape 13">
            <a:extLst>
              <a:ext uri="{FF2B5EF4-FFF2-40B4-BE49-F238E27FC236}">
                <a16:creationId xmlns:a16="http://schemas.microsoft.com/office/drawing/2014/main" id="{F01EB9CB-5018-4587-B587-FFA51AF3985B}"/>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28059939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 Binary ">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887640-7A7C-4C06-8191-12385CBADA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38600" y="6877"/>
            <a:ext cx="8053626" cy="6851123"/>
          </a:xfrm>
          <a:prstGeom prst="rect">
            <a:avLst/>
          </a:prstGeom>
        </p:spPr>
      </p:pic>
      <p:sp>
        <p:nvSpPr>
          <p:cNvPr id="8" name="Rectangle 7">
            <a:extLst>
              <a:ext uri="{FF2B5EF4-FFF2-40B4-BE49-F238E27FC236}">
                <a16:creationId xmlns:a16="http://schemas.microsoft.com/office/drawing/2014/main" id="{48BFB156-7D0F-4C39-BEA4-1FE22B161D96}"/>
              </a:ext>
            </a:extLst>
          </p:cNvPr>
          <p:cNvSpPr/>
          <p:nvPr userDrawn="1"/>
        </p:nvSpPr>
        <p:spPr>
          <a:xfrm rot="10800000">
            <a:off x="4099838" y="60805"/>
            <a:ext cx="7931150" cy="6787328"/>
          </a:xfrm>
          <a:prstGeom prst="rect">
            <a:avLst/>
          </a:prstGeom>
          <a:gradFill flip="none" rotWithShape="1">
            <a:gsLst>
              <a:gs pos="0">
                <a:srgbClr val="FFFFFF">
                  <a:alpha val="0"/>
                </a:srgbClr>
              </a:gs>
              <a:gs pos="74000">
                <a:schemeClr val="bg1"/>
              </a:gs>
              <a:gs pos="83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p:txBody>
          <a:bodyPr/>
          <a:lstStyle>
            <a:lvl1pPr marL="228600" indent="-228600">
              <a:buFontTx/>
              <a:buBlip>
                <a:blip r:embed="rId3"/>
              </a:buBlip>
              <a:defRPr/>
            </a:lvl1pPr>
            <a:lvl2pPr marL="685800" indent="-228600">
              <a:buFontTx/>
              <a:buBlip>
                <a:blip r:embed="rId3"/>
              </a:buBlip>
              <a:defRPr/>
            </a:lvl2pPr>
            <a:lvl3pPr marL="1143000" indent="-228600">
              <a:buFontTx/>
              <a:buBlip>
                <a:blip r:embed="rId3"/>
              </a:buBlip>
              <a:defRPr/>
            </a:lvl3pPr>
            <a:lvl4pPr marL="1600200" indent="-228600">
              <a:buFontTx/>
              <a:buBlip>
                <a:blip r:embed="rId3"/>
              </a:buBlip>
              <a:defRPr/>
            </a:lvl4pPr>
            <a:lvl5pPr marL="2057400" indent="-228600">
              <a:buFontTx/>
              <a:buBlip>
                <a:blip r:embed="rId3"/>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8D39ACCF-3979-48E4-B366-AFE16BA6BD4E}"/>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64FE80FA-9ED6-44E0-8C54-92C161B55BE4}"/>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pic>
        <p:nvPicPr>
          <p:cNvPr id="9" name="Picture 8" descr="A picture containing icon&#10;&#10;Description automatically generated">
            <a:extLst>
              <a:ext uri="{FF2B5EF4-FFF2-40B4-BE49-F238E27FC236}">
                <a16:creationId xmlns:a16="http://schemas.microsoft.com/office/drawing/2014/main" id="{183BD629-03EB-414E-9950-0368EA9960E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spTree>
    <p:extLst>
      <p:ext uri="{BB962C8B-B14F-4D97-AF65-F5344CB8AC3E}">
        <p14:creationId xmlns:p14="http://schemas.microsoft.com/office/powerpoint/2010/main" val="3587511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 Buil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8D39ACCF-3979-48E4-B366-AFE16BA6BD4E}"/>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64FE80FA-9ED6-44E0-8C54-92C161B55BE4}"/>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pic>
        <p:nvPicPr>
          <p:cNvPr id="9" name="Picture 8" descr="A picture containing icon&#10;&#10;Description automatically generated">
            <a:extLst>
              <a:ext uri="{FF2B5EF4-FFF2-40B4-BE49-F238E27FC236}">
                <a16:creationId xmlns:a16="http://schemas.microsoft.com/office/drawing/2014/main" id="{183BD629-03EB-414E-9950-0368EA9960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pic>
        <p:nvPicPr>
          <p:cNvPr id="10" name="Picture 9">
            <a:extLst>
              <a:ext uri="{FF2B5EF4-FFF2-40B4-BE49-F238E27FC236}">
                <a16:creationId xmlns:a16="http://schemas.microsoft.com/office/drawing/2014/main" id="{C9A033A7-6FE6-4864-B255-B8D114764498}"/>
              </a:ext>
            </a:extLst>
          </p:cNvPr>
          <p:cNvPicPr>
            <a:picLocks noChangeAspect="1"/>
          </p:cNvPicPr>
          <p:nvPr userDrawn="1"/>
        </p:nvPicPr>
        <p:blipFill rotWithShape="1">
          <a:blip r:embed="rId4" cstate="screen">
            <a:alphaModFix amt="15000"/>
            <a:extLst>
              <a:ext uri="{28A0092B-C50C-407E-A947-70E740481C1C}">
                <a14:useLocalDpi xmlns:a14="http://schemas.microsoft.com/office/drawing/2010/main"/>
              </a:ext>
            </a:extLst>
          </a:blip>
          <a:srcRect/>
          <a:stretch/>
        </p:blipFill>
        <p:spPr>
          <a:xfrm>
            <a:off x="0" y="3063933"/>
            <a:ext cx="12192000" cy="3794067"/>
          </a:xfrm>
          <a:prstGeom prst="rect">
            <a:avLst/>
          </a:prstGeom>
        </p:spPr>
      </p:pic>
      <p:sp>
        <p:nvSpPr>
          <p:cNvPr id="11" name="Freeform: Shape 10">
            <a:extLst>
              <a:ext uri="{FF2B5EF4-FFF2-40B4-BE49-F238E27FC236}">
                <a16:creationId xmlns:a16="http://schemas.microsoft.com/office/drawing/2014/main" id="{51226C6F-E919-4D8E-89F8-C9D6308F091B}"/>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38586596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and Content - Squa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BED61-BAED-42BB-BDE8-2214AAD60236}"/>
              </a:ext>
            </a:extLst>
          </p:cNvPr>
          <p:cNvSpPr>
            <a:spLocks noGrp="1"/>
          </p:cNvSpPr>
          <p:nvPr>
            <p:ph type="title"/>
          </p:nvPr>
        </p:nvSpPr>
        <p:spPr/>
        <p:txBody>
          <a:bodyPr/>
          <a:lstStyle/>
          <a:p>
            <a:r>
              <a:rPr lang="en-US" noProof="0"/>
              <a:t>Click to edit Master title style</a:t>
            </a:r>
          </a:p>
        </p:txBody>
      </p:sp>
      <p:sp>
        <p:nvSpPr>
          <p:cNvPr id="3" name="Date Placeholder 2">
            <a:extLst>
              <a:ext uri="{FF2B5EF4-FFF2-40B4-BE49-F238E27FC236}">
                <a16:creationId xmlns:a16="http://schemas.microsoft.com/office/drawing/2014/main" id="{67DB5DC5-B794-4A67-ADE3-DCDB7DF15DAE}"/>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4" name="Footer Placeholder 3">
            <a:extLst>
              <a:ext uri="{FF2B5EF4-FFF2-40B4-BE49-F238E27FC236}">
                <a16:creationId xmlns:a16="http://schemas.microsoft.com/office/drawing/2014/main" id="{FD8327D8-7F72-475A-B6B9-0EF0A8885065}"/>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9A35AAA0-3964-4861-A6A7-5EDC1E476A91}"/>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grpSp>
        <p:nvGrpSpPr>
          <p:cNvPr id="6" name="Group 5">
            <a:extLst>
              <a:ext uri="{FF2B5EF4-FFF2-40B4-BE49-F238E27FC236}">
                <a16:creationId xmlns:a16="http://schemas.microsoft.com/office/drawing/2014/main" id="{2AA48F5E-B91E-46E9-8554-4C6A782CBA64}"/>
              </a:ext>
            </a:extLst>
          </p:cNvPr>
          <p:cNvGrpSpPr/>
          <p:nvPr userDrawn="1"/>
        </p:nvGrpSpPr>
        <p:grpSpPr>
          <a:xfrm>
            <a:off x="11353800" y="4455430"/>
            <a:ext cx="881735" cy="881735"/>
            <a:chOff x="8215283" y="2760192"/>
            <a:chExt cx="4923155" cy="4923155"/>
          </a:xfrm>
        </p:grpSpPr>
        <p:sp>
          <p:nvSpPr>
            <p:cNvPr id="7" name="Rectangle: Rounded Corners 6">
              <a:extLst>
                <a:ext uri="{FF2B5EF4-FFF2-40B4-BE49-F238E27FC236}">
                  <a16:creationId xmlns:a16="http://schemas.microsoft.com/office/drawing/2014/main" id="{3220A53A-78E4-4EDF-9FDD-EF37D21C0D4C}"/>
                </a:ext>
              </a:extLst>
            </p:cNvPr>
            <p:cNvSpPr/>
            <p:nvPr/>
          </p:nvSpPr>
          <p:spPr>
            <a:xfrm rot="2699449">
              <a:off x="8215283" y="2760192"/>
              <a:ext cx="4923155" cy="4923155"/>
            </a:xfrm>
            <a:prstGeom prst="round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solidFill>
                  <a:schemeClr val="accent2"/>
                </a:solidFill>
              </a:endParaRPr>
            </a:p>
          </p:txBody>
        </p:sp>
        <p:sp>
          <p:nvSpPr>
            <p:cNvPr id="8" name="Rectangle: Rounded Corners 7">
              <a:extLst>
                <a:ext uri="{FF2B5EF4-FFF2-40B4-BE49-F238E27FC236}">
                  <a16:creationId xmlns:a16="http://schemas.microsoft.com/office/drawing/2014/main" id="{4441CA39-19C2-40B8-8408-FCBF72084792}"/>
                </a:ext>
              </a:extLst>
            </p:cNvPr>
            <p:cNvSpPr/>
            <p:nvPr/>
          </p:nvSpPr>
          <p:spPr>
            <a:xfrm rot="2699449">
              <a:off x="8815297" y="3375586"/>
              <a:ext cx="3692367" cy="3692367"/>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9" name="Group 8">
            <a:extLst>
              <a:ext uri="{FF2B5EF4-FFF2-40B4-BE49-F238E27FC236}">
                <a16:creationId xmlns:a16="http://schemas.microsoft.com/office/drawing/2014/main" id="{25A6CE98-18B0-4AC2-A577-37DF68383DE0}"/>
              </a:ext>
            </a:extLst>
          </p:cNvPr>
          <p:cNvGrpSpPr/>
          <p:nvPr userDrawn="1"/>
        </p:nvGrpSpPr>
        <p:grpSpPr>
          <a:xfrm>
            <a:off x="10639579" y="4352518"/>
            <a:ext cx="465820" cy="465820"/>
            <a:chOff x="8215283" y="2760192"/>
            <a:chExt cx="4923155" cy="4923155"/>
          </a:xfrm>
        </p:grpSpPr>
        <p:sp>
          <p:nvSpPr>
            <p:cNvPr id="10" name="Rectangle: Rounded Corners 9">
              <a:extLst>
                <a:ext uri="{FF2B5EF4-FFF2-40B4-BE49-F238E27FC236}">
                  <a16:creationId xmlns:a16="http://schemas.microsoft.com/office/drawing/2014/main" id="{833093C2-3490-4531-B9C4-D4BBCD0998EB}"/>
                </a:ext>
              </a:extLst>
            </p:cNvPr>
            <p:cNvSpPr/>
            <p:nvPr/>
          </p:nvSpPr>
          <p:spPr>
            <a:xfrm rot="2699449">
              <a:off x="8215283" y="2760192"/>
              <a:ext cx="4923155" cy="4923155"/>
            </a:xfrm>
            <a:prstGeom prst="round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solidFill>
                  <a:schemeClr val="accent2"/>
                </a:solidFill>
              </a:endParaRPr>
            </a:p>
          </p:txBody>
        </p:sp>
        <p:sp>
          <p:nvSpPr>
            <p:cNvPr id="11" name="Rectangle: Rounded Corners 10">
              <a:extLst>
                <a:ext uri="{FF2B5EF4-FFF2-40B4-BE49-F238E27FC236}">
                  <a16:creationId xmlns:a16="http://schemas.microsoft.com/office/drawing/2014/main" id="{03E42A58-B249-4075-A6A5-7281E1B7EC9D}"/>
                </a:ext>
              </a:extLst>
            </p:cNvPr>
            <p:cNvSpPr/>
            <p:nvPr/>
          </p:nvSpPr>
          <p:spPr>
            <a:xfrm rot="2699449">
              <a:off x="8815297" y="3375586"/>
              <a:ext cx="3692367" cy="3692367"/>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12" name="Group 11">
            <a:extLst>
              <a:ext uri="{FF2B5EF4-FFF2-40B4-BE49-F238E27FC236}">
                <a16:creationId xmlns:a16="http://schemas.microsoft.com/office/drawing/2014/main" id="{1D03B5F9-5B74-4FA9-B124-F199B937AFD5}"/>
              </a:ext>
            </a:extLst>
          </p:cNvPr>
          <p:cNvGrpSpPr/>
          <p:nvPr userDrawn="1"/>
        </p:nvGrpSpPr>
        <p:grpSpPr>
          <a:xfrm>
            <a:off x="10215893" y="5360573"/>
            <a:ext cx="1449572" cy="1449572"/>
            <a:chOff x="8215283" y="2760192"/>
            <a:chExt cx="4923155" cy="4923155"/>
          </a:xfrm>
        </p:grpSpPr>
        <p:sp>
          <p:nvSpPr>
            <p:cNvPr id="13" name="Rectangle: Rounded Corners 12">
              <a:extLst>
                <a:ext uri="{FF2B5EF4-FFF2-40B4-BE49-F238E27FC236}">
                  <a16:creationId xmlns:a16="http://schemas.microsoft.com/office/drawing/2014/main" id="{EAF79060-3067-4F14-80FB-32FD57EDFF4E}"/>
                </a:ext>
              </a:extLst>
            </p:cNvPr>
            <p:cNvSpPr/>
            <p:nvPr/>
          </p:nvSpPr>
          <p:spPr>
            <a:xfrm rot="2699449">
              <a:off x="8215283" y="2760192"/>
              <a:ext cx="4923155" cy="4923155"/>
            </a:xfrm>
            <a:prstGeom prst="roundRect">
              <a:avLst/>
            </a:prstGeom>
            <a:solidFill>
              <a:schemeClr val="accent1">
                <a:lumMod val="20000"/>
                <a:lumOff val="8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solidFill>
                  <a:schemeClr val="accent2"/>
                </a:solidFill>
              </a:endParaRPr>
            </a:p>
          </p:txBody>
        </p:sp>
        <p:sp>
          <p:nvSpPr>
            <p:cNvPr id="14" name="Rectangle: Rounded Corners 13">
              <a:extLst>
                <a:ext uri="{FF2B5EF4-FFF2-40B4-BE49-F238E27FC236}">
                  <a16:creationId xmlns:a16="http://schemas.microsoft.com/office/drawing/2014/main" id="{2A7992FE-CBE5-44DE-8E5A-3D8ACECB4405}"/>
                </a:ext>
              </a:extLst>
            </p:cNvPr>
            <p:cNvSpPr/>
            <p:nvPr/>
          </p:nvSpPr>
          <p:spPr>
            <a:xfrm rot="2699449">
              <a:off x="8815297" y="3375586"/>
              <a:ext cx="3692367" cy="3692367"/>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sp>
        <p:nvSpPr>
          <p:cNvPr id="15" name="Content Placeholder 2">
            <a:extLst>
              <a:ext uri="{FF2B5EF4-FFF2-40B4-BE49-F238E27FC236}">
                <a16:creationId xmlns:a16="http://schemas.microsoft.com/office/drawing/2014/main" id="{53D88A8B-13DC-4400-AD64-21C1CF55161C}"/>
              </a:ext>
            </a:extLst>
          </p:cNvPr>
          <p:cNvSpPr>
            <a:spLocks noGrp="1"/>
          </p:cNvSpPr>
          <p:nvPr>
            <p:ph idx="1"/>
          </p:nvPr>
        </p:nvSpPr>
        <p:spPr>
          <a:xfrm>
            <a:off x="838200" y="1433142"/>
            <a:ext cx="10515600" cy="4743821"/>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722840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0D4AB-E178-4B86-8C51-9AC5F0FFCEDE}"/>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4A6A961F-7E81-4064-950F-B81A77C3294E}"/>
              </a:ext>
            </a:extLst>
          </p:cNvPr>
          <p:cNvSpPr>
            <a:spLocks noGrp="1"/>
          </p:cNvSpPr>
          <p:nvPr>
            <p:ph sz="half" idx="1"/>
          </p:nvPr>
        </p:nvSpPr>
        <p:spPr>
          <a:xfrm>
            <a:off x="838200" y="1435994"/>
            <a:ext cx="5181600" cy="4740969"/>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97BD9123-B1BC-4CAB-8E1D-8ED39B724AFA}"/>
              </a:ext>
            </a:extLst>
          </p:cNvPr>
          <p:cNvSpPr>
            <a:spLocks noGrp="1"/>
          </p:cNvSpPr>
          <p:nvPr>
            <p:ph sz="half" idx="2"/>
          </p:nvPr>
        </p:nvSpPr>
        <p:spPr>
          <a:xfrm>
            <a:off x="6172200" y="1435994"/>
            <a:ext cx="5181600" cy="4740969"/>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a:extLst>
              <a:ext uri="{FF2B5EF4-FFF2-40B4-BE49-F238E27FC236}">
                <a16:creationId xmlns:a16="http://schemas.microsoft.com/office/drawing/2014/main" id="{9857BC7F-F432-403A-8510-7ABAD3A655F2}"/>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6" name="Footer Placeholder 5">
            <a:extLst>
              <a:ext uri="{FF2B5EF4-FFF2-40B4-BE49-F238E27FC236}">
                <a16:creationId xmlns:a16="http://schemas.microsoft.com/office/drawing/2014/main" id="{C7DF179F-3BF4-4AD8-9F64-4FD6B9A696EE}"/>
              </a:ext>
            </a:extLst>
          </p:cNvPr>
          <p:cNvSpPr>
            <a:spLocks noGrp="1"/>
          </p:cNvSpPr>
          <p:nvPr>
            <p:ph type="ftr" sz="quarter" idx="11"/>
          </p:nvPr>
        </p:nvSpPr>
        <p:spPr/>
        <p:txBody>
          <a:bodyPr/>
          <a:lstStyle/>
          <a:p>
            <a:endParaRPr lang="en-US" noProof="0"/>
          </a:p>
        </p:txBody>
      </p:sp>
      <p:sp>
        <p:nvSpPr>
          <p:cNvPr id="7" name="Slide Number Placeholder 6">
            <a:extLst>
              <a:ext uri="{FF2B5EF4-FFF2-40B4-BE49-F238E27FC236}">
                <a16:creationId xmlns:a16="http://schemas.microsoft.com/office/drawing/2014/main" id="{BB9D11DE-C09F-4B55-BA47-9F6377275F13}"/>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Tree>
    <p:extLst>
      <p:ext uri="{BB962C8B-B14F-4D97-AF65-F5344CB8AC3E}">
        <p14:creationId xmlns:p14="http://schemas.microsoft.com/office/powerpoint/2010/main" val="21732323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itle and Two Content - Abstract Grey Right">
    <p:spTree>
      <p:nvGrpSpPr>
        <p:cNvPr id="1" name=""/>
        <p:cNvGrpSpPr/>
        <p:nvPr/>
      </p:nvGrpSpPr>
      <p:grpSpPr>
        <a:xfrm>
          <a:off x="0" y="0"/>
          <a:ext cx="0" cy="0"/>
          <a:chOff x="0" y="0"/>
          <a:chExt cx="0" cy="0"/>
        </a:xfrm>
      </p:grpSpPr>
      <p:pic>
        <p:nvPicPr>
          <p:cNvPr id="11" name="Picture 10" descr="A picture containing indoor&#10;&#10;Description automatically generated">
            <a:extLst>
              <a:ext uri="{FF2B5EF4-FFF2-40B4-BE49-F238E27FC236}">
                <a16:creationId xmlns:a16="http://schemas.microsoft.com/office/drawing/2014/main" id="{443CD586-A196-41D8-B943-86D50C0F03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92773" y="0"/>
            <a:ext cx="9699227" cy="6858000"/>
          </a:xfrm>
          <a:prstGeom prst="rect">
            <a:avLst/>
          </a:prstGeom>
        </p:spPr>
      </p:pic>
      <p:sp>
        <p:nvSpPr>
          <p:cNvPr id="12" name="Rectangle 11">
            <a:extLst>
              <a:ext uri="{FF2B5EF4-FFF2-40B4-BE49-F238E27FC236}">
                <a16:creationId xmlns:a16="http://schemas.microsoft.com/office/drawing/2014/main" id="{63A6BB1E-ADC9-40DD-9F27-27BC31868D9A}"/>
              </a:ext>
            </a:extLst>
          </p:cNvPr>
          <p:cNvSpPr/>
          <p:nvPr userDrawn="1"/>
        </p:nvSpPr>
        <p:spPr>
          <a:xfrm rot="10800000">
            <a:off x="2209800" y="0"/>
            <a:ext cx="7931150" cy="6858000"/>
          </a:xfrm>
          <a:prstGeom prst="rect">
            <a:avLst/>
          </a:prstGeom>
          <a:gradFill flip="none" rotWithShape="1">
            <a:gsLst>
              <a:gs pos="0">
                <a:srgbClr val="FFFFFF">
                  <a:alpha val="0"/>
                </a:srgbClr>
              </a:gs>
              <a:gs pos="74000">
                <a:schemeClr val="bg1"/>
              </a:gs>
              <a:gs pos="83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FC80D4AB-E178-4B86-8C51-9AC5F0FFCEDE}"/>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4A6A961F-7E81-4064-950F-B81A77C3294E}"/>
              </a:ext>
            </a:extLst>
          </p:cNvPr>
          <p:cNvSpPr>
            <a:spLocks noGrp="1"/>
          </p:cNvSpPr>
          <p:nvPr>
            <p:ph sz="half" idx="1"/>
          </p:nvPr>
        </p:nvSpPr>
        <p:spPr>
          <a:xfrm>
            <a:off x="838200" y="1435994"/>
            <a:ext cx="5181600" cy="4740969"/>
          </a:xfrm>
        </p:spPr>
        <p:txBody>
          <a:bodyPr/>
          <a:lstStyle>
            <a:lvl1pPr marL="228600" indent="-228600">
              <a:buFontTx/>
              <a:buBlip>
                <a:blip r:embed="rId3"/>
              </a:buBlip>
              <a:defRPr/>
            </a:lvl1pPr>
            <a:lvl2pPr marL="685800" indent="-228600">
              <a:buFontTx/>
              <a:buBlip>
                <a:blip r:embed="rId3"/>
              </a:buBlip>
              <a:defRPr/>
            </a:lvl2pPr>
            <a:lvl3pPr marL="1143000" indent="-228600">
              <a:buFontTx/>
              <a:buBlip>
                <a:blip r:embed="rId3"/>
              </a:buBlip>
              <a:defRPr/>
            </a:lvl3pPr>
            <a:lvl4pPr marL="1600200" indent="-228600">
              <a:buFontTx/>
              <a:buBlip>
                <a:blip r:embed="rId3"/>
              </a:buBlip>
              <a:defRPr/>
            </a:lvl4pPr>
            <a:lvl5pPr marL="2057400" indent="-228600">
              <a:buFontTx/>
              <a:buBlip>
                <a:blip r:embed="rId3"/>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97BD9123-B1BC-4CAB-8E1D-8ED39B724AFA}"/>
              </a:ext>
            </a:extLst>
          </p:cNvPr>
          <p:cNvSpPr>
            <a:spLocks noGrp="1"/>
          </p:cNvSpPr>
          <p:nvPr>
            <p:ph sz="half" idx="2"/>
          </p:nvPr>
        </p:nvSpPr>
        <p:spPr>
          <a:xfrm>
            <a:off x="6172200" y="1435994"/>
            <a:ext cx="5181600" cy="4740969"/>
          </a:xfrm>
        </p:spPr>
        <p:txBody>
          <a:bodyPr/>
          <a:lstStyle>
            <a:lvl1pPr marL="228600" indent="-228600">
              <a:buFontTx/>
              <a:buBlip>
                <a:blip r:embed="rId3"/>
              </a:buBlip>
              <a:defRPr/>
            </a:lvl1pPr>
            <a:lvl2pPr marL="685800" indent="-228600">
              <a:buFontTx/>
              <a:buBlip>
                <a:blip r:embed="rId3"/>
              </a:buBlip>
              <a:defRPr/>
            </a:lvl2pPr>
            <a:lvl3pPr marL="1143000" indent="-228600">
              <a:buFontTx/>
              <a:buBlip>
                <a:blip r:embed="rId3"/>
              </a:buBlip>
              <a:defRPr/>
            </a:lvl3pPr>
            <a:lvl4pPr marL="1600200" indent="-228600">
              <a:buFontTx/>
              <a:buBlip>
                <a:blip r:embed="rId3"/>
              </a:buBlip>
              <a:defRPr/>
            </a:lvl4pPr>
            <a:lvl5pPr marL="2057400" indent="-228600">
              <a:buFontTx/>
              <a:buBlip>
                <a:blip r:embed="rId3"/>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a:extLst>
              <a:ext uri="{FF2B5EF4-FFF2-40B4-BE49-F238E27FC236}">
                <a16:creationId xmlns:a16="http://schemas.microsoft.com/office/drawing/2014/main" id="{9857BC7F-F432-403A-8510-7ABAD3A655F2}"/>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6" name="Footer Placeholder 5">
            <a:extLst>
              <a:ext uri="{FF2B5EF4-FFF2-40B4-BE49-F238E27FC236}">
                <a16:creationId xmlns:a16="http://schemas.microsoft.com/office/drawing/2014/main" id="{C7DF179F-3BF4-4AD8-9F64-4FD6B9A696EE}"/>
              </a:ext>
            </a:extLst>
          </p:cNvPr>
          <p:cNvSpPr>
            <a:spLocks noGrp="1"/>
          </p:cNvSpPr>
          <p:nvPr>
            <p:ph type="ftr" sz="quarter" idx="11"/>
          </p:nvPr>
        </p:nvSpPr>
        <p:spPr/>
        <p:txBody>
          <a:bodyPr/>
          <a:lstStyle/>
          <a:p>
            <a:endParaRPr lang="en-US" noProof="0"/>
          </a:p>
        </p:txBody>
      </p:sp>
      <p:sp>
        <p:nvSpPr>
          <p:cNvPr id="7" name="Slide Number Placeholder 6">
            <a:extLst>
              <a:ext uri="{FF2B5EF4-FFF2-40B4-BE49-F238E27FC236}">
                <a16:creationId xmlns:a16="http://schemas.microsoft.com/office/drawing/2014/main" id="{BB9D11DE-C09F-4B55-BA47-9F6377275F13}"/>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pic>
        <p:nvPicPr>
          <p:cNvPr id="9" name="Picture 8" descr="A picture containing icon&#10;&#10;Description automatically generated">
            <a:extLst>
              <a:ext uri="{FF2B5EF4-FFF2-40B4-BE49-F238E27FC236}">
                <a16:creationId xmlns:a16="http://schemas.microsoft.com/office/drawing/2014/main" id="{05D06D7C-D67B-4EEB-B857-EB1603251BD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spTree>
    <p:extLst>
      <p:ext uri="{BB962C8B-B14F-4D97-AF65-F5344CB8AC3E}">
        <p14:creationId xmlns:p14="http://schemas.microsoft.com/office/powerpoint/2010/main" val="42616702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F9636C4-B8C1-4E6B-A9A2-94E4A33A8DB8}"/>
              </a:ext>
            </a:extLst>
          </p:cNvPr>
          <p:cNvSpPr>
            <a:spLocks noGrp="1"/>
          </p:cNvSpPr>
          <p:nvPr>
            <p:ph type="dt" sz="half" idx="10"/>
          </p:nvPr>
        </p:nvSpPr>
        <p:spPr>
          <a:xfrm>
            <a:off x="838200" y="6356350"/>
            <a:ext cx="2743200" cy="365125"/>
          </a:xfrm>
          <a:prstGeom prst="rect">
            <a:avLst/>
          </a:prstGeom>
        </p:spPr>
        <p:txBody>
          <a:bodyPr/>
          <a:lstStyle/>
          <a:p>
            <a:fld id="{671C5949-B6E5-4EF4-8378-E86843A3BECC}" type="datetimeFigureOut">
              <a:rPr lang="en-US" noProof="0" smtClean="0"/>
              <a:t>4/19/2024</a:t>
            </a:fld>
            <a:endParaRPr lang="en-US" noProof="0"/>
          </a:p>
        </p:txBody>
      </p:sp>
      <p:pic>
        <p:nvPicPr>
          <p:cNvPr id="21" name="Picture 20">
            <a:extLst>
              <a:ext uri="{FF2B5EF4-FFF2-40B4-BE49-F238E27FC236}">
                <a16:creationId xmlns:a16="http://schemas.microsoft.com/office/drawing/2014/main" id="{92667EF4-76B7-4B36-BF96-80130F9899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00"/>
          <a:stretch/>
        </p:blipFill>
        <p:spPr>
          <a:xfrm flipH="1">
            <a:off x="-4618" y="0"/>
            <a:ext cx="7367128" cy="6851123"/>
          </a:xfrm>
          <a:prstGeom prst="rect">
            <a:avLst/>
          </a:prstGeom>
        </p:spPr>
      </p:pic>
      <p:grpSp>
        <p:nvGrpSpPr>
          <p:cNvPr id="24" name="Group 23">
            <a:extLst>
              <a:ext uri="{FF2B5EF4-FFF2-40B4-BE49-F238E27FC236}">
                <a16:creationId xmlns:a16="http://schemas.microsoft.com/office/drawing/2014/main" id="{FC543DD5-67CD-43F2-933F-FC0EB3F70CA1}"/>
              </a:ext>
            </a:extLst>
          </p:cNvPr>
          <p:cNvGrpSpPr/>
          <p:nvPr userDrawn="1"/>
        </p:nvGrpSpPr>
        <p:grpSpPr>
          <a:xfrm>
            <a:off x="11353800" y="4455430"/>
            <a:ext cx="881735" cy="881735"/>
            <a:chOff x="8215283" y="2760192"/>
            <a:chExt cx="4923155" cy="4923155"/>
          </a:xfrm>
        </p:grpSpPr>
        <p:sp>
          <p:nvSpPr>
            <p:cNvPr id="25" name="Rectangle: Rounded Corners 24">
              <a:extLst>
                <a:ext uri="{FF2B5EF4-FFF2-40B4-BE49-F238E27FC236}">
                  <a16:creationId xmlns:a16="http://schemas.microsoft.com/office/drawing/2014/main" id="{5F98B803-F3F9-4183-AA14-21B097FADC08}"/>
                </a:ext>
              </a:extLst>
            </p:cNvPr>
            <p:cNvSpPr/>
            <p:nvPr/>
          </p:nvSpPr>
          <p:spPr>
            <a:xfrm rot="2699449">
              <a:off x="8215283" y="2760192"/>
              <a:ext cx="4923155" cy="4923155"/>
            </a:xfrm>
            <a:prstGeom prst="round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solidFill>
                  <a:schemeClr val="accent2"/>
                </a:solidFill>
              </a:endParaRPr>
            </a:p>
          </p:txBody>
        </p:sp>
        <p:sp>
          <p:nvSpPr>
            <p:cNvPr id="26" name="Rectangle: Rounded Corners 25">
              <a:extLst>
                <a:ext uri="{FF2B5EF4-FFF2-40B4-BE49-F238E27FC236}">
                  <a16:creationId xmlns:a16="http://schemas.microsoft.com/office/drawing/2014/main" id="{01C16827-C472-4B27-AE3B-4643CCC334C8}"/>
                </a:ext>
              </a:extLst>
            </p:cNvPr>
            <p:cNvSpPr/>
            <p:nvPr/>
          </p:nvSpPr>
          <p:spPr>
            <a:xfrm rot="2699449">
              <a:off x="8815297" y="3375586"/>
              <a:ext cx="3692367" cy="3692367"/>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27" name="Group 26">
            <a:extLst>
              <a:ext uri="{FF2B5EF4-FFF2-40B4-BE49-F238E27FC236}">
                <a16:creationId xmlns:a16="http://schemas.microsoft.com/office/drawing/2014/main" id="{0C4A33E9-CFE5-41AA-96ED-84AFFF18D3A1}"/>
              </a:ext>
            </a:extLst>
          </p:cNvPr>
          <p:cNvGrpSpPr/>
          <p:nvPr userDrawn="1"/>
        </p:nvGrpSpPr>
        <p:grpSpPr>
          <a:xfrm>
            <a:off x="10639579" y="4352518"/>
            <a:ext cx="465820" cy="465820"/>
            <a:chOff x="8215283" y="2760192"/>
            <a:chExt cx="4923155" cy="4923155"/>
          </a:xfrm>
        </p:grpSpPr>
        <p:sp>
          <p:nvSpPr>
            <p:cNvPr id="28" name="Rectangle: Rounded Corners 27">
              <a:extLst>
                <a:ext uri="{FF2B5EF4-FFF2-40B4-BE49-F238E27FC236}">
                  <a16:creationId xmlns:a16="http://schemas.microsoft.com/office/drawing/2014/main" id="{A6DA198E-748C-4165-B2F5-9533BA36B8FC}"/>
                </a:ext>
              </a:extLst>
            </p:cNvPr>
            <p:cNvSpPr/>
            <p:nvPr/>
          </p:nvSpPr>
          <p:spPr>
            <a:xfrm rot="2699449">
              <a:off x="8215283" y="2760192"/>
              <a:ext cx="4923155" cy="4923155"/>
            </a:xfrm>
            <a:prstGeom prst="round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solidFill>
                  <a:schemeClr val="accent2"/>
                </a:solidFill>
              </a:endParaRPr>
            </a:p>
          </p:txBody>
        </p:sp>
        <p:sp>
          <p:nvSpPr>
            <p:cNvPr id="29" name="Rectangle: Rounded Corners 28">
              <a:extLst>
                <a:ext uri="{FF2B5EF4-FFF2-40B4-BE49-F238E27FC236}">
                  <a16:creationId xmlns:a16="http://schemas.microsoft.com/office/drawing/2014/main" id="{44CB624A-ED7D-4AC2-8B62-3D990276C084}"/>
                </a:ext>
              </a:extLst>
            </p:cNvPr>
            <p:cNvSpPr/>
            <p:nvPr/>
          </p:nvSpPr>
          <p:spPr>
            <a:xfrm rot="2699449">
              <a:off x="8815297" y="3375586"/>
              <a:ext cx="3692367" cy="3692367"/>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30" name="Group 29">
            <a:extLst>
              <a:ext uri="{FF2B5EF4-FFF2-40B4-BE49-F238E27FC236}">
                <a16:creationId xmlns:a16="http://schemas.microsoft.com/office/drawing/2014/main" id="{6E6B6F4E-C27F-4553-AF9A-42178145E81F}"/>
              </a:ext>
            </a:extLst>
          </p:cNvPr>
          <p:cNvGrpSpPr/>
          <p:nvPr userDrawn="1"/>
        </p:nvGrpSpPr>
        <p:grpSpPr>
          <a:xfrm>
            <a:off x="10215893" y="5360573"/>
            <a:ext cx="1449572" cy="1449572"/>
            <a:chOff x="8215283" y="2760192"/>
            <a:chExt cx="4923155" cy="4923155"/>
          </a:xfrm>
        </p:grpSpPr>
        <p:sp>
          <p:nvSpPr>
            <p:cNvPr id="31" name="Rectangle: Rounded Corners 30">
              <a:extLst>
                <a:ext uri="{FF2B5EF4-FFF2-40B4-BE49-F238E27FC236}">
                  <a16:creationId xmlns:a16="http://schemas.microsoft.com/office/drawing/2014/main" id="{2CA1703C-8AE7-418F-8575-3BAD66610580}"/>
                </a:ext>
              </a:extLst>
            </p:cNvPr>
            <p:cNvSpPr/>
            <p:nvPr/>
          </p:nvSpPr>
          <p:spPr>
            <a:xfrm rot="2699449">
              <a:off x="8215283" y="2760192"/>
              <a:ext cx="4923155" cy="4923155"/>
            </a:xfrm>
            <a:prstGeom prst="roundRect">
              <a:avLst/>
            </a:prstGeom>
            <a:solidFill>
              <a:schemeClr val="accent1">
                <a:lumMod val="20000"/>
                <a:lumOff val="8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solidFill>
                  <a:schemeClr val="accent2"/>
                </a:solidFill>
              </a:endParaRPr>
            </a:p>
          </p:txBody>
        </p:sp>
        <p:sp>
          <p:nvSpPr>
            <p:cNvPr id="32" name="Rectangle: Rounded Corners 31">
              <a:extLst>
                <a:ext uri="{FF2B5EF4-FFF2-40B4-BE49-F238E27FC236}">
                  <a16:creationId xmlns:a16="http://schemas.microsoft.com/office/drawing/2014/main" id="{74F534B0-8255-44B8-8D38-99EE7FF67C48}"/>
                </a:ext>
              </a:extLst>
            </p:cNvPr>
            <p:cNvSpPr/>
            <p:nvPr/>
          </p:nvSpPr>
          <p:spPr>
            <a:xfrm rot="2699449">
              <a:off x="8815297" y="3375586"/>
              <a:ext cx="3692367" cy="3692367"/>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sp>
        <p:nvSpPr>
          <p:cNvPr id="34" name="Title 1">
            <a:extLst>
              <a:ext uri="{FF2B5EF4-FFF2-40B4-BE49-F238E27FC236}">
                <a16:creationId xmlns:a16="http://schemas.microsoft.com/office/drawing/2014/main" id="{AB294AC1-5890-4F17-A750-C937099C86FC}"/>
              </a:ext>
            </a:extLst>
          </p:cNvPr>
          <p:cNvSpPr>
            <a:spLocks noGrp="1"/>
          </p:cNvSpPr>
          <p:nvPr>
            <p:ph type="title" hasCustomPrompt="1"/>
          </p:nvPr>
        </p:nvSpPr>
        <p:spPr>
          <a:xfrm>
            <a:off x="5183186" y="457200"/>
            <a:ext cx="6198168" cy="1600200"/>
          </a:xfrm>
          <a:prstGeom prst="rect">
            <a:avLst/>
          </a:prstGeom>
        </p:spPr>
        <p:txBody>
          <a:bodyPr anchor="b">
            <a:normAutofit/>
          </a:bodyPr>
          <a:lstStyle>
            <a:lvl1pPr>
              <a:defRPr sz="2400">
                <a:latin typeface="+mj-lt"/>
              </a:defRPr>
            </a:lvl1pPr>
          </a:lstStyle>
          <a:p>
            <a:r>
              <a:rPr lang="en-US" noProof="0"/>
              <a:t>Insert title of agenda</a:t>
            </a:r>
          </a:p>
        </p:txBody>
      </p:sp>
      <p:grpSp>
        <p:nvGrpSpPr>
          <p:cNvPr id="37" name="Group 36">
            <a:extLst>
              <a:ext uri="{FF2B5EF4-FFF2-40B4-BE49-F238E27FC236}">
                <a16:creationId xmlns:a16="http://schemas.microsoft.com/office/drawing/2014/main" id="{FF8EE55C-D66F-4941-B4C8-216121C79809}"/>
              </a:ext>
            </a:extLst>
          </p:cNvPr>
          <p:cNvGrpSpPr/>
          <p:nvPr/>
        </p:nvGrpSpPr>
        <p:grpSpPr>
          <a:xfrm>
            <a:off x="5267109" y="2314641"/>
            <a:ext cx="641460" cy="4069619"/>
            <a:chOff x="5048124" y="1188181"/>
            <a:chExt cx="857376" cy="5439458"/>
          </a:xfrm>
        </p:grpSpPr>
        <p:grpSp>
          <p:nvGrpSpPr>
            <p:cNvPr id="39" name="Group 38">
              <a:extLst>
                <a:ext uri="{FF2B5EF4-FFF2-40B4-BE49-F238E27FC236}">
                  <a16:creationId xmlns:a16="http://schemas.microsoft.com/office/drawing/2014/main" id="{6E26F7BA-F7E6-4B66-A80B-86D168180F27}"/>
                </a:ext>
              </a:extLst>
            </p:cNvPr>
            <p:cNvGrpSpPr/>
            <p:nvPr/>
          </p:nvGrpSpPr>
          <p:grpSpPr>
            <a:xfrm rot="5400000">
              <a:off x="4848526" y="1387780"/>
              <a:ext cx="1256574" cy="857375"/>
              <a:chOff x="5576063" y="2628738"/>
              <a:chExt cx="1956042" cy="1313452"/>
            </a:xfrm>
          </p:grpSpPr>
          <p:sp>
            <p:nvSpPr>
              <p:cNvPr id="77" name="Rectangle: Rounded Corners 76">
                <a:extLst>
                  <a:ext uri="{FF2B5EF4-FFF2-40B4-BE49-F238E27FC236}">
                    <a16:creationId xmlns:a16="http://schemas.microsoft.com/office/drawing/2014/main" id="{B4839817-2769-4480-A97B-772333427079}"/>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78" name="Group 77">
                <a:extLst>
                  <a:ext uri="{FF2B5EF4-FFF2-40B4-BE49-F238E27FC236}">
                    <a16:creationId xmlns:a16="http://schemas.microsoft.com/office/drawing/2014/main" id="{A9644289-12C5-466E-804A-201DC3C8AE50}"/>
                  </a:ext>
                </a:extLst>
              </p:cNvPr>
              <p:cNvGrpSpPr/>
              <p:nvPr/>
            </p:nvGrpSpPr>
            <p:grpSpPr>
              <a:xfrm>
                <a:off x="5576063" y="2928266"/>
                <a:ext cx="1013924" cy="1013924"/>
                <a:chOff x="3930645" y="2386942"/>
                <a:chExt cx="1632935" cy="1632935"/>
              </a:xfrm>
            </p:grpSpPr>
            <p:grpSp>
              <p:nvGrpSpPr>
                <p:cNvPr id="80" name="Group 79">
                  <a:extLst>
                    <a:ext uri="{FF2B5EF4-FFF2-40B4-BE49-F238E27FC236}">
                      <a16:creationId xmlns:a16="http://schemas.microsoft.com/office/drawing/2014/main" id="{59612321-784B-4EE7-A62F-2ED84DE0EC3C}"/>
                    </a:ext>
                  </a:extLst>
                </p:cNvPr>
                <p:cNvGrpSpPr/>
                <p:nvPr/>
              </p:nvGrpSpPr>
              <p:grpSpPr>
                <a:xfrm>
                  <a:off x="3930645" y="2386942"/>
                  <a:ext cx="1632935" cy="1632935"/>
                  <a:chOff x="4069862" y="2247004"/>
                  <a:chExt cx="1705284" cy="1705284"/>
                </a:xfrm>
              </p:grpSpPr>
              <p:sp>
                <p:nvSpPr>
                  <p:cNvPr id="82" name="Oval 81">
                    <a:extLst>
                      <a:ext uri="{FF2B5EF4-FFF2-40B4-BE49-F238E27FC236}">
                        <a16:creationId xmlns:a16="http://schemas.microsoft.com/office/drawing/2014/main" id="{23F14DC5-2F7B-42E7-8751-391E766E9A5E}"/>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83" name="Partial Circle 82">
                    <a:extLst>
                      <a:ext uri="{FF2B5EF4-FFF2-40B4-BE49-F238E27FC236}">
                        <a16:creationId xmlns:a16="http://schemas.microsoft.com/office/drawing/2014/main" id="{73AD2015-8964-41E2-8CAE-955AB6C26F20}"/>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81" name="Oval 80">
                  <a:extLst>
                    <a:ext uri="{FF2B5EF4-FFF2-40B4-BE49-F238E27FC236}">
                      <a16:creationId xmlns:a16="http://schemas.microsoft.com/office/drawing/2014/main" id="{323D6C83-0E0D-4297-B3FA-D302287E7EFF}"/>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79" name="Rectangle: Rounded Corners 78">
                <a:extLst>
                  <a:ext uri="{FF2B5EF4-FFF2-40B4-BE49-F238E27FC236}">
                    <a16:creationId xmlns:a16="http://schemas.microsoft.com/office/drawing/2014/main" id="{0817CE1A-4035-42E4-BF7B-8F234434FB93}"/>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0" name="Group 39">
              <a:extLst>
                <a:ext uri="{FF2B5EF4-FFF2-40B4-BE49-F238E27FC236}">
                  <a16:creationId xmlns:a16="http://schemas.microsoft.com/office/drawing/2014/main" id="{DAE09F7D-C3EF-4C36-8015-46C2705DC630}"/>
                </a:ext>
              </a:extLst>
            </p:cNvPr>
            <p:cNvGrpSpPr/>
            <p:nvPr/>
          </p:nvGrpSpPr>
          <p:grpSpPr>
            <a:xfrm rot="5400000">
              <a:off x="4848526" y="2361605"/>
              <a:ext cx="1256574" cy="857375"/>
              <a:chOff x="5576063" y="2628738"/>
              <a:chExt cx="1956042" cy="1313452"/>
            </a:xfrm>
          </p:grpSpPr>
          <p:sp>
            <p:nvSpPr>
              <p:cNvPr id="70" name="Rectangle: Rounded Corners 69">
                <a:extLst>
                  <a:ext uri="{FF2B5EF4-FFF2-40B4-BE49-F238E27FC236}">
                    <a16:creationId xmlns:a16="http://schemas.microsoft.com/office/drawing/2014/main" id="{DCED5098-C492-4B4D-B100-5187D5CD1172}"/>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71" name="Group 70">
                <a:extLst>
                  <a:ext uri="{FF2B5EF4-FFF2-40B4-BE49-F238E27FC236}">
                    <a16:creationId xmlns:a16="http://schemas.microsoft.com/office/drawing/2014/main" id="{E282C237-18CE-4D03-A029-B7786A741C64}"/>
                  </a:ext>
                </a:extLst>
              </p:cNvPr>
              <p:cNvGrpSpPr/>
              <p:nvPr/>
            </p:nvGrpSpPr>
            <p:grpSpPr>
              <a:xfrm>
                <a:off x="5576063" y="2928266"/>
                <a:ext cx="1013924" cy="1013924"/>
                <a:chOff x="3930645" y="2386942"/>
                <a:chExt cx="1632935" cy="1632935"/>
              </a:xfrm>
            </p:grpSpPr>
            <p:grpSp>
              <p:nvGrpSpPr>
                <p:cNvPr id="73" name="Group 72">
                  <a:extLst>
                    <a:ext uri="{FF2B5EF4-FFF2-40B4-BE49-F238E27FC236}">
                      <a16:creationId xmlns:a16="http://schemas.microsoft.com/office/drawing/2014/main" id="{5C6DD50D-4EFD-46A9-AF51-10F56DE88F11}"/>
                    </a:ext>
                  </a:extLst>
                </p:cNvPr>
                <p:cNvGrpSpPr/>
                <p:nvPr/>
              </p:nvGrpSpPr>
              <p:grpSpPr>
                <a:xfrm>
                  <a:off x="3930645" y="2386942"/>
                  <a:ext cx="1632935" cy="1632935"/>
                  <a:chOff x="4069862" y="2247004"/>
                  <a:chExt cx="1705284" cy="1705284"/>
                </a:xfrm>
              </p:grpSpPr>
              <p:sp>
                <p:nvSpPr>
                  <p:cNvPr id="75" name="Oval 74">
                    <a:extLst>
                      <a:ext uri="{FF2B5EF4-FFF2-40B4-BE49-F238E27FC236}">
                        <a16:creationId xmlns:a16="http://schemas.microsoft.com/office/drawing/2014/main" id="{FC0AA398-F974-4B22-AE93-233DCE24BD37}"/>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76" name="Partial Circle 75">
                    <a:extLst>
                      <a:ext uri="{FF2B5EF4-FFF2-40B4-BE49-F238E27FC236}">
                        <a16:creationId xmlns:a16="http://schemas.microsoft.com/office/drawing/2014/main" id="{427B780E-DD4F-41F1-B89E-3666BEC93351}"/>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74" name="Oval 73">
                  <a:extLst>
                    <a:ext uri="{FF2B5EF4-FFF2-40B4-BE49-F238E27FC236}">
                      <a16:creationId xmlns:a16="http://schemas.microsoft.com/office/drawing/2014/main" id="{3BCB96B4-CE7C-4A77-8EEF-09DC0B0E29FA}"/>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72" name="Rectangle: Rounded Corners 71">
                <a:extLst>
                  <a:ext uri="{FF2B5EF4-FFF2-40B4-BE49-F238E27FC236}">
                    <a16:creationId xmlns:a16="http://schemas.microsoft.com/office/drawing/2014/main" id="{3DF80A68-DD3B-4A1E-B843-2ABBD57AB508}"/>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1" name="Group 40">
              <a:extLst>
                <a:ext uri="{FF2B5EF4-FFF2-40B4-BE49-F238E27FC236}">
                  <a16:creationId xmlns:a16="http://schemas.microsoft.com/office/drawing/2014/main" id="{070744DF-35D4-483C-9ED3-D80C9E424E10}"/>
                </a:ext>
              </a:extLst>
            </p:cNvPr>
            <p:cNvGrpSpPr/>
            <p:nvPr/>
          </p:nvGrpSpPr>
          <p:grpSpPr>
            <a:xfrm rot="5400000">
              <a:off x="4848525" y="3294185"/>
              <a:ext cx="1256574" cy="857375"/>
              <a:chOff x="5576063" y="2628738"/>
              <a:chExt cx="1956042" cy="1313452"/>
            </a:xfrm>
          </p:grpSpPr>
          <p:sp>
            <p:nvSpPr>
              <p:cNvPr id="63" name="Rectangle: Rounded Corners 62">
                <a:extLst>
                  <a:ext uri="{FF2B5EF4-FFF2-40B4-BE49-F238E27FC236}">
                    <a16:creationId xmlns:a16="http://schemas.microsoft.com/office/drawing/2014/main" id="{A8FD912B-FFFE-41CD-99AB-7E8EF4A9B66A}"/>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64" name="Group 63">
                <a:extLst>
                  <a:ext uri="{FF2B5EF4-FFF2-40B4-BE49-F238E27FC236}">
                    <a16:creationId xmlns:a16="http://schemas.microsoft.com/office/drawing/2014/main" id="{28FB15D4-E785-4AFB-BEDA-DD6B4682C16D}"/>
                  </a:ext>
                </a:extLst>
              </p:cNvPr>
              <p:cNvGrpSpPr/>
              <p:nvPr/>
            </p:nvGrpSpPr>
            <p:grpSpPr>
              <a:xfrm>
                <a:off x="5576063" y="2928266"/>
                <a:ext cx="1013924" cy="1013924"/>
                <a:chOff x="3930645" y="2386942"/>
                <a:chExt cx="1632935" cy="1632935"/>
              </a:xfrm>
            </p:grpSpPr>
            <p:grpSp>
              <p:nvGrpSpPr>
                <p:cNvPr id="66" name="Group 65">
                  <a:extLst>
                    <a:ext uri="{FF2B5EF4-FFF2-40B4-BE49-F238E27FC236}">
                      <a16:creationId xmlns:a16="http://schemas.microsoft.com/office/drawing/2014/main" id="{99674960-E1C9-46C5-920C-32C2A9A9E2EB}"/>
                    </a:ext>
                  </a:extLst>
                </p:cNvPr>
                <p:cNvGrpSpPr/>
                <p:nvPr/>
              </p:nvGrpSpPr>
              <p:grpSpPr>
                <a:xfrm>
                  <a:off x="3930645" y="2386942"/>
                  <a:ext cx="1632935" cy="1632935"/>
                  <a:chOff x="4069862" y="2247004"/>
                  <a:chExt cx="1705284" cy="1705284"/>
                </a:xfrm>
              </p:grpSpPr>
              <p:sp>
                <p:nvSpPr>
                  <p:cNvPr id="68" name="Oval 67">
                    <a:extLst>
                      <a:ext uri="{FF2B5EF4-FFF2-40B4-BE49-F238E27FC236}">
                        <a16:creationId xmlns:a16="http://schemas.microsoft.com/office/drawing/2014/main" id="{5724B778-0585-4739-BAA7-33FB86B0A9E2}"/>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69" name="Partial Circle 68">
                    <a:extLst>
                      <a:ext uri="{FF2B5EF4-FFF2-40B4-BE49-F238E27FC236}">
                        <a16:creationId xmlns:a16="http://schemas.microsoft.com/office/drawing/2014/main" id="{6AF8A5F5-6426-4AB6-9CF1-BB164767109F}"/>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67" name="Oval 66">
                  <a:extLst>
                    <a:ext uri="{FF2B5EF4-FFF2-40B4-BE49-F238E27FC236}">
                      <a16:creationId xmlns:a16="http://schemas.microsoft.com/office/drawing/2014/main" id="{C298C768-6756-4E47-A963-08CE5C17E741}"/>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65" name="Rectangle: Rounded Corners 64">
                <a:extLst>
                  <a:ext uri="{FF2B5EF4-FFF2-40B4-BE49-F238E27FC236}">
                    <a16:creationId xmlns:a16="http://schemas.microsoft.com/office/drawing/2014/main" id="{56E0DDFB-F97C-4D58-B38C-8D32F48152AE}"/>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2" name="Group 41">
              <a:extLst>
                <a:ext uri="{FF2B5EF4-FFF2-40B4-BE49-F238E27FC236}">
                  <a16:creationId xmlns:a16="http://schemas.microsoft.com/office/drawing/2014/main" id="{835070F6-264A-44CD-B5E0-33317F53FC5D}"/>
                </a:ext>
              </a:extLst>
            </p:cNvPr>
            <p:cNvGrpSpPr/>
            <p:nvPr/>
          </p:nvGrpSpPr>
          <p:grpSpPr>
            <a:xfrm rot="5400000">
              <a:off x="4848525" y="4269483"/>
              <a:ext cx="1256574" cy="857375"/>
              <a:chOff x="5576063" y="2628738"/>
              <a:chExt cx="1956042" cy="1313452"/>
            </a:xfrm>
          </p:grpSpPr>
          <p:sp>
            <p:nvSpPr>
              <p:cNvPr id="56" name="Rectangle: Rounded Corners 55">
                <a:extLst>
                  <a:ext uri="{FF2B5EF4-FFF2-40B4-BE49-F238E27FC236}">
                    <a16:creationId xmlns:a16="http://schemas.microsoft.com/office/drawing/2014/main" id="{D0B9AE99-DBB4-48C8-B66E-1032AE3AB261}"/>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57" name="Group 56">
                <a:extLst>
                  <a:ext uri="{FF2B5EF4-FFF2-40B4-BE49-F238E27FC236}">
                    <a16:creationId xmlns:a16="http://schemas.microsoft.com/office/drawing/2014/main" id="{EBC6876A-0753-4309-8D7F-AF890D2E134C}"/>
                  </a:ext>
                </a:extLst>
              </p:cNvPr>
              <p:cNvGrpSpPr/>
              <p:nvPr/>
            </p:nvGrpSpPr>
            <p:grpSpPr>
              <a:xfrm>
                <a:off x="5576063" y="2928266"/>
                <a:ext cx="1013924" cy="1013924"/>
                <a:chOff x="3930645" y="2386942"/>
                <a:chExt cx="1632935" cy="1632935"/>
              </a:xfrm>
            </p:grpSpPr>
            <p:grpSp>
              <p:nvGrpSpPr>
                <p:cNvPr id="59" name="Group 58">
                  <a:extLst>
                    <a:ext uri="{FF2B5EF4-FFF2-40B4-BE49-F238E27FC236}">
                      <a16:creationId xmlns:a16="http://schemas.microsoft.com/office/drawing/2014/main" id="{6AA0C814-BE14-4827-A63A-FDA8B8586513}"/>
                    </a:ext>
                  </a:extLst>
                </p:cNvPr>
                <p:cNvGrpSpPr/>
                <p:nvPr/>
              </p:nvGrpSpPr>
              <p:grpSpPr>
                <a:xfrm>
                  <a:off x="3930645" y="2386942"/>
                  <a:ext cx="1632935" cy="1632935"/>
                  <a:chOff x="4069862" y="2247004"/>
                  <a:chExt cx="1705284" cy="1705284"/>
                </a:xfrm>
              </p:grpSpPr>
              <p:sp>
                <p:nvSpPr>
                  <p:cNvPr id="61" name="Oval 60">
                    <a:extLst>
                      <a:ext uri="{FF2B5EF4-FFF2-40B4-BE49-F238E27FC236}">
                        <a16:creationId xmlns:a16="http://schemas.microsoft.com/office/drawing/2014/main" id="{AA6C51BD-B4EE-4D22-B8E5-DCB836C4EAE7}"/>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62" name="Partial Circle 61">
                    <a:extLst>
                      <a:ext uri="{FF2B5EF4-FFF2-40B4-BE49-F238E27FC236}">
                        <a16:creationId xmlns:a16="http://schemas.microsoft.com/office/drawing/2014/main" id="{85EE9C90-4403-4A7E-A5D2-6C715D54CB76}"/>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60" name="Oval 59">
                  <a:extLst>
                    <a:ext uri="{FF2B5EF4-FFF2-40B4-BE49-F238E27FC236}">
                      <a16:creationId xmlns:a16="http://schemas.microsoft.com/office/drawing/2014/main" id="{3CDFCB9F-D30B-4BDE-B953-9A7B2FC20FB1}"/>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58" name="Rectangle: Rounded Corners 57">
                <a:extLst>
                  <a:ext uri="{FF2B5EF4-FFF2-40B4-BE49-F238E27FC236}">
                    <a16:creationId xmlns:a16="http://schemas.microsoft.com/office/drawing/2014/main" id="{593B6A96-99A6-4B0C-8056-AACC4B9FA39B}"/>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3" name="Group 42">
              <a:extLst>
                <a:ext uri="{FF2B5EF4-FFF2-40B4-BE49-F238E27FC236}">
                  <a16:creationId xmlns:a16="http://schemas.microsoft.com/office/drawing/2014/main" id="{6EAA9377-4ABE-4F03-8CDA-776B795BD71C}"/>
                </a:ext>
              </a:extLst>
            </p:cNvPr>
            <p:cNvGrpSpPr/>
            <p:nvPr/>
          </p:nvGrpSpPr>
          <p:grpSpPr>
            <a:xfrm rot="5400000">
              <a:off x="4848525" y="5243308"/>
              <a:ext cx="1256574" cy="857375"/>
              <a:chOff x="5576063" y="2628738"/>
              <a:chExt cx="1956042" cy="1313452"/>
            </a:xfrm>
          </p:grpSpPr>
          <p:sp>
            <p:nvSpPr>
              <p:cNvPr id="49" name="Rectangle: Rounded Corners 48">
                <a:extLst>
                  <a:ext uri="{FF2B5EF4-FFF2-40B4-BE49-F238E27FC236}">
                    <a16:creationId xmlns:a16="http://schemas.microsoft.com/office/drawing/2014/main" id="{8AA9D75D-8FA7-4AF3-AA81-522C31228371}"/>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50" name="Group 49">
                <a:extLst>
                  <a:ext uri="{FF2B5EF4-FFF2-40B4-BE49-F238E27FC236}">
                    <a16:creationId xmlns:a16="http://schemas.microsoft.com/office/drawing/2014/main" id="{B5E2140C-EDE5-4B8C-92CC-A5317894D5C2}"/>
                  </a:ext>
                </a:extLst>
              </p:cNvPr>
              <p:cNvGrpSpPr/>
              <p:nvPr/>
            </p:nvGrpSpPr>
            <p:grpSpPr>
              <a:xfrm>
                <a:off x="5576063" y="2928266"/>
                <a:ext cx="1013924" cy="1013924"/>
                <a:chOff x="3930645" y="2386942"/>
                <a:chExt cx="1632935" cy="1632935"/>
              </a:xfrm>
            </p:grpSpPr>
            <p:grpSp>
              <p:nvGrpSpPr>
                <p:cNvPr id="52" name="Group 51">
                  <a:extLst>
                    <a:ext uri="{FF2B5EF4-FFF2-40B4-BE49-F238E27FC236}">
                      <a16:creationId xmlns:a16="http://schemas.microsoft.com/office/drawing/2014/main" id="{2D2C5AD8-074D-4FA8-9073-BF80E241E0B0}"/>
                    </a:ext>
                  </a:extLst>
                </p:cNvPr>
                <p:cNvGrpSpPr/>
                <p:nvPr/>
              </p:nvGrpSpPr>
              <p:grpSpPr>
                <a:xfrm>
                  <a:off x="3930645" y="2386942"/>
                  <a:ext cx="1632935" cy="1632935"/>
                  <a:chOff x="4069862" y="2247004"/>
                  <a:chExt cx="1705284" cy="1705284"/>
                </a:xfrm>
              </p:grpSpPr>
              <p:sp>
                <p:nvSpPr>
                  <p:cNvPr id="54" name="Oval 53">
                    <a:extLst>
                      <a:ext uri="{FF2B5EF4-FFF2-40B4-BE49-F238E27FC236}">
                        <a16:creationId xmlns:a16="http://schemas.microsoft.com/office/drawing/2014/main" id="{2553D1B2-D789-4525-860D-6DCF6FE7CFCB}"/>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55" name="Partial Circle 54">
                    <a:extLst>
                      <a:ext uri="{FF2B5EF4-FFF2-40B4-BE49-F238E27FC236}">
                        <a16:creationId xmlns:a16="http://schemas.microsoft.com/office/drawing/2014/main" id="{6D97515C-333A-4D0B-A071-D25BB6E045D2}"/>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53" name="Oval 52">
                  <a:extLst>
                    <a:ext uri="{FF2B5EF4-FFF2-40B4-BE49-F238E27FC236}">
                      <a16:creationId xmlns:a16="http://schemas.microsoft.com/office/drawing/2014/main" id="{40E01195-D872-4B7B-A452-9FEC589FAD8C}"/>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51" name="Rectangle: Rounded Corners 50">
                <a:extLst>
                  <a:ext uri="{FF2B5EF4-FFF2-40B4-BE49-F238E27FC236}">
                    <a16:creationId xmlns:a16="http://schemas.microsoft.com/office/drawing/2014/main" id="{138731BF-94D9-456E-8FE3-3A86934E779C}"/>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4" name="Group 43">
              <a:extLst>
                <a:ext uri="{FF2B5EF4-FFF2-40B4-BE49-F238E27FC236}">
                  <a16:creationId xmlns:a16="http://schemas.microsoft.com/office/drawing/2014/main" id="{41A7319F-97C1-4842-B5D1-5605BAA1749B}"/>
                </a:ext>
              </a:extLst>
            </p:cNvPr>
            <p:cNvGrpSpPr/>
            <p:nvPr/>
          </p:nvGrpSpPr>
          <p:grpSpPr>
            <a:xfrm rot="5400000">
              <a:off x="5053375" y="5971037"/>
              <a:ext cx="651351" cy="661854"/>
              <a:chOff x="3930645" y="2386942"/>
              <a:chExt cx="1632935" cy="1632935"/>
            </a:xfrm>
          </p:grpSpPr>
          <p:grpSp>
            <p:nvGrpSpPr>
              <p:cNvPr id="45" name="Group 44">
                <a:extLst>
                  <a:ext uri="{FF2B5EF4-FFF2-40B4-BE49-F238E27FC236}">
                    <a16:creationId xmlns:a16="http://schemas.microsoft.com/office/drawing/2014/main" id="{4D8A12D1-7A44-4796-8462-0B35FAA132A8}"/>
                  </a:ext>
                </a:extLst>
              </p:cNvPr>
              <p:cNvGrpSpPr/>
              <p:nvPr/>
            </p:nvGrpSpPr>
            <p:grpSpPr>
              <a:xfrm>
                <a:off x="3930645" y="2386942"/>
                <a:ext cx="1632935" cy="1632935"/>
                <a:chOff x="4069862" y="2247004"/>
                <a:chExt cx="1705284" cy="1705284"/>
              </a:xfrm>
            </p:grpSpPr>
            <p:sp>
              <p:nvSpPr>
                <p:cNvPr id="47" name="Oval 46">
                  <a:extLst>
                    <a:ext uri="{FF2B5EF4-FFF2-40B4-BE49-F238E27FC236}">
                      <a16:creationId xmlns:a16="http://schemas.microsoft.com/office/drawing/2014/main" id="{DE4429F5-93E0-4440-8729-34C440FAE8E5}"/>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48" name="Partial Circle 47">
                  <a:extLst>
                    <a:ext uri="{FF2B5EF4-FFF2-40B4-BE49-F238E27FC236}">
                      <a16:creationId xmlns:a16="http://schemas.microsoft.com/office/drawing/2014/main" id="{71DE3588-7D4B-43FA-8253-D5082227280B}"/>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46" name="Oval 45">
                <a:extLst>
                  <a:ext uri="{FF2B5EF4-FFF2-40B4-BE49-F238E27FC236}">
                    <a16:creationId xmlns:a16="http://schemas.microsoft.com/office/drawing/2014/main" id="{AE105E25-E077-49EB-829B-D369C72A4473}"/>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sp>
        <p:nvSpPr>
          <p:cNvPr id="38" name="Rectangle: Rounded Corners 37">
            <a:extLst>
              <a:ext uri="{FF2B5EF4-FFF2-40B4-BE49-F238E27FC236}">
                <a16:creationId xmlns:a16="http://schemas.microsoft.com/office/drawing/2014/main" id="{BA52C9E0-4384-47AB-A4B5-0B37AB7EA4E7}"/>
              </a:ext>
            </a:extLst>
          </p:cNvPr>
          <p:cNvSpPr/>
          <p:nvPr/>
        </p:nvSpPr>
        <p:spPr>
          <a:xfrm rot="10800000">
            <a:off x="5732753" y="6138206"/>
            <a:ext cx="175815" cy="30625"/>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87" name="Content Placeholder 2">
            <a:extLst>
              <a:ext uri="{FF2B5EF4-FFF2-40B4-BE49-F238E27FC236}">
                <a16:creationId xmlns:a16="http://schemas.microsoft.com/office/drawing/2014/main" id="{32DC916F-038C-459F-87D1-3EA70717C2A9}"/>
              </a:ext>
            </a:extLst>
          </p:cNvPr>
          <p:cNvSpPr txBox="1">
            <a:spLocks/>
          </p:cNvSpPr>
          <p:nvPr userDrawn="1"/>
        </p:nvSpPr>
        <p:spPr>
          <a:xfrm>
            <a:off x="5169015" y="2403392"/>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1.</a:t>
            </a:r>
          </a:p>
        </p:txBody>
      </p:sp>
      <p:sp>
        <p:nvSpPr>
          <p:cNvPr id="88" name="Content Placeholder 2">
            <a:extLst>
              <a:ext uri="{FF2B5EF4-FFF2-40B4-BE49-F238E27FC236}">
                <a16:creationId xmlns:a16="http://schemas.microsoft.com/office/drawing/2014/main" id="{CF1E6C18-A132-4B3D-844B-592232B4CCD2}"/>
              </a:ext>
            </a:extLst>
          </p:cNvPr>
          <p:cNvSpPr txBox="1">
            <a:spLocks/>
          </p:cNvSpPr>
          <p:nvPr userDrawn="1"/>
        </p:nvSpPr>
        <p:spPr>
          <a:xfrm>
            <a:off x="5162002" y="3129169"/>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2.</a:t>
            </a:r>
          </a:p>
        </p:txBody>
      </p:sp>
      <p:sp>
        <p:nvSpPr>
          <p:cNvPr id="89" name="Content Placeholder 2">
            <a:extLst>
              <a:ext uri="{FF2B5EF4-FFF2-40B4-BE49-F238E27FC236}">
                <a16:creationId xmlns:a16="http://schemas.microsoft.com/office/drawing/2014/main" id="{07B0F043-B377-441F-BA53-F9D05E6158E3}"/>
              </a:ext>
            </a:extLst>
          </p:cNvPr>
          <p:cNvSpPr txBox="1">
            <a:spLocks/>
          </p:cNvSpPr>
          <p:nvPr userDrawn="1"/>
        </p:nvSpPr>
        <p:spPr>
          <a:xfrm>
            <a:off x="5169015" y="3827946"/>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3.</a:t>
            </a:r>
          </a:p>
        </p:txBody>
      </p:sp>
      <p:sp>
        <p:nvSpPr>
          <p:cNvPr id="90" name="Content Placeholder 2">
            <a:extLst>
              <a:ext uri="{FF2B5EF4-FFF2-40B4-BE49-F238E27FC236}">
                <a16:creationId xmlns:a16="http://schemas.microsoft.com/office/drawing/2014/main" id="{9E3D8A1C-E386-4D72-AFA4-A5C3F8B70D41}"/>
              </a:ext>
            </a:extLst>
          </p:cNvPr>
          <p:cNvSpPr txBox="1">
            <a:spLocks/>
          </p:cNvSpPr>
          <p:nvPr userDrawn="1"/>
        </p:nvSpPr>
        <p:spPr>
          <a:xfrm>
            <a:off x="5144193" y="4552105"/>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4.</a:t>
            </a:r>
          </a:p>
        </p:txBody>
      </p:sp>
      <p:sp>
        <p:nvSpPr>
          <p:cNvPr id="91" name="Content Placeholder 2">
            <a:extLst>
              <a:ext uri="{FF2B5EF4-FFF2-40B4-BE49-F238E27FC236}">
                <a16:creationId xmlns:a16="http://schemas.microsoft.com/office/drawing/2014/main" id="{6A6595F3-97F7-4340-9332-6D66A58F3F37}"/>
              </a:ext>
            </a:extLst>
          </p:cNvPr>
          <p:cNvSpPr txBox="1">
            <a:spLocks/>
          </p:cNvSpPr>
          <p:nvPr userDrawn="1"/>
        </p:nvSpPr>
        <p:spPr>
          <a:xfrm>
            <a:off x="5154354" y="5288847"/>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5.</a:t>
            </a:r>
          </a:p>
        </p:txBody>
      </p:sp>
      <p:sp>
        <p:nvSpPr>
          <p:cNvPr id="92" name="Content Placeholder 2">
            <a:extLst>
              <a:ext uri="{FF2B5EF4-FFF2-40B4-BE49-F238E27FC236}">
                <a16:creationId xmlns:a16="http://schemas.microsoft.com/office/drawing/2014/main" id="{F51A516C-B53C-4051-9D25-D213E747F152}"/>
              </a:ext>
            </a:extLst>
          </p:cNvPr>
          <p:cNvSpPr txBox="1">
            <a:spLocks/>
          </p:cNvSpPr>
          <p:nvPr userDrawn="1"/>
        </p:nvSpPr>
        <p:spPr>
          <a:xfrm>
            <a:off x="5159719" y="5975041"/>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6.</a:t>
            </a:r>
          </a:p>
        </p:txBody>
      </p:sp>
      <p:sp>
        <p:nvSpPr>
          <p:cNvPr id="6" name="Text Placeholder 5">
            <a:extLst>
              <a:ext uri="{FF2B5EF4-FFF2-40B4-BE49-F238E27FC236}">
                <a16:creationId xmlns:a16="http://schemas.microsoft.com/office/drawing/2014/main" id="{108A88AD-8BBB-434E-AA95-0AB05FF915A6}"/>
              </a:ext>
            </a:extLst>
          </p:cNvPr>
          <p:cNvSpPr>
            <a:spLocks noGrp="1"/>
          </p:cNvSpPr>
          <p:nvPr userDrawn="1">
            <p:ph type="body" sz="quarter" idx="11"/>
          </p:nvPr>
        </p:nvSpPr>
        <p:spPr>
          <a:xfrm>
            <a:off x="6178550" y="2411186"/>
            <a:ext cx="5202804" cy="294337"/>
          </a:xfrm>
          <a:prstGeom prst="rect">
            <a:avLst/>
          </a:prstGeom>
        </p:spPr>
        <p:txBody>
          <a:bodyPr anchor="ctr"/>
          <a:lstStyle>
            <a:lvl1pPr marL="0" indent="0">
              <a:buNone/>
              <a:defRPr sz="1600"/>
            </a:lvl1pPr>
          </a:lstStyle>
          <a:p>
            <a:pPr lvl="0"/>
            <a:r>
              <a:rPr lang="en-US" noProof="0"/>
              <a:t>Click to edit Master text styles</a:t>
            </a:r>
          </a:p>
        </p:txBody>
      </p:sp>
      <p:sp>
        <p:nvSpPr>
          <p:cNvPr id="94" name="Text Placeholder 5">
            <a:extLst>
              <a:ext uri="{FF2B5EF4-FFF2-40B4-BE49-F238E27FC236}">
                <a16:creationId xmlns:a16="http://schemas.microsoft.com/office/drawing/2014/main" id="{7ACF4562-2C5B-40F8-B052-88B9051D0C46}"/>
              </a:ext>
            </a:extLst>
          </p:cNvPr>
          <p:cNvSpPr>
            <a:spLocks noGrp="1"/>
          </p:cNvSpPr>
          <p:nvPr userDrawn="1">
            <p:ph type="body" sz="quarter" idx="12"/>
          </p:nvPr>
        </p:nvSpPr>
        <p:spPr>
          <a:xfrm>
            <a:off x="6178550" y="3144078"/>
            <a:ext cx="5202804" cy="294337"/>
          </a:xfrm>
          <a:prstGeom prst="rect">
            <a:avLst/>
          </a:prstGeom>
        </p:spPr>
        <p:txBody>
          <a:bodyPr anchor="ctr"/>
          <a:lstStyle>
            <a:lvl1pPr marL="0" indent="0">
              <a:buNone/>
              <a:defRPr sz="1600"/>
            </a:lvl1pPr>
          </a:lstStyle>
          <a:p>
            <a:pPr lvl="0"/>
            <a:r>
              <a:rPr lang="en-US" noProof="0"/>
              <a:t>Click to edit Master text styles</a:t>
            </a:r>
          </a:p>
        </p:txBody>
      </p:sp>
      <p:sp>
        <p:nvSpPr>
          <p:cNvPr id="95" name="Text Placeholder 5">
            <a:extLst>
              <a:ext uri="{FF2B5EF4-FFF2-40B4-BE49-F238E27FC236}">
                <a16:creationId xmlns:a16="http://schemas.microsoft.com/office/drawing/2014/main" id="{48CECA8E-80AE-4048-83B5-77F220D8CC36}"/>
              </a:ext>
            </a:extLst>
          </p:cNvPr>
          <p:cNvSpPr>
            <a:spLocks noGrp="1"/>
          </p:cNvSpPr>
          <p:nvPr userDrawn="1">
            <p:ph type="body" sz="quarter" idx="13"/>
          </p:nvPr>
        </p:nvSpPr>
        <p:spPr>
          <a:xfrm>
            <a:off x="6178550" y="3841803"/>
            <a:ext cx="5202804" cy="294337"/>
          </a:xfrm>
          <a:prstGeom prst="rect">
            <a:avLst/>
          </a:prstGeom>
        </p:spPr>
        <p:txBody>
          <a:bodyPr anchor="ctr"/>
          <a:lstStyle>
            <a:lvl1pPr marL="0" indent="0">
              <a:buNone/>
              <a:defRPr sz="1600"/>
            </a:lvl1pPr>
          </a:lstStyle>
          <a:p>
            <a:pPr lvl="0"/>
            <a:r>
              <a:rPr lang="en-US" noProof="0"/>
              <a:t>Click to edit Master text styles</a:t>
            </a:r>
          </a:p>
        </p:txBody>
      </p:sp>
      <p:sp>
        <p:nvSpPr>
          <p:cNvPr id="96" name="Text Placeholder 5">
            <a:extLst>
              <a:ext uri="{FF2B5EF4-FFF2-40B4-BE49-F238E27FC236}">
                <a16:creationId xmlns:a16="http://schemas.microsoft.com/office/drawing/2014/main" id="{9964F0DD-E9EE-43FF-9F3E-7A8805F9337B}"/>
              </a:ext>
            </a:extLst>
          </p:cNvPr>
          <p:cNvSpPr>
            <a:spLocks noGrp="1"/>
          </p:cNvSpPr>
          <p:nvPr userDrawn="1">
            <p:ph type="body" sz="quarter" idx="14"/>
          </p:nvPr>
        </p:nvSpPr>
        <p:spPr>
          <a:xfrm>
            <a:off x="6138560" y="4554902"/>
            <a:ext cx="5202804" cy="294337"/>
          </a:xfrm>
          <a:prstGeom prst="rect">
            <a:avLst/>
          </a:prstGeom>
        </p:spPr>
        <p:txBody>
          <a:bodyPr anchor="ctr"/>
          <a:lstStyle>
            <a:lvl1pPr marL="0" indent="0">
              <a:buNone/>
              <a:defRPr sz="1600"/>
            </a:lvl1pPr>
          </a:lstStyle>
          <a:p>
            <a:pPr lvl="0"/>
            <a:r>
              <a:rPr lang="en-US" noProof="0"/>
              <a:t>Click to edit Master text styles</a:t>
            </a:r>
          </a:p>
        </p:txBody>
      </p:sp>
      <p:sp>
        <p:nvSpPr>
          <p:cNvPr id="97" name="Text Placeholder 5">
            <a:extLst>
              <a:ext uri="{FF2B5EF4-FFF2-40B4-BE49-F238E27FC236}">
                <a16:creationId xmlns:a16="http://schemas.microsoft.com/office/drawing/2014/main" id="{43771533-C951-46A7-A1EB-154751B3F7E2}"/>
              </a:ext>
            </a:extLst>
          </p:cNvPr>
          <p:cNvSpPr>
            <a:spLocks noGrp="1"/>
          </p:cNvSpPr>
          <p:nvPr userDrawn="1">
            <p:ph type="body" sz="quarter" idx="15"/>
          </p:nvPr>
        </p:nvSpPr>
        <p:spPr>
          <a:xfrm>
            <a:off x="6121498" y="5307788"/>
            <a:ext cx="5202804" cy="294337"/>
          </a:xfrm>
          <a:prstGeom prst="rect">
            <a:avLst/>
          </a:prstGeom>
        </p:spPr>
        <p:txBody>
          <a:bodyPr anchor="ctr"/>
          <a:lstStyle>
            <a:lvl1pPr marL="0" indent="0">
              <a:buNone/>
              <a:defRPr sz="1600"/>
            </a:lvl1pPr>
          </a:lstStyle>
          <a:p>
            <a:pPr lvl="0"/>
            <a:r>
              <a:rPr lang="en-US" noProof="0"/>
              <a:t>Click to edit Master text styles</a:t>
            </a:r>
          </a:p>
        </p:txBody>
      </p:sp>
      <p:sp>
        <p:nvSpPr>
          <p:cNvPr id="98" name="Text Placeholder 5">
            <a:extLst>
              <a:ext uri="{FF2B5EF4-FFF2-40B4-BE49-F238E27FC236}">
                <a16:creationId xmlns:a16="http://schemas.microsoft.com/office/drawing/2014/main" id="{8277EBB3-C9DE-4BDC-A1E1-0AD23DACB0BE}"/>
              </a:ext>
            </a:extLst>
          </p:cNvPr>
          <p:cNvSpPr>
            <a:spLocks noGrp="1"/>
          </p:cNvSpPr>
          <p:nvPr userDrawn="1">
            <p:ph type="body" sz="quarter" idx="16"/>
          </p:nvPr>
        </p:nvSpPr>
        <p:spPr>
          <a:xfrm>
            <a:off x="6121498" y="5991037"/>
            <a:ext cx="5202804" cy="294337"/>
          </a:xfrm>
          <a:prstGeom prst="rect">
            <a:avLst/>
          </a:prstGeom>
        </p:spPr>
        <p:txBody>
          <a:bodyPr anchor="ctr"/>
          <a:lstStyle>
            <a:lvl1pPr marL="0" indent="0">
              <a:buNone/>
              <a:defRPr sz="1600"/>
            </a:lvl1pPr>
          </a:lstStyle>
          <a:p>
            <a:pPr lvl="0"/>
            <a:r>
              <a:rPr lang="en-US" noProof="0"/>
              <a:t>Click to edit Master text styles</a:t>
            </a:r>
          </a:p>
        </p:txBody>
      </p:sp>
      <p:sp>
        <p:nvSpPr>
          <p:cNvPr id="84" name="Freeform: Shape 83">
            <a:extLst>
              <a:ext uri="{FF2B5EF4-FFF2-40B4-BE49-F238E27FC236}">
                <a16:creationId xmlns:a16="http://schemas.microsoft.com/office/drawing/2014/main" id="{9998180A-BCE6-45BC-B7E4-29F13E4551A0}"/>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2610947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Screenshot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E4CEE-E315-4CBD-A7B1-E4996471C895}"/>
              </a:ext>
            </a:extLst>
          </p:cNvPr>
          <p:cNvSpPr>
            <a:spLocks noGrp="1"/>
          </p:cNvSpPr>
          <p:nvPr>
            <p:ph type="title"/>
          </p:nvPr>
        </p:nvSpPr>
        <p:spPr>
          <a:xfrm>
            <a:off x="839788" y="457200"/>
            <a:ext cx="3932237" cy="1371600"/>
          </a:xfrm>
        </p:spPr>
        <p:txBody>
          <a:bodyPr anchor="b">
            <a:normAutofit/>
          </a:bodyPr>
          <a:lstStyle>
            <a:lvl1pPr>
              <a:defRPr sz="2400"/>
            </a:lvl1pPr>
          </a:lstStyle>
          <a:p>
            <a:r>
              <a:rPr lang="en-US" noProof="0"/>
              <a:t>Click to edit Master title style</a:t>
            </a:r>
          </a:p>
        </p:txBody>
      </p:sp>
      <p:sp>
        <p:nvSpPr>
          <p:cNvPr id="3" name="Content Placeholder 2">
            <a:extLst>
              <a:ext uri="{FF2B5EF4-FFF2-40B4-BE49-F238E27FC236}">
                <a16:creationId xmlns:a16="http://schemas.microsoft.com/office/drawing/2014/main" id="{AE41A8E3-AD0D-401E-A03F-D54563C57364}"/>
              </a:ext>
            </a:extLst>
          </p:cNvPr>
          <p:cNvSpPr>
            <a:spLocks noGrp="1"/>
          </p:cNvSpPr>
          <p:nvPr>
            <p:ph idx="1"/>
          </p:nvPr>
        </p:nvSpPr>
        <p:spPr>
          <a:xfrm>
            <a:off x="5183188" y="2049462"/>
            <a:ext cx="6172200" cy="3811588"/>
          </a:xfrm>
        </p:spPr>
        <p:txBody>
          <a:bodyPr/>
          <a:lstStyle>
            <a:lvl1pPr marL="228600" indent="-228600">
              <a:buFontTx/>
              <a:buBlip>
                <a:blip r:embed="rId2"/>
              </a:buBlip>
              <a:defRPr sz="1600"/>
            </a:lvl1pPr>
            <a:lvl2pPr marL="685800" indent="-228600">
              <a:buFontTx/>
              <a:buBlip>
                <a:blip r:embed="rId2"/>
              </a:buBlip>
              <a:defRPr sz="1400"/>
            </a:lvl2pPr>
            <a:lvl3pPr marL="1143000" indent="-228600">
              <a:buFontTx/>
              <a:buBlip>
                <a:blip r:embed="rId2"/>
              </a:buBlip>
              <a:defRPr sz="1200"/>
            </a:lvl3pPr>
            <a:lvl4pPr marL="1600200" indent="-228600">
              <a:buFontTx/>
              <a:buBlip>
                <a:blip r:embed="rId2"/>
              </a:buBlip>
              <a:defRPr sz="1000"/>
            </a:lvl4pPr>
            <a:lvl5pPr marL="2057400" indent="-228600">
              <a:buFontTx/>
              <a:buBlip>
                <a:blip r:embed="rId2"/>
              </a:buBlip>
              <a:defRPr sz="8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a:extLst>
              <a:ext uri="{FF2B5EF4-FFF2-40B4-BE49-F238E27FC236}">
                <a16:creationId xmlns:a16="http://schemas.microsoft.com/office/drawing/2014/main" id="{84A4710C-1348-4643-A58E-135F209D74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a:extLst>
              <a:ext uri="{FF2B5EF4-FFF2-40B4-BE49-F238E27FC236}">
                <a16:creationId xmlns:a16="http://schemas.microsoft.com/office/drawing/2014/main" id="{9F51DAF6-AB1E-4179-B514-F50703D16D86}"/>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6" name="Footer Placeholder 5">
            <a:extLst>
              <a:ext uri="{FF2B5EF4-FFF2-40B4-BE49-F238E27FC236}">
                <a16:creationId xmlns:a16="http://schemas.microsoft.com/office/drawing/2014/main" id="{9F5CC0AA-180C-480A-8D02-2EA253DFF284}"/>
              </a:ext>
            </a:extLst>
          </p:cNvPr>
          <p:cNvSpPr>
            <a:spLocks noGrp="1"/>
          </p:cNvSpPr>
          <p:nvPr>
            <p:ph type="ftr" sz="quarter" idx="11"/>
          </p:nvPr>
        </p:nvSpPr>
        <p:spPr/>
        <p:txBody>
          <a:bodyPr/>
          <a:lstStyle/>
          <a:p>
            <a:endParaRPr lang="en-US" noProof="0"/>
          </a:p>
        </p:txBody>
      </p:sp>
      <p:sp>
        <p:nvSpPr>
          <p:cNvPr id="7" name="Slide Number Placeholder 6">
            <a:extLst>
              <a:ext uri="{FF2B5EF4-FFF2-40B4-BE49-F238E27FC236}">
                <a16:creationId xmlns:a16="http://schemas.microsoft.com/office/drawing/2014/main" id="{18CD6AF5-F2E7-4316-8572-6A7DAC4C3A04}"/>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Tree>
    <p:extLst>
      <p:ext uri="{BB962C8B-B14F-4D97-AF65-F5344CB8AC3E}">
        <p14:creationId xmlns:p14="http://schemas.microsoft.com/office/powerpoint/2010/main" val="22221196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Screenshot Friendly - Grey">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F73C47C-6C22-4A36-AD50-CA20D27866E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6852684" cy="6852684"/>
          </a:xfrm>
          <a:prstGeom prst="rect">
            <a:avLst/>
          </a:prstGeom>
        </p:spPr>
      </p:pic>
      <p:sp>
        <p:nvSpPr>
          <p:cNvPr id="12" name="Rectangle 11">
            <a:extLst>
              <a:ext uri="{FF2B5EF4-FFF2-40B4-BE49-F238E27FC236}">
                <a16:creationId xmlns:a16="http://schemas.microsoft.com/office/drawing/2014/main" id="{2E44C521-AFB3-4F15-A7AE-79DC5B89090C}"/>
              </a:ext>
            </a:extLst>
          </p:cNvPr>
          <p:cNvSpPr/>
          <p:nvPr userDrawn="1"/>
        </p:nvSpPr>
        <p:spPr>
          <a:xfrm>
            <a:off x="-793379" y="-5316"/>
            <a:ext cx="7931150" cy="6858000"/>
          </a:xfrm>
          <a:prstGeom prst="rect">
            <a:avLst/>
          </a:prstGeom>
          <a:gradFill flip="none" rotWithShape="1">
            <a:gsLst>
              <a:gs pos="0">
                <a:srgbClr val="FFFFFF">
                  <a:alpha val="0"/>
                </a:srgbClr>
              </a:gs>
              <a:gs pos="74000">
                <a:schemeClr val="bg1"/>
              </a:gs>
              <a:gs pos="83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D7E4CEE-E315-4CBD-A7B1-E4996471C895}"/>
              </a:ext>
            </a:extLst>
          </p:cNvPr>
          <p:cNvSpPr>
            <a:spLocks noGrp="1"/>
          </p:cNvSpPr>
          <p:nvPr>
            <p:ph type="title"/>
          </p:nvPr>
        </p:nvSpPr>
        <p:spPr>
          <a:xfrm>
            <a:off x="839788" y="457200"/>
            <a:ext cx="8793310" cy="1371600"/>
          </a:xfrm>
        </p:spPr>
        <p:txBody>
          <a:bodyPr anchor="b">
            <a:normAutofit/>
          </a:bodyPr>
          <a:lstStyle>
            <a:lvl1pPr>
              <a:defRPr sz="2400"/>
            </a:lvl1pPr>
          </a:lstStyle>
          <a:p>
            <a:r>
              <a:rPr lang="en-US" noProof="0"/>
              <a:t>Click to edit Master title style</a:t>
            </a:r>
          </a:p>
        </p:txBody>
      </p:sp>
      <p:sp>
        <p:nvSpPr>
          <p:cNvPr id="3" name="Content Placeholder 2">
            <a:extLst>
              <a:ext uri="{FF2B5EF4-FFF2-40B4-BE49-F238E27FC236}">
                <a16:creationId xmlns:a16="http://schemas.microsoft.com/office/drawing/2014/main" id="{AE41A8E3-AD0D-401E-A03F-D54563C57364}"/>
              </a:ext>
            </a:extLst>
          </p:cNvPr>
          <p:cNvSpPr>
            <a:spLocks noGrp="1"/>
          </p:cNvSpPr>
          <p:nvPr>
            <p:ph idx="1"/>
          </p:nvPr>
        </p:nvSpPr>
        <p:spPr>
          <a:xfrm>
            <a:off x="5183188" y="2049462"/>
            <a:ext cx="6172200" cy="3811588"/>
          </a:xfrm>
        </p:spPr>
        <p:txBody>
          <a:bodyPr/>
          <a:lstStyle>
            <a:lvl1pPr marL="228600" indent="-228600">
              <a:buFontTx/>
              <a:buBlip>
                <a:blip r:embed="rId3"/>
              </a:buBlip>
              <a:defRPr sz="1600"/>
            </a:lvl1pPr>
            <a:lvl2pPr marL="685800" indent="-228600">
              <a:buFontTx/>
              <a:buBlip>
                <a:blip r:embed="rId3"/>
              </a:buBlip>
              <a:defRPr sz="1400"/>
            </a:lvl2pPr>
            <a:lvl3pPr marL="1143000" indent="-228600">
              <a:buFontTx/>
              <a:buBlip>
                <a:blip r:embed="rId3"/>
              </a:buBlip>
              <a:defRPr sz="1200"/>
            </a:lvl3pPr>
            <a:lvl4pPr marL="1600200" indent="-228600">
              <a:buFontTx/>
              <a:buBlip>
                <a:blip r:embed="rId3"/>
              </a:buBlip>
              <a:defRPr sz="1000"/>
            </a:lvl4pPr>
            <a:lvl5pPr marL="2057400" indent="-228600">
              <a:buFontTx/>
              <a:buBlip>
                <a:blip r:embed="rId3"/>
              </a:buBlip>
              <a:defRPr sz="8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a:extLst>
              <a:ext uri="{FF2B5EF4-FFF2-40B4-BE49-F238E27FC236}">
                <a16:creationId xmlns:a16="http://schemas.microsoft.com/office/drawing/2014/main" id="{84A4710C-1348-4643-A58E-135F209D74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a:extLst>
              <a:ext uri="{FF2B5EF4-FFF2-40B4-BE49-F238E27FC236}">
                <a16:creationId xmlns:a16="http://schemas.microsoft.com/office/drawing/2014/main" id="{9F51DAF6-AB1E-4179-B514-F50703D16D86}"/>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6" name="Footer Placeholder 5">
            <a:extLst>
              <a:ext uri="{FF2B5EF4-FFF2-40B4-BE49-F238E27FC236}">
                <a16:creationId xmlns:a16="http://schemas.microsoft.com/office/drawing/2014/main" id="{9F5CC0AA-180C-480A-8D02-2EA253DFF284}"/>
              </a:ext>
            </a:extLst>
          </p:cNvPr>
          <p:cNvSpPr>
            <a:spLocks noGrp="1"/>
          </p:cNvSpPr>
          <p:nvPr>
            <p:ph type="ftr" sz="quarter" idx="11"/>
          </p:nvPr>
        </p:nvSpPr>
        <p:spPr/>
        <p:txBody>
          <a:bodyPr/>
          <a:lstStyle/>
          <a:p>
            <a:endParaRPr lang="en-US" noProof="0"/>
          </a:p>
        </p:txBody>
      </p:sp>
      <p:sp>
        <p:nvSpPr>
          <p:cNvPr id="7" name="Slide Number Placeholder 6">
            <a:extLst>
              <a:ext uri="{FF2B5EF4-FFF2-40B4-BE49-F238E27FC236}">
                <a16:creationId xmlns:a16="http://schemas.microsoft.com/office/drawing/2014/main" id="{18CD6AF5-F2E7-4316-8572-6A7DAC4C3A04}"/>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14" name="Freeform: Shape 13">
            <a:extLst>
              <a:ext uri="{FF2B5EF4-FFF2-40B4-BE49-F238E27FC236}">
                <a16:creationId xmlns:a16="http://schemas.microsoft.com/office/drawing/2014/main" id="{1F111238-73F7-4B9E-B01C-D2530D817F8E}"/>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16203519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Screenshot Friendly - Blue">
    <p:spTree>
      <p:nvGrpSpPr>
        <p:cNvPr id="1" name=""/>
        <p:cNvGrpSpPr/>
        <p:nvPr/>
      </p:nvGrpSpPr>
      <p:grpSpPr>
        <a:xfrm>
          <a:off x="0" y="0"/>
          <a:ext cx="0" cy="0"/>
          <a:chOff x="0" y="0"/>
          <a:chExt cx="0" cy="0"/>
        </a:xfrm>
      </p:grpSpPr>
      <p:pic>
        <p:nvPicPr>
          <p:cNvPr id="8" name="Picture 7" descr="A picture containing outdoor object, night, web, lit&#10;&#10;Description automatically generated">
            <a:extLst>
              <a:ext uri="{FF2B5EF4-FFF2-40B4-BE49-F238E27FC236}">
                <a16:creationId xmlns:a16="http://schemas.microsoft.com/office/drawing/2014/main" id="{3BCD30EE-6C34-4E9A-8A6E-D7D0378452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651" y="253601"/>
            <a:ext cx="11309350" cy="6604399"/>
          </a:xfrm>
          <a:prstGeom prst="rect">
            <a:avLst/>
          </a:prstGeom>
        </p:spPr>
      </p:pic>
      <p:sp>
        <p:nvSpPr>
          <p:cNvPr id="9" name="TextBox 8">
            <a:extLst>
              <a:ext uri="{FF2B5EF4-FFF2-40B4-BE49-F238E27FC236}">
                <a16:creationId xmlns:a16="http://schemas.microsoft.com/office/drawing/2014/main" id="{873385E0-7774-4AE0-A1DB-0F0DD482DF98}"/>
              </a:ext>
            </a:extLst>
          </p:cNvPr>
          <p:cNvSpPr txBox="1"/>
          <p:nvPr userDrawn="1"/>
        </p:nvSpPr>
        <p:spPr>
          <a:xfrm>
            <a:off x="5183187" y="2049462"/>
            <a:ext cx="6215063" cy="3819526"/>
          </a:xfrm>
          <a:prstGeom prst="roundRect">
            <a:avLst>
              <a:gd name="adj" fmla="val 6964"/>
            </a:avLst>
          </a:prstGeom>
          <a:solidFill>
            <a:srgbClr val="FAFAFA"/>
          </a:solidFill>
          <a:ln w="12700" cap="flat" cmpd="sng" algn="ctr">
            <a:noFill/>
            <a:prstDash val="solid"/>
            <a:miter lim="800000"/>
          </a:ln>
          <a:effectLst>
            <a:outerShdw blurRad="50800" dist="38100" dir="2700000" algn="tl" rotWithShape="0">
              <a:prstClr val="black">
                <a:alpha val="40000"/>
              </a:prstClr>
            </a:outerShdw>
          </a:effectLst>
        </p:spPr>
        <p:txBody>
          <a:bodyPr wrap="square" lIns="468000" tIns="432000" rIns="144000" bIns="36000" rtlCol="0" anchor="t">
            <a:noAutofit/>
          </a:bodyPr>
          <a:lstStyle/>
          <a:p>
            <a:pPr>
              <a:defRPr/>
            </a:pPr>
            <a:endParaRPr kumimoji="0" lang="en-US" sz="1600" b="0" i="0" u="none" strike="noStrike" kern="0" cap="none" spc="0" normalizeH="0" baseline="0" noProof="0">
              <a:ln>
                <a:noFill/>
              </a:ln>
              <a:solidFill>
                <a:srgbClr val="3F454F"/>
              </a:solidFill>
              <a:effectLst/>
              <a:uLnTx/>
              <a:uFillTx/>
              <a:latin typeface="+mj-lt"/>
              <a:ea typeface="+mn-ea"/>
              <a:cs typeface="Segoe UI" panose="020B0502040204020203" pitchFamily="34" charset="0"/>
            </a:endParaRPr>
          </a:p>
        </p:txBody>
      </p:sp>
      <p:sp>
        <p:nvSpPr>
          <p:cNvPr id="2" name="Title 1">
            <a:extLst>
              <a:ext uri="{FF2B5EF4-FFF2-40B4-BE49-F238E27FC236}">
                <a16:creationId xmlns:a16="http://schemas.microsoft.com/office/drawing/2014/main" id="{6D7E4CEE-E315-4CBD-A7B1-E4996471C895}"/>
              </a:ext>
            </a:extLst>
          </p:cNvPr>
          <p:cNvSpPr>
            <a:spLocks noGrp="1"/>
          </p:cNvSpPr>
          <p:nvPr>
            <p:ph type="title"/>
          </p:nvPr>
        </p:nvSpPr>
        <p:spPr>
          <a:xfrm>
            <a:off x="839788" y="457200"/>
            <a:ext cx="3932237" cy="1371600"/>
          </a:xfrm>
        </p:spPr>
        <p:txBody>
          <a:bodyPr anchor="b">
            <a:normAutofit/>
          </a:bodyPr>
          <a:lstStyle>
            <a:lvl1pPr>
              <a:defRPr sz="2400"/>
            </a:lvl1pPr>
          </a:lstStyle>
          <a:p>
            <a:r>
              <a:rPr lang="en-US" noProof="0"/>
              <a:t>Click to edit Master title style</a:t>
            </a:r>
          </a:p>
        </p:txBody>
      </p:sp>
      <p:sp>
        <p:nvSpPr>
          <p:cNvPr id="3" name="Content Placeholder 2">
            <a:extLst>
              <a:ext uri="{FF2B5EF4-FFF2-40B4-BE49-F238E27FC236}">
                <a16:creationId xmlns:a16="http://schemas.microsoft.com/office/drawing/2014/main" id="{AE41A8E3-AD0D-401E-A03F-D54563C57364}"/>
              </a:ext>
            </a:extLst>
          </p:cNvPr>
          <p:cNvSpPr>
            <a:spLocks noGrp="1"/>
          </p:cNvSpPr>
          <p:nvPr>
            <p:ph idx="1"/>
          </p:nvPr>
        </p:nvSpPr>
        <p:spPr>
          <a:xfrm>
            <a:off x="5566124" y="2337760"/>
            <a:ext cx="5449187" cy="3242930"/>
          </a:xfrm>
        </p:spPr>
        <p:txBody>
          <a:bodyPr/>
          <a:lstStyle>
            <a:lvl1pPr marL="228600" indent="-228600">
              <a:buFontTx/>
              <a:buBlip>
                <a:blip r:embed="rId3"/>
              </a:buBlip>
              <a:defRPr sz="1600"/>
            </a:lvl1pPr>
            <a:lvl2pPr marL="685800" indent="-228600">
              <a:buFontTx/>
              <a:buBlip>
                <a:blip r:embed="rId3"/>
              </a:buBlip>
              <a:defRPr sz="1400"/>
            </a:lvl2pPr>
            <a:lvl3pPr marL="1143000" indent="-228600">
              <a:buFontTx/>
              <a:buBlip>
                <a:blip r:embed="rId3"/>
              </a:buBlip>
              <a:defRPr sz="1200"/>
            </a:lvl3pPr>
            <a:lvl4pPr marL="1600200" indent="-228600">
              <a:buFontTx/>
              <a:buBlip>
                <a:blip r:embed="rId3"/>
              </a:buBlip>
              <a:defRPr sz="1000"/>
            </a:lvl4pPr>
            <a:lvl5pPr marL="2057400" indent="-228600">
              <a:buFontTx/>
              <a:buBlip>
                <a:blip r:embed="rId3"/>
              </a:buBlip>
              <a:defRPr sz="8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a:extLst>
              <a:ext uri="{FF2B5EF4-FFF2-40B4-BE49-F238E27FC236}">
                <a16:creationId xmlns:a16="http://schemas.microsoft.com/office/drawing/2014/main" id="{84A4710C-1348-4643-A58E-135F209D74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a:extLst>
              <a:ext uri="{FF2B5EF4-FFF2-40B4-BE49-F238E27FC236}">
                <a16:creationId xmlns:a16="http://schemas.microsoft.com/office/drawing/2014/main" id="{9F51DAF6-AB1E-4179-B514-F50703D16D86}"/>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6" name="Footer Placeholder 5">
            <a:extLst>
              <a:ext uri="{FF2B5EF4-FFF2-40B4-BE49-F238E27FC236}">
                <a16:creationId xmlns:a16="http://schemas.microsoft.com/office/drawing/2014/main" id="{9F5CC0AA-180C-480A-8D02-2EA253DFF284}"/>
              </a:ext>
            </a:extLst>
          </p:cNvPr>
          <p:cNvSpPr>
            <a:spLocks noGrp="1"/>
          </p:cNvSpPr>
          <p:nvPr>
            <p:ph type="ftr" sz="quarter" idx="11"/>
          </p:nvPr>
        </p:nvSpPr>
        <p:spPr/>
        <p:txBody>
          <a:bodyPr/>
          <a:lstStyle/>
          <a:p>
            <a:endParaRPr lang="en-US" noProof="0"/>
          </a:p>
        </p:txBody>
      </p:sp>
      <p:sp>
        <p:nvSpPr>
          <p:cNvPr id="7" name="Slide Number Placeholder 6">
            <a:extLst>
              <a:ext uri="{FF2B5EF4-FFF2-40B4-BE49-F238E27FC236}">
                <a16:creationId xmlns:a16="http://schemas.microsoft.com/office/drawing/2014/main" id="{18CD6AF5-F2E7-4316-8572-6A7DAC4C3A04}"/>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Tree>
    <p:extLst>
      <p:ext uri="{BB962C8B-B14F-4D97-AF65-F5344CB8AC3E}">
        <p14:creationId xmlns:p14="http://schemas.microsoft.com/office/powerpoint/2010/main" val="29965656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128C38-80D9-47E1-9752-6E8210F72C36}"/>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3" name="Footer Placeholder 2">
            <a:extLst>
              <a:ext uri="{FF2B5EF4-FFF2-40B4-BE49-F238E27FC236}">
                <a16:creationId xmlns:a16="http://schemas.microsoft.com/office/drawing/2014/main" id="{073A9A7B-053A-474E-9585-9B9017FD44A9}"/>
              </a:ext>
            </a:extLst>
          </p:cNvPr>
          <p:cNvSpPr>
            <a:spLocks noGrp="1"/>
          </p:cNvSpPr>
          <p:nvPr>
            <p:ph type="ftr" sz="quarter" idx="11"/>
          </p:nvPr>
        </p:nvSpPr>
        <p:spPr/>
        <p:txBody>
          <a:bodyPr/>
          <a:lstStyle/>
          <a:p>
            <a:endParaRPr lang="en-US" noProof="0"/>
          </a:p>
        </p:txBody>
      </p:sp>
      <p:sp>
        <p:nvSpPr>
          <p:cNvPr id="4" name="Slide Number Placeholder 3">
            <a:extLst>
              <a:ext uri="{FF2B5EF4-FFF2-40B4-BE49-F238E27FC236}">
                <a16:creationId xmlns:a16="http://schemas.microsoft.com/office/drawing/2014/main" id="{E7FB8BD0-BFD8-4ED6-9A2A-5EC3F0D9527F}"/>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Tree>
    <p:extLst>
      <p:ext uri="{BB962C8B-B14F-4D97-AF65-F5344CB8AC3E}">
        <p14:creationId xmlns:p14="http://schemas.microsoft.com/office/powerpoint/2010/main" val="9540864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1C6DB-89E7-40CB-91F4-3F3DBC60F632}"/>
              </a:ext>
            </a:extLst>
          </p:cNvPr>
          <p:cNvSpPr>
            <a:spLocks noGrp="1"/>
          </p:cNvSpPr>
          <p:nvPr>
            <p:ph type="title"/>
          </p:nvPr>
        </p:nvSpPr>
        <p:spPr/>
        <p:txBody>
          <a:bodyPr/>
          <a:lstStyle/>
          <a:p>
            <a:r>
              <a:rPr lang="en-US" noProof="0"/>
              <a:t>Click to edit Master title style</a:t>
            </a:r>
          </a:p>
        </p:txBody>
      </p:sp>
      <p:sp>
        <p:nvSpPr>
          <p:cNvPr id="3" name="Vertical Text Placeholder 2">
            <a:extLst>
              <a:ext uri="{FF2B5EF4-FFF2-40B4-BE49-F238E27FC236}">
                <a16:creationId xmlns:a16="http://schemas.microsoft.com/office/drawing/2014/main" id="{5A8C8E75-35B4-4E5F-9920-F2990720F097}"/>
              </a:ext>
            </a:extLst>
          </p:cNvPr>
          <p:cNvSpPr>
            <a:spLocks noGrp="1"/>
          </p:cNvSpPr>
          <p:nvPr>
            <p:ph type="body" orient="vert" idx="1"/>
          </p:nvPr>
        </p:nvSpPr>
        <p:spPr/>
        <p:txBody>
          <a:bodyPr vert="eaVert"/>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489E66AA-4928-4A6C-AE32-E876117FB01D}"/>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72D73077-2AC6-4931-B374-9281EE3A1CF1}"/>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00FDC606-3986-4065-9F60-0D5FA907CFA2}"/>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Tree>
    <p:extLst>
      <p:ext uri="{BB962C8B-B14F-4D97-AF65-F5344CB8AC3E}">
        <p14:creationId xmlns:p14="http://schemas.microsoft.com/office/powerpoint/2010/main" val="10518258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0F49F-5E88-428C-AA89-F0946FAE38CA}"/>
              </a:ext>
            </a:extLst>
          </p:cNvPr>
          <p:cNvSpPr>
            <a:spLocks noGrp="1"/>
          </p:cNvSpPr>
          <p:nvPr>
            <p:ph type="title" orient="vert"/>
          </p:nvPr>
        </p:nvSpPr>
        <p:spPr>
          <a:xfrm>
            <a:off x="8724900" y="365125"/>
            <a:ext cx="2628900" cy="5811838"/>
          </a:xfrm>
        </p:spPr>
        <p:txBody>
          <a:bodyPr vert="eaVert"/>
          <a:lstStyle/>
          <a:p>
            <a:r>
              <a:rPr lang="en-US" noProof="0"/>
              <a:t>Click to edit Master title style</a:t>
            </a:r>
          </a:p>
        </p:txBody>
      </p:sp>
      <p:sp>
        <p:nvSpPr>
          <p:cNvPr id="3" name="Vertical Text Placeholder 2">
            <a:extLst>
              <a:ext uri="{FF2B5EF4-FFF2-40B4-BE49-F238E27FC236}">
                <a16:creationId xmlns:a16="http://schemas.microsoft.com/office/drawing/2014/main" id="{303AEBE0-0803-4C99-A731-37F23EFA86CF}"/>
              </a:ext>
            </a:extLst>
          </p:cNvPr>
          <p:cNvSpPr>
            <a:spLocks noGrp="1"/>
          </p:cNvSpPr>
          <p:nvPr>
            <p:ph type="body" orient="vert" idx="1"/>
          </p:nvPr>
        </p:nvSpPr>
        <p:spPr>
          <a:xfrm>
            <a:off x="838200" y="365125"/>
            <a:ext cx="7734300" cy="5811838"/>
          </a:xfrm>
        </p:spPr>
        <p:txBody>
          <a:bodyPr vert="eaVert"/>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EF49BCB6-3C5B-4C0E-85DC-4BF224770FA8}"/>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63EDD927-C349-4FB6-97F1-3E08B991037F}"/>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64CE8B13-E2A7-4F06-9F6A-2FF3569BBA2F}"/>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Tree>
    <p:extLst>
      <p:ext uri="{BB962C8B-B14F-4D97-AF65-F5344CB8AC3E}">
        <p14:creationId xmlns:p14="http://schemas.microsoft.com/office/powerpoint/2010/main" val="18004816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Title Slide middl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DD3E3D26-C5CA-49D3-B923-8698281592E1}"/>
              </a:ext>
            </a:extLst>
          </p:cNvPr>
          <p:cNvSpPr>
            <a:spLocks noGrp="1"/>
          </p:cNvSpPr>
          <p:nvPr>
            <p:ph type="title"/>
          </p:nvPr>
        </p:nvSpPr>
        <p:spPr>
          <a:xfrm>
            <a:off x="838200" y="2220685"/>
            <a:ext cx="10515600" cy="1747935"/>
          </a:xfrm>
          <a:prstGeom prst="rect">
            <a:avLst/>
          </a:prstGeom>
        </p:spPr>
        <p:txBody>
          <a:bodyPr vert="horz" lIns="91440" tIns="45720" rIns="91440" bIns="45720" rtlCol="0" anchor="ctr">
            <a:normAutofit/>
          </a:bodyPr>
          <a:lstStyle>
            <a:lvl1pPr algn="ctr">
              <a:lnSpc>
                <a:spcPct val="100000"/>
              </a:lnSpc>
              <a:defRPr/>
            </a:lvl1pPr>
          </a:lstStyle>
          <a:p>
            <a:r>
              <a:rPr lang="en-US" noProof="0"/>
              <a:t>Click to edit Master title style</a:t>
            </a:r>
          </a:p>
        </p:txBody>
      </p:sp>
      <p:sp>
        <p:nvSpPr>
          <p:cNvPr id="10" name="Text Placeholder 9">
            <a:extLst>
              <a:ext uri="{FF2B5EF4-FFF2-40B4-BE49-F238E27FC236}">
                <a16:creationId xmlns:a16="http://schemas.microsoft.com/office/drawing/2014/main" id="{C5346AD3-127C-4B3C-B1E7-CB1D00EC6DE1}"/>
              </a:ext>
            </a:extLst>
          </p:cNvPr>
          <p:cNvSpPr>
            <a:spLocks noGrp="1"/>
          </p:cNvSpPr>
          <p:nvPr>
            <p:ph type="body" sz="quarter" idx="13"/>
          </p:nvPr>
        </p:nvSpPr>
        <p:spPr>
          <a:xfrm>
            <a:off x="838200" y="3968620"/>
            <a:ext cx="10515600" cy="1792418"/>
          </a:xfrm>
          <a:prstGeom prst="rect">
            <a:avLst/>
          </a:prstGeom>
        </p:spPr>
        <p:txBody>
          <a:bodyPr/>
          <a:lstStyle>
            <a:lvl1pPr marL="0" indent="0" algn="ctr">
              <a:lnSpc>
                <a:spcPct val="100000"/>
              </a:lnSpc>
              <a:buNone/>
              <a:defRPr/>
            </a:lvl1pPr>
          </a:lstStyle>
          <a:p>
            <a:pPr lvl="0"/>
            <a:r>
              <a:rPr lang="en-US" noProof="0"/>
              <a:t>Click to edit Master text styles</a:t>
            </a:r>
          </a:p>
        </p:txBody>
      </p:sp>
      <p:pic>
        <p:nvPicPr>
          <p:cNvPr id="8" name="Picture 7" descr="A picture containing icon&#10;&#10;Description automatically generated">
            <a:extLst>
              <a:ext uri="{FF2B5EF4-FFF2-40B4-BE49-F238E27FC236}">
                <a16:creationId xmlns:a16="http://schemas.microsoft.com/office/drawing/2014/main" id="{6C291175-53AB-452B-97A3-7287595E8B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76495" y="1272540"/>
            <a:ext cx="2839009" cy="1259916"/>
          </a:xfrm>
          <a:prstGeom prst="rect">
            <a:avLst/>
          </a:prstGeom>
        </p:spPr>
      </p:pic>
    </p:spTree>
    <p:extLst>
      <p:ext uri="{BB962C8B-B14F-4D97-AF65-F5344CB8AC3E}">
        <p14:creationId xmlns:p14="http://schemas.microsoft.com/office/powerpoint/2010/main" val="948489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_Presenter Slide 2pers">
    <p:spTree>
      <p:nvGrpSpPr>
        <p:cNvPr id="1" name=""/>
        <p:cNvGrpSpPr/>
        <p:nvPr/>
      </p:nvGrpSpPr>
      <p:grpSpPr>
        <a:xfrm>
          <a:off x="0" y="0"/>
          <a:ext cx="0" cy="0"/>
          <a:chOff x="0" y="0"/>
          <a:chExt cx="0" cy="0"/>
        </a:xfrm>
      </p:grpSpPr>
      <p:pic>
        <p:nvPicPr>
          <p:cNvPr id="2" name="Picture 1" descr="A picture containing outdoor, cloudy, clouds, day&#10;&#10;Description automatically generated">
            <a:extLst>
              <a:ext uri="{FF2B5EF4-FFF2-40B4-BE49-F238E27FC236}">
                <a16:creationId xmlns:a16="http://schemas.microsoft.com/office/drawing/2014/main" id="{788C3534-D8A7-D2B6-05B1-752022DDC22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47" t="22245" r="4598" b="1"/>
          <a:stretch/>
        </p:blipFill>
        <p:spPr>
          <a:xfrm>
            <a:off x="0" y="0"/>
            <a:ext cx="12192000" cy="6858000"/>
          </a:xfrm>
          <a:prstGeom prst="rect">
            <a:avLst/>
          </a:prstGeom>
        </p:spPr>
      </p:pic>
      <p:sp>
        <p:nvSpPr>
          <p:cNvPr id="5" name="Footer Placeholder 4">
            <a:extLst>
              <a:ext uri="{FF2B5EF4-FFF2-40B4-BE49-F238E27FC236}">
                <a16:creationId xmlns:a16="http://schemas.microsoft.com/office/drawing/2014/main" id="{4204B435-F91B-41E4-A41B-07DDDDA60296}"/>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C471D2D2-72CB-4044-9BB1-C65F054CE822}"/>
              </a:ext>
            </a:extLst>
          </p:cNvPr>
          <p:cNvSpPr>
            <a:spLocks noGrp="1"/>
          </p:cNvSpPr>
          <p:nvPr>
            <p:ph type="sldNum" sz="quarter" idx="12"/>
          </p:nvPr>
        </p:nvSpPr>
        <p:spPr/>
        <p:txBody>
          <a:bodyPr/>
          <a:lstStyle/>
          <a:p>
            <a:fld id="{4186A427-2263-4947-8ADB-92A43561FBD4}" type="slidenum">
              <a:rPr lang="en-US" noProof="0" smtClean="0"/>
              <a:t>‹#›</a:t>
            </a:fld>
            <a:endParaRPr lang="en-US" noProof="0"/>
          </a:p>
        </p:txBody>
      </p:sp>
      <p:grpSp>
        <p:nvGrpSpPr>
          <p:cNvPr id="40" name="Group 39">
            <a:extLst>
              <a:ext uri="{FF2B5EF4-FFF2-40B4-BE49-F238E27FC236}">
                <a16:creationId xmlns:a16="http://schemas.microsoft.com/office/drawing/2014/main" id="{F4BA2302-987F-419F-8920-72F4B4EA59D6}"/>
              </a:ext>
            </a:extLst>
          </p:cNvPr>
          <p:cNvGrpSpPr/>
          <p:nvPr userDrawn="1"/>
        </p:nvGrpSpPr>
        <p:grpSpPr>
          <a:xfrm>
            <a:off x="6823696" y="2127168"/>
            <a:ext cx="2153430" cy="2153432"/>
            <a:chOff x="3930645" y="2386942"/>
            <a:chExt cx="1632934" cy="1632936"/>
          </a:xfrm>
        </p:grpSpPr>
        <p:grpSp>
          <p:nvGrpSpPr>
            <p:cNvPr id="41" name="Group 40">
              <a:extLst>
                <a:ext uri="{FF2B5EF4-FFF2-40B4-BE49-F238E27FC236}">
                  <a16:creationId xmlns:a16="http://schemas.microsoft.com/office/drawing/2014/main" id="{8DC6DB90-D4D5-48BA-800D-39BB20FA694B}"/>
                </a:ext>
              </a:extLst>
            </p:cNvPr>
            <p:cNvGrpSpPr/>
            <p:nvPr/>
          </p:nvGrpSpPr>
          <p:grpSpPr>
            <a:xfrm>
              <a:off x="3930645" y="2386942"/>
              <a:ext cx="1632934" cy="1632936"/>
              <a:chOff x="4069862" y="2247004"/>
              <a:chExt cx="1705283" cy="1705285"/>
            </a:xfrm>
          </p:grpSpPr>
          <p:sp>
            <p:nvSpPr>
              <p:cNvPr id="43" name="Oval 42">
                <a:extLst>
                  <a:ext uri="{FF2B5EF4-FFF2-40B4-BE49-F238E27FC236}">
                    <a16:creationId xmlns:a16="http://schemas.microsoft.com/office/drawing/2014/main" id="{C9E03B01-FA10-46FC-83D9-E85D8F223E3E}"/>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44" name="Partial Circle 43">
                <a:extLst>
                  <a:ext uri="{FF2B5EF4-FFF2-40B4-BE49-F238E27FC236}">
                    <a16:creationId xmlns:a16="http://schemas.microsoft.com/office/drawing/2014/main" id="{71700A40-CF08-4310-8E9D-AB526F6F42B7}"/>
                  </a:ext>
                </a:extLst>
              </p:cNvPr>
              <p:cNvSpPr/>
              <p:nvPr/>
            </p:nvSpPr>
            <p:spPr>
              <a:xfrm rot="16200000">
                <a:off x="4069862" y="2247006"/>
                <a:ext cx="1705283" cy="1705283"/>
              </a:xfrm>
              <a:prstGeom prst="pie">
                <a:avLst>
                  <a:gd name="adj1" fmla="val 0"/>
                  <a:gd name="adj2" fmla="val 10782682"/>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42" name="Oval 41">
              <a:extLst>
                <a:ext uri="{FF2B5EF4-FFF2-40B4-BE49-F238E27FC236}">
                  <a16:creationId xmlns:a16="http://schemas.microsoft.com/office/drawing/2014/main" id="{97CF2840-52DC-4947-AD75-E297BC63EF2C}"/>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nvGrpSpPr>
          <p:cNvPr id="45" name="Group 44">
            <a:extLst>
              <a:ext uri="{FF2B5EF4-FFF2-40B4-BE49-F238E27FC236}">
                <a16:creationId xmlns:a16="http://schemas.microsoft.com/office/drawing/2014/main" id="{EE8A9B7F-B505-45E7-917A-21FD13DEDD0E}"/>
              </a:ext>
            </a:extLst>
          </p:cNvPr>
          <p:cNvGrpSpPr/>
          <p:nvPr userDrawn="1"/>
        </p:nvGrpSpPr>
        <p:grpSpPr>
          <a:xfrm>
            <a:off x="3357729" y="2127168"/>
            <a:ext cx="2153430" cy="2153432"/>
            <a:chOff x="3930645" y="2386942"/>
            <a:chExt cx="1632934" cy="1632936"/>
          </a:xfrm>
        </p:grpSpPr>
        <p:grpSp>
          <p:nvGrpSpPr>
            <p:cNvPr id="46" name="Group 45">
              <a:extLst>
                <a:ext uri="{FF2B5EF4-FFF2-40B4-BE49-F238E27FC236}">
                  <a16:creationId xmlns:a16="http://schemas.microsoft.com/office/drawing/2014/main" id="{FAE20715-9FCF-4AA0-A68B-D541DB45570C}"/>
                </a:ext>
              </a:extLst>
            </p:cNvPr>
            <p:cNvGrpSpPr/>
            <p:nvPr/>
          </p:nvGrpSpPr>
          <p:grpSpPr>
            <a:xfrm>
              <a:off x="3930645" y="2386942"/>
              <a:ext cx="1632934" cy="1632936"/>
              <a:chOff x="4069862" y="2247004"/>
              <a:chExt cx="1705283" cy="1705285"/>
            </a:xfrm>
          </p:grpSpPr>
          <p:sp>
            <p:nvSpPr>
              <p:cNvPr id="48" name="Oval 47">
                <a:extLst>
                  <a:ext uri="{FF2B5EF4-FFF2-40B4-BE49-F238E27FC236}">
                    <a16:creationId xmlns:a16="http://schemas.microsoft.com/office/drawing/2014/main" id="{9D863273-81D9-428F-B9D0-52CB06A792D3}"/>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49" name="Partial Circle 48">
                <a:extLst>
                  <a:ext uri="{FF2B5EF4-FFF2-40B4-BE49-F238E27FC236}">
                    <a16:creationId xmlns:a16="http://schemas.microsoft.com/office/drawing/2014/main" id="{40264180-4058-4D1F-A85C-6F7C910BD45C}"/>
                  </a:ext>
                </a:extLst>
              </p:cNvPr>
              <p:cNvSpPr/>
              <p:nvPr/>
            </p:nvSpPr>
            <p:spPr>
              <a:xfrm rot="16200000">
                <a:off x="4069862" y="2247006"/>
                <a:ext cx="1705283" cy="1705283"/>
              </a:xfrm>
              <a:prstGeom prst="pie">
                <a:avLst>
                  <a:gd name="adj1" fmla="val 0"/>
                  <a:gd name="adj2" fmla="val 10782682"/>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47" name="Oval 46">
              <a:extLst>
                <a:ext uri="{FF2B5EF4-FFF2-40B4-BE49-F238E27FC236}">
                  <a16:creationId xmlns:a16="http://schemas.microsoft.com/office/drawing/2014/main" id="{6DDA90AF-18CE-4368-AE1A-63E137BD1BE8}"/>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noProof="0">
                  <a:latin typeface="Bebas Neue" panose="020B0606020202050201" pitchFamily="34" charset="0"/>
                  <a:ea typeface="Lato Black" panose="020F0502020204030203" pitchFamily="34" charset="0"/>
                  <a:cs typeface="Lato Black" panose="020F0502020204030203" pitchFamily="34" charset="0"/>
                </a:rPr>
                <a:t>v</a:t>
              </a:r>
            </a:p>
          </p:txBody>
        </p:sp>
      </p:grpSp>
      <p:sp>
        <p:nvSpPr>
          <p:cNvPr id="56" name="Rectangle: Rounded Corners 55">
            <a:extLst>
              <a:ext uri="{FF2B5EF4-FFF2-40B4-BE49-F238E27FC236}">
                <a16:creationId xmlns:a16="http://schemas.microsoft.com/office/drawing/2014/main" id="{D100ED11-2824-4689-9C70-DCBFF4FB5E1D}"/>
              </a:ext>
            </a:extLst>
          </p:cNvPr>
          <p:cNvSpPr/>
          <p:nvPr userDrawn="1"/>
        </p:nvSpPr>
        <p:spPr>
          <a:xfrm rot="2699449">
            <a:off x="3171442" y="3180748"/>
            <a:ext cx="424423" cy="424423"/>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67" name="Picture Placeholder 66">
            <a:extLst>
              <a:ext uri="{FF2B5EF4-FFF2-40B4-BE49-F238E27FC236}">
                <a16:creationId xmlns:a16="http://schemas.microsoft.com/office/drawing/2014/main" id="{4599AC29-DD16-4A87-AEDF-E59B7CA3A5DA}"/>
              </a:ext>
            </a:extLst>
          </p:cNvPr>
          <p:cNvSpPr>
            <a:spLocks noGrp="1"/>
          </p:cNvSpPr>
          <p:nvPr>
            <p:ph type="pic" sz="quarter" idx="13"/>
          </p:nvPr>
        </p:nvSpPr>
        <p:spPr>
          <a:xfrm>
            <a:off x="3457914" y="2242810"/>
            <a:ext cx="1929556" cy="1929556"/>
          </a:xfrm>
          <a:custGeom>
            <a:avLst/>
            <a:gdLst>
              <a:gd name="connsiteX0" fmla="*/ 964778 w 1929556"/>
              <a:gd name="connsiteY0" fmla="*/ 0 h 1929556"/>
              <a:gd name="connsiteX1" fmla="*/ 1929556 w 1929556"/>
              <a:gd name="connsiteY1" fmla="*/ 964778 h 1929556"/>
              <a:gd name="connsiteX2" fmla="*/ 964778 w 1929556"/>
              <a:gd name="connsiteY2" fmla="*/ 1929556 h 1929556"/>
              <a:gd name="connsiteX3" fmla="*/ 0 w 1929556"/>
              <a:gd name="connsiteY3" fmla="*/ 964778 h 1929556"/>
              <a:gd name="connsiteX4" fmla="*/ 964778 w 1929556"/>
              <a:gd name="connsiteY4" fmla="*/ 0 h 1929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556" h="1929556">
                <a:moveTo>
                  <a:pt x="964778" y="0"/>
                </a:moveTo>
                <a:cubicBezTo>
                  <a:pt x="1497610" y="0"/>
                  <a:pt x="1929556" y="431946"/>
                  <a:pt x="1929556" y="964778"/>
                </a:cubicBezTo>
                <a:cubicBezTo>
                  <a:pt x="1929556" y="1497610"/>
                  <a:pt x="1497610" y="1929556"/>
                  <a:pt x="964778" y="1929556"/>
                </a:cubicBezTo>
                <a:cubicBezTo>
                  <a:pt x="431946" y="1929556"/>
                  <a:pt x="0" y="1497610"/>
                  <a:pt x="0" y="964778"/>
                </a:cubicBezTo>
                <a:cubicBezTo>
                  <a:pt x="0" y="431946"/>
                  <a:pt x="431946" y="0"/>
                  <a:pt x="964778" y="0"/>
                </a:cubicBezTo>
                <a:close/>
              </a:path>
            </a:pathLst>
          </a:custGeom>
          <a:ln>
            <a:noFill/>
          </a:ln>
        </p:spPr>
        <p:txBody>
          <a:bodyPr wrap="square">
            <a:noAutofit/>
          </a:bodyPr>
          <a:lstStyle>
            <a:lvl1pPr>
              <a:defRPr sz="1600"/>
            </a:lvl1pPr>
          </a:lstStyle>
          <a:p>
            <a:endParaRPr lang="en-US" noProof="0"/>
          </a:p>
        </p:txBody>
      </p:sp>
      <p:sp>
        <p:nvSpPr>
          <p:cNvPr id="58" name="Rectangle: Rounded Corners 57">
            <a:extLst>
              <a:ext uri="{FF2B5EF4-FFF2-40B4-BE49-F238E27FC236}">
                <a16:creationId xmlns:a16="http://schemas.microsoft.com/office/drawing/2014/main" id="{593164D1-A902-49A8-AA48-7AD365C1797F}"/>
              </a:ext>
            </a:extLst>
          </p:cNvPr>
          <p:cNvSpPr/>
          <p:nvPr userDrawn="1"/>
        </p:nvSpPr>
        <p:spPr>
          <a:xfrm rot="2699449">
            <a:off x="3010119" y="2845121"/>
            <a:ext cx="720000" cy="720000"/>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59" name="Rectangle: Rounded Corners 58">
            <a:extLst>
              <a:ext uri="{FF2B5EF4-FFF2-40B4-BE49-F238E27FC236}">
                <a16:creationId xmlns:a16="http://schemas.microsoft.com/office/drawing/2014/main" id="{49D951E7-EDA2-4223-929C-F68EA8525D45}"/>
              </a:ext>
            </a:extLst>
          </p:cNvPr>
          <p:cNvSpPr/>
          <p:nvPr userDrawn="1"/>
        </p:nvSpPr>
        <p:spPr>
          <a:xfrm rot="2699449">
            <a:off x="3150833" y="3001165"/>
            <a:ext cx="424423" cy="424423"/>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69" name="Picture Placeholder 68">
            <a:extLst>
              <a:ext uri="{FF2B5EF4-FFF2-40B4-BE49-F238E27FC236}">
                <a16:creationId xmlns:a16="http://schemas.microsoft.com/office/drawing/2014/main" id="{7C89D3AA-1708-4B0D-9BB4-AA85CE8A1E5E}"/>
              </a:ext>
            </a:extLst>
          </p:cNvPr>
          <p:cNvSpPr>
            <a:spLocks noGrp="1"/>
          </p:cNvSpPr>
          <p:nvPr>
            <p:ph type="pic" sz="quarter" idx="15"/>
          </p:nvPr>
        </p:nvSpPr>
        <p:spPr>
          <a:xfrm>
            <a:off x="6945803" y="2239104"/>
            <a:ext cx="1929556" cy="1929556"/>
          </a:xfrm>
          <a:custGeom>
            <a:avLst/>
            <a:gdLst>
              <a:gd name="connsiteX0" fmla="*/ 964778 w 1929556"/>
              <a:gd name="connsiteY0" fmla="*/ 0 h 1929556"/>
              <a:gd name="connsiteX1" fmla="*/ 1929556 w 1929556"/>
              <a:gd name="connsiteY1" fmla="*/ 964778 h 1929556"/>
              <a:gd name="connsiteX2" fmla="*/ 964778 w 1929556"/>
              <a:gd name="connsiteY2" fmla="*/ 1929556 h 1929556"/>
              <a:gd name="connsiteX3" fmla="*/ 0 w 1929556"/>
              <a:gd name="connsiteY3" fmla="*/ 964778 h 1929556"/>
              <a:gd name="connsiteX4" fmla="*/ 964778 w 1929556"/>
              <a:gd name="connsiteY4" fmla="*/ 0 h 1929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556" h="1929556">
                <a:moveTo>
                  <a:pt x="964778" y="0"/>
                </a:moveTo>
                <a:cubicBezTo>
                  <a:pt x="1497610" y="0"/>
                  <a:pt x="1929556" y="431946"/>
                  <a:pt x="1929556" y="964778"/>
                </a:cubicBezTo>
                <a:cubicBezTo>
                  <a:pt x="1929556" y="1497610"/>
                  <a:pt x="1497610" y="1929556"/>
                  <a:pt x="964778" y="1929556"/>
                </a:cubicBezTo>
                <a:cubicBezTo>
                  <a:pt x="431946" y="1929556"/>
                  <a:pt x="0" y="1497610"/>
                  <a:pt x="0" y="964778"/>
                </a:cubicBezTo>
                <a:cubicBezTo>
                  <a:pt x="0" y="431946"/>
                  <a:pt x="431946" y="0"/>
                  <a:pt x="964778" y="0"/>
                </a:cubicBezTo>
                <a:close/>
              </a:path>
            </a:pathLst>
          </a:custGeom>
          <a:ln>
            <a:noFill/>
          </a:ln>
        </p:spPr>
        <p:txBody>
          <a:bodyPr wrap="square">
            <a:noAutofit/>
          </a:bodyPr>
          <a:lstStyle>
            <a:lvl1pPr>
              <a:defRPr sz="1600"/>
            </a:lvl1pPr>
          </a:lstStyle>
          <a:p>
            <a:endParaRPr lang="en-US" noProof="0"/>
          </a:p>
        </p:txBody>
      </p:sp>
      <p:sp>
        <p:nvSpPr>
          <p:cNvPr id="53" name="Rectangle: Rounded Corners 52">
            <a:extLst>
              <a:ext uri="{FF2B5EF4-FFF2-40B4-BE49-F238E27FC236}">
                <a16:creationId xmlns:a16="http://schemas.microsoft.com/office/drawing/2014/main" id="{EBD176F5-4B7F-4DB4-BF11-1D256340266D}"/>
              </a:ext>
            </a:extLst>
          </p:cNvPr>
          <p:cNvSpPr/>
          <p:nvPr userDrawn="1"/>
        </p:nvSpPr>
        <p:spPr>
          <a:xfrm rot="2699449">
            <a:off x="6499108" y="2804105"/>
            <a:ext cx="720000" cy="720000"/>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54" name="Rectangle: Rounded Corners 53">
            <a:extLst>
              <a:ext uri="{FF2B5EF4-FFF2-40B4-BE49-F238E27FC236}">
                <a16:creationId xmlns:a16="http://schemas.microsoft.com/office/drawing/2014/main" id="{DEA2D119-E2BD-4630-A25E-D358AC0C5991}"/>
              </a:ext>
            </a:extLst>
          </p:cNvPr>
          <p:cNvSpPr/>
          <p:nvPr userDrawn="1"/>
        </p:nvSpPr>
        <p:spPr>
          <a:xfrm rot="2699449">
            <a:off x="6646897" y="2951893"/>
            <a:ext cx="424423" cy="424423"/>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71" name="Text Placeholder 70">
            <a:extLst>
              <a:ext uri="{FF2B5EF4-FFF2-40B4-BE49-F238E27FC236}">
                <a16:creationId xmlns:a16="http://schemas.microsoft.com/office/drawing/2014/main" id="{872AE4F7-B542-434D-A35F-9711250031CF}"/>
              </a:ext>
            </a:extLst>
          </p:cNvPr>
          <p:cNvSpPr>
            <a:spLocks noGrp="1"/>
          </p:cNvSpPr>
          <p:nvPr>
            <p:ph type="body" sz="quarter" idx="16" hasCustomPrompt="1"/>
          </p:nvPr>
        </p:nvSpPr>
        <p:spPr>
          <a:xfrm>
            <a:off x="3134138" y="4673072"/>
            <a:ext cx="2593975" cy="401637"/>
          </a:xfrm>
          <a:prstGeom prst="rect">
            <a:avLst/>
          </a:prstGeom>
        </p:spPr>
        <p:txBody>
          <a:bodyPr/>
          <a:lstStyle>
            <a:lvl1pPr marL="0" indent="0" algn="ctr">
              <a:buNone/>
              <a:defRPr sz="1600">
                <a:latin typeface="+mj-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noProof="0"/>
              <a:t>Firstname Lastname</a:t>
            </a:r>
          </a:p>
        </p:txBody>
      </p:sp>
      <p:sp>
        <p:nvSpPr>
          <p:cNvPr id="74" name="Text Placeholder 70">
            <a:extLst>
              <a:ext uri="{FF2B5EF4-FFF2-40B4-BE49-F238E27FC236}">
                <a16:creationId xmlns:a16="http://schemas.microsoft.com/office/drawing/2014/main" id="{DB9FE990-B077-4712-8504-061FFB1C71BB}"/>
              </a:ext>
            </a:extLst>
          </p:cNvPr>
          <p:cNvSpPr>
            <a:spLocks noGrp="1"/>
          </p:cNvSpPr>
          <p:nvPr>
            <p:ph type="body" sz="quarter" idx="18" hasCustomPrompt="1"/>
          </p:nvPr>
        </p:nvSpPr>
        <p:spPr>
          <a:xfrm>
            <a:off x="6613593" y="4673070"/>
            <a:ext cx="2593975" cy="401637"/>
          </a:xfrm>
          <a:prstGeom prst="rect">
            <a:avLst/>
          </a:prstGeom>
        </p:spPr>
        <p:txBody>
          <a:bodyPr/>
          <a:lstStyle>
            <a:lvl1pPr marL="0" indent="0" algn="ctr">
              <a:buNone/>
              <a:defRPr sz="1600">
                <a:latin typeface="+mj-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noProof="0"/>
              <a:t>Firstname Lastname</a:t>
            </a:r>
          </a:p>
        </p:txBody>
      </p:sp>
      <p:sp>
        <p:nvSpPr>
          <p:cNvPr id="75" name="Text Placeholder 70">
            <a:extLst>
              <a:ext uri="{FF2B5EF4-FFF2-40B4-BE49-F238E27FC236}">
                <a16:creationId xmlns:a16="http://schemas.microsoft.com/office/drawing/2014/main" id="{6E6D303C-49B5-4310-BCB0-EF038B7BD655}"/>
              </a:ext>
            </a:extLst>
          </p:cNvPr>
          <p:cNvSpPr>
            <a:spLocks noGrp="1"/>
          </p:cNvSpPr>
          <p:nvPr>
            <p:ph type="body" sz="quarter" idx="19" hasCustomPrompt="1"/>
          </p:nvPr>
        </p:nvSpPr>
        <p:spPr>
          <a:xfrm>
            <a:off x="3134137" y="5074707"/>
            <a:ext cx="2593975" cy="401637"/>
          </a:xfrm>
          <a:prstGeom prst="rect">
            <a:avLst/>
          </a:prstGeom>
        </p:spPr>
        <p:txBody>
          <a:bodyPr/>
          <a:lstStyle>
            <a:lvl1pPr marL="0" indent="0" algn="ctr">
              <a:buNone/>
              <a:defRPr sz="1400">
                <a:latin typeface="+mn-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noProof="0"/>
              <a:t>Title</a:t>
            </a:r>
          </a:p>
        </p:txBody>
      </p:sp>
      <p:sp>
        <p:nvSpPr>
          <p:cNvPr id="77" name="Text Placeholder 70">
            <a:extLst>
              <a:ext uri="{FF2B5EF4-FFF2-40B4-BE49-F238E27FC236}">
                <a16:creationId xmlns:a16="http://schemas.microsoft.com/office/drawing/2014/main" id="{C9FEE4A2-E4A8-470D-A139-3D18ED5B4518}"/>
              </a:ext>
            </a:extLst>
          </p:cNvPr>
          <p:cNvSpPr>
            <a:spLocks noGrp="1"/>
          </p:cNvSpPr>
          <p:nvPr>
            <p:ph type="body" sz="quarter" idx="21" hasCustomPrompt="1"/>
          </p:nvPr>
        </p:nvSpPr>
        <p:spPr>
          <a:xfrm>
            <a:off x="6613593" y="5074706"/>
            <a:ext cx="2593975" cy="401637"/>
          </a:xfrm>
          <a:prstGeom prst="rect">
            <a:avLst/>
          </a:prstGeom>
        </p:spPr>
        <p:txBody>
          <a:bodyPr/>
          <a:lstStyle>
            <a:lvl1pPr marL="0" indent="0" algn="ctr">
              <a:buNone/>
              <a:defRPr sz="1400">
                <a:latin typeface="+mn-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noProof="0"/>
              <a:t>Title</a:t>
            </a:r>
          </a:p>
        </p:txBody>
      </p:sp>
      <p:sp>
        <p:nvSpPr>
          <p:cNvPr id="27" name="Text Placeholder 5">
            <a:extLst>
              <a:ext uri="{FF2B5EF4-FFF2-40B4-BE49-F238E27FC236}">
                <a16:creationId xmlns:a16="http://schemas.microsoft.com/office/drawing/2014/main" id="{708A7BA1-0271-413C-9677-01E01B9D1E70}"/>
              </a:ext>
            </a:extLst>
          </p:cNvPr>
          <p:cNvSpPr>
            <a:spLocks noGrp="1"/>
          </p:cNvSpPr>
          <p:nvPr>
            <p:ph type="body" sz="quarter" idx="20" hasCustomPrompt="1"/>
          </p:nvPr>
        </p:nvSpPr>
        <p:spPr>
          <a:xfrm>
            <a:off x="3509962" y="1102265"/>
            <a:ext cx="5172075" cy="639762"/>
          </a:xfrm>
          <a:prstGeom prst="rect">
            <a:avLst/>
          </a:prstGeom>
        </p:spPr>
        <p:txBody>
          <a:bodyPr/>
          <a:lstStyle>
            <a:lvl1pPr marL="0" indent="0" algn="ctr">
              <a:buNone/>
              <a:defRPr sz="2400">
                <a:latin typeface="+mj-lt"/>
              </a:defRPr>
            </a:lvl1pPr>
          </a:lstStyle>
          <a:p>
            <a:pPr lvl="0"/>
            <a:r>
              <a:rPr lang="en-US" noProof="0"/>
              <a:t>Insert </a:t>
            </a:r>
            <a:r>
              <a:rPr lang="en-US" noProof="0" err="1"/>
              <a:t>presentor</a:t>
            </a:r>
            <a:r>
              <a:rPr lang="en-US" noProof="0"/>
              <a:t> title</a:t>
            </a:r>
          </a:p>
        </p:txBody>
      </p:sp>
      <p:pic>
        <p:nvPicPr>
          <p:cNvPr id="3" name="Picture 2" descr="A picture containing icon&#10;&#10;Description automatically generated">
            <a:extLst>
              <a:ext uri="{FF2B5EF4-FFF2-40B4-BE49-F238E27FC236}">
                <a16:creationId xmlns:a16="http://schemas.microsoft.com/office/drawing/2014/main" id="{B60332CF-7932-62D5-4319-E283B6699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spTree>
    <p:extLst>
      <p:ext uri="{BB962C8B-B14F-4D97-AF65-F5344CB8AC3E}">
        <p14:creationId xmlns:p14="http://schemas.microsoft.com/office/powerpoint/2010/main" val="10228128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_Agenda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F9636C4-B8C1-4E6B-A9A2-94E4A33A8DB8}"/>
              </a:ext>
            </a:extLst>
          </p:cNvPr>
          <p:cNvSpPr>
            <a:spLocks noGrp="1"/>
          </p:cNvSpPr>
          <p:nvPr>
            <p:ph type="dt" sz="half" idx="10"/>
          </p:nvPr>
        </p:nvSpPr>
        <p:spPr>
          <a:xfrm>
            <a:off x="838200" y="6356350"/>
            <a:ext cx="2743200" cy="365125"/>
          </a:xfrm>
          <a:prstGeom prst="rect">
            <a:avLst/>
          </a:prstGeom>
        </p:spPr>
        <p:txBody>
          <a:bodyPr/>
          <a:lstStyle/>
          <a:p>
            <a:fld id="{671C5949-B6E5-4EF4-8378-E86843A3BECC}" type="datetimeFigureOut">
              <a:rPr lang="en-US" noProof="0" smtClean="0"/>
              <a:t>4/19/2024</a:t>
            </a:fld>
            <a:endParaRPr lang="en-US" noProof="0"/>
          </a:p>
        </p:txBody>
      </p:sp>
      <p:pic>
        <p:nvPicPr>
          <p:cNvPr id="21" name="Picture 20">
            <a:extLst>
              <a:ext uri="{FF2B5EF4-FFF2-40B4-BE49-F238E27FC236}">
                <a16:creationId xmlns:a16="http://schemas.microsoft.com/office/drawing/2014/main" id="{92667EF4-76B7-4B36-BF96-80130F9899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00"/>
          <a:stretch/>
        </p:blipFill>
        <p:spPr>
          <a:xfrm flipH="1">
            <a:off x="-4618" y="0"/>
            <a:ext cx="7367128" cy="6851123"/>
          </a:xfrm>
          <a:prstGeom prst="rect">
            <a:avLst/>
          </a:prstGeom>
        </p:spPr>
      </p:pic>
      <p:sp>
        <p:nvSpPr>
          <p:cNvPr id="34" name="Title 1">
            <a:extLst>
              <a:ext uri="{FF2B5EF4-FFF2-40B4-BE49-F238E27FC236}">
                <a16:creationId xmlns:a16="http://schemas.microsoft.com/office/drawing/2014/main" id="{AB294AC1-5890-4F17-A750-C937099C86FC}"/>
              </a:ext>
            </a:extLst>
          </p:cNvPr>
          <p:cNvSpPr>
            <a:spLocks noGrp="1"/>
          </p:cNvSpPr>
          <p:nvPr>
            <p:ph type="title" hasCustomPrompt="1"/>
          </p:nvPr>
        </p:nvSpPr>
        <p:spPr>
          <a:xfrm>
            <a:off x="5183186" y="457200"/>
            <a:ext cx="6198168" cy="1600200"/>
          </a:xfrm>
          <a:prstGeom prst="rect">
            <a:avLst/>
          </a:prstGeom>
        </p:spPr>
        <p:txBody>
          <a:bodyPr anchor="b">
            <a:normAutofit/>
          </a:bodyPr>
          <a:lstStyle>
            <a:lvl1pPr>
              <a:defRPr sz="2400">
                <a:latin typeface="+mj-lt"/>
              </a:defRPr>
            </a:lvl1pPr>
          </a:lstStyle>
          <a:p>
            <a:r>
              <a:rPr lang="en-US" noProof="0"/>
              <a:t>Insert title of agenda</a:t>
            </a:r>
          </a:p>
        </p:txBody>
      </p:sp>
      <p:grpSp>
        <p:nvGrpSpPr>
          <p:cNvPr id="37" name="Group 36">
            <a:extLst>
              <a:ext uri="{FF2B5EF4-FFF2-40B4-BE49-F238E27FC236}">
                <a16:creationId xmlns:a16="http://schemas.microsoft.com/office/drawing/2014/main" id="{FF8EE55C-D66F-4941-B4C8-216121C79809}"/>
              </a:ext>
            </a:extLst>
          </p:cNvPr>
          <p:cNvGrpSpPr/>
          <p:nvPr/>
        </p:nvGrpSpPr>
        <p:grpSpPr>
          <a:xfrm>
            <a:off x="5267109" y="2314641"/>
            <a:ext cx="641460" cy="3371893"/>
            <a:chOff x="5048124" y="1188181"/>
            <a:chExt cx="857376" cy="4506877"/>
          </a:xfrm>
        </p:grpSpPr>
        <p:grpSp>
          <p:nvGrpSpPr>
            <p:cNvPr id="39" name="Group 38">
              <a:extLst>
                <a:ext uri="{FF2B5EF4-FFF2-40B4-BE49-F238E27FC236}">
                  <a16:creationId xmlns:a16="http://schemas.microsoft.com/office/drawing/2014/main" id="{6E26F7BA-F7E6-4B66-A80B-86D168180F27}"/>
                </a:ext>
              </a:extLst>
            </p:cNvPr>
            <p:cNvGrpSpPr/>
            <p:nvPr/>
          </p:nvGrpSpPr>
          <p:grpSpPr>
            <a:xfrm rot="5400000">
              <a:off x="4848526" y="1387780"/>
              <a:ext cx="1256574" cy="857375"/>
              <a:chOff x="5576063" y="2628738"/>
              <a:chExt cx="1956042" cy="1313452"/>
            </a:xfrm>
          </p:grpSpPr>
          <p:sp>
            <p:nvSpPr>
              <p:cNvPr id="77" name="Rectangle: Rounded Corners 76">
                <a:extLst>
                  <a:ext uri="{FF2B5EF4-FFF2-40B4-BE49-F238E27FC236}">
                    <a16:creationId xmlns:a16="http://schemas.microsoft.com/office/drawing/2014/main" id="{B4839817-2769-4480-A97B-772333427079}"/>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78" name="Group 77">
                <a:extLst>
                  <a:ext uri="{FF2B5EF4-FFF2-40B4-BE49-F238E27FC236}">
                    <a16:creationId xmlns:a16="http://schemas.microsoft.com/office/drawing/2014/main" id="{A9644289-12C5-466E-804A-201DC3C8AE50}"/>
                  </a:ext>
                </a:extLst>
              </p:cNvPr>
              <p:cNvGrpSpPr/>
              <p:nvPr/>
            </p:nvGrpSpPr>
            <p:grpSpPr>
              <a:xfrm>
                <a:off x="5576063" y="2928266"/>
                <a:ext cx="1013924" cy="1013924"/>
                <a:chOff x="3930645" y="2386942"/>
                <a:chExt cx="1632935" cy="1632935"/>
              </a:xfrm>
            </p:grpSpPr>
            <p:grpSp>
              <p:nvGrpSpPr>
                <p:cNvPr id="80" name="Group 79">
                  <a:extLst>
                    <a:ext uri="{FF2B5EF4-FFF2-40B4-BE49-F238E27FC236}">
                      <a16:creationId xmlns:a16="http://schemas.microsoft.com/office/drawing/2014/main" id="{59612321-784B-4EE7-A62F-2ED84DE0EC3C}"/>
                    </a:ext>
                  </a:extLst>
                </p:cNvPr>
                <p:cNvGrpSpPr/>
                <p:nvPr/>
              </p:nvGrpSpPr>
              <p:grpSpPr>
                <a:xfrm>
                  <a:off x="3930645" y="2386942"/>
                  <a:ext cx="1632935" cy="1632935"/>
                  <a:chOff x="4069862" y="2247004"/>
                  <a:chExt cx="1705284" cy="1705284"/>
                </a:xfrm>
              </p:grpSpPr>
              <p:sp>
                <p:nvSpPr>
                  <p:cNvPr id="82" name="Oval 81">
                    <a:extLst>
                      <a:ext uri="{FF2B5EF4-FFF2-40B4-BE49-F238E27FC236}">
                        <a16:creationId xmlns:a16="http://schemas.microsoft.com/office/drawing/2014/main" id="{23F14DC5-2F7B-42E7-8751-391E766E9A5E}"/>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83" name="Partial Circle 82">
                    <a:extLst>
                      <a:ext uri="{FF2B5EF4-FFF2-40B4-BE49-F238E27FC236}">
                        <a16:creationId xmlns:a16="http://schemas.microsoft.com/office/drawing/2014/main" id="{73AD2015-8964-41E2-8CAE-955AB6C26F20}"/>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81" name="Oval 80">
                  <a:extLst>
                    <a:ext uri="{FF2B5EF4-FFF2-40B4-BE49-F238E27FC236}">
                      <a16:creationId xmlns:a16="http://schemas.microsoft.com/office/drawing/2014/main" id="{323D6C83-0E0D-4297-B3FA-D302287E7EFF}"/>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79" name="Rectangle: Rounded Corners 78">
                <a:extLst>
                  <a:ext uri="{FF2B5EF4-FFF2-40B4-BE49-F238E27FC236}">
                    <a16:creationId xmlns:a16="http://schemas.microsoft.com/office/drawing/2014/main" id="{0817CE1A-4035-42E4-BF7B-8F234434FB93}"/>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0" name="Group 39">
              <a:extLst>
                <a:ext uri="{FF2B5EF4-FFF2-40B4-BE49-F238E27FC236}">
                  <a16:creationId xmlns:a16="http://schemas.microsoft.com/office/drawing/2014/main" id="{DAE09F7D-C3EF-4C36-8015-46C2705DC630}"/>
                </a:ext>
              </a:extLst>
            </p:cNvPr>
            <p:cNvGrpSpPr/>
            <p:nvPr/>
          </p:nvGrpSpPr>
          <p:grpSpPr>
            <a:xfrm rot="5400000">
              <a:off x="4848526" y="2361605"/>
              <a:ext cx="1256574" cy="857375"/>
              <a:chOff x="5576063" y="2628738"/>
              <a:chExt cx="1956042" cy="1313452"/>
            </a:xfrm>
          </p:grpSpPr>
          <p:sp>
            <p:nvSpPr>
              <p:cNvPr id="70" name="Rectangle: Rounded Corners 69">
                <a:extLst>
                  <a:ext uri="{FF2B5EF4-FFF2-40B4-BE49-F238E27FC236}">
                    <a16:creationId xmlns:a16="http://schemas.microsoft.com/office/drawing/2014/main" id="{DCED5098-C492-4B4D-B100-5187D5CD1172}"/>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71" name="Group 70">
                <a:extLst>
                  <a:ext uri="{FF2B5EF4-FFF2-40B4-BE49-F238E27FC236}">
                    <a16:creationId xmlns:a16="http://schemas.microsoft.com/office/drawing/2014/main" id="{E282C237-18CE-4D03-A029-B7786A741C64}"/>
                  </a:ext>
                </a:extLst>
              </p:cNvPr>
              <p:cNvGrpSpPr/>
              <p:nvPr/>
            </p:nvGrpSpPr>
            <p:grpSpPr>
              <a:xfrm>
                <a:off x="5576063" y="2928266"/>
                <a:ext cx="1013924" cy="1013924"/>
                <a:chOff x="3930645" y="2386942"/>
                <a:chExt cx="1632935" cy="1632935"/>
              </a:xfrm>
            </p:grpSpPr>
            <p:grpSp>
              <p:nvGrpSpPr>
                <p:cNvPr id="73" name="Group 72">
                  <a:extLst>
                    <a:ext uri="{FF2B5EF4-FFF2-40B4-BE49-F238E27FC236}">
                      <a16:creationId xmlns:a16="http://schemas.microsoft.com/office/drawing/2014/main" id="{5C6DD50D-4EFD-46A9-AF51-10F56DE88F11}"/>
                    </a:ext>
                  </a:extLst>
                </p:cNvPr>
                <p:cNvGrpSpPr/>
                <p:nvPr/>
              </p:nvGrpSpPr>
              <p:grpSpPr>
                <a:xfrm>
                  <a:off x="3930645" y="2386942"/>
                  <a:ext cx="1632935" cy="1632935"/>
                  <a:chOff x="4069862" y="2247004"/>
                  <a:chExt cx="1705284" cy="1705284"/>
                </a:xfrm>
              </p:grpSpPr>
              <p:sp>
                <p:nvSpPr>
                  <p:cNvPr id="75" name="Oval 74">
                    <a:extLst>
                      <a:ext uri="{FF2B5EF4-FFF2-40B4-BE49-F238E27FC236}">
                        <a16:creationId xmlns:a16="http://schemas.microsoft.com/office/drawing/2014/main" id="{FC0AA398-F974-4B22-AE93-233DCE24BD37}"/>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76" name="Partial Circle 75">
                    <a:extLst>
                      <a:ext uri="{FF2B5EF4-FFF2-40B4-BE49-F238E27FC236}">
                        <a16:creationId xmlns:a16="http://schemas.microsoft.com/office/drawing/2014/main" id="{427B780E-DD4F-41F1-B89E-3666BEC93351}"/>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74" name="Oval 73">
                  <a:extLst>
                    <a:ext uri="{FF2B5EF4-FFF2-40B4-BE49-F238E27FC236}">
                      <a16:creationId xmlns:a16="http://schemas.microsoft.com/office/drawing/2014/main" id="{3BCB96B4-CE7C-4A77-8EEF-09DC0B0E29FA}"/>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72" name="Rectangle: Rounded Corners 71">
                <a:extLst>
                  <a:ext uri="{FF2B5EF4-FFF2-40B4-BE49-F238E27FC236}">
                    <a16:creationId xmlns:a16="http://schemas.microsoft.com/office/drawing/2014/main" id="{3DF80A68-DD3B-4A1E-B843-2ABBD57AB508}"/>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1" name="Group 40">
              <a:extLst>
                <a:ext uri="{FF2B5EF4-FFF2-40B4-BE49-F238E27FC236}">
                  <a16:creationId xmlns:a16="http://schemas.microsoft.com/office/drawing/2014/main" id="{070744DF-35D4-483C-9ED3-D80C9E424E10}"/>
                </a:ext>
              </a:extLst>
            </p:cNvPr>
            <p:cNvGrpSpPr/>
            <p:nvPr/>
          </p:nvGrpSpPr>
          <p:grpSpPr>
            <a:xfrm rot="5400000">
              <a:off x="4848525" y="3294185"/>
              <a:ext cx="1256574" cy="857375"/>
              <a:chOff x="5576063" y="2628738"/>
              <a:chExt cx="1956042" cy="1313452"/>
            </a:xfrm>
          </p:grpSpPr>
          <p:sp>
            <p:nvSpPr>
              <p:cNvPr id="63" name="Rectangle: Rounded Corners 62">
                <a:extLst>
                  <a:ext uri="{FF2B5EF4-FFF2-40B4-BE49-F238E27FC236}">
                    <a16:creationId xmlns:a16="http://schemas.microsoft.com/office/drawing/2014/main" id="{A8FD912B-FFFE-41CD-99AB-7E8EF4A9B66A}"/>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64" name="Group 63">
                <a:extLst>
                  <a:ext uri="{FF2B5EF4-FFF2-40B4-BE49-F238E27FC236}">
                    <a16:creationId xmlns:a16="http://schemas.microsoft.com/office/drawing/2014/main" id="{28FB15D4-E785-4AFB-BEDA-DD6B4682C16D}"/>
                  </a:ext>
                </a:extLst>
              </p:cNvPr>
              <p:cNvGrpSpPr/>
              <p:nvPr/>
            </p:nvGrpSpPr>
            <p:grpSpPr>
              <a:xfrm>
                <a:off x="5576063" y="2928266"/>
                <a:ext cx="1013924" cy="1013924"/>
                <a:chOff x="3930645" y="2386942"/>
                <a:chExt cx="1632935" cy="1632935"/>
              </a:xfrm>
            </p:grpSpPr>
            <p:grpSp>
              <p:nvGrpSpPr>
                <p:cNvPr id="66" name="Group 65">
                  <a:extLst>
                    <a:ext uri="{FF2B5EF4-FFF2-40B4-BE49-F238E27FC236}">
                      <a16:creationId xmlns:a16="http://schemas.microsoft.com/office/drawing/2014/main" id="{99674960-E1C9-46C5-920C-32C2A9A9E2EB}"/>
                    </a:ext>
                  </a:extLst>
                </p:cNvPr>
                <p:cNvGrpSpPr/>
                <p:nvPr/>
              </p:nvGrpSpPr>
              <p:grpSpPr>
                <a:xfrm>
                  <a:off x="3930645" y="2386942"/>
                  <a:ext cx="1632935" cy="1632935"/>
                  <a:chOff x="4069862" y="2247004"/>
                  <a:chExt cx="1705284" cy="1705284"/>
                </a:xfrm>
              </p:grpSpPr>
              <p:sp>
                <p:nvSpPr>
                  <p:cNvPr id="68" name="Oval 67">
                    <a:extLst>
                      <a:ext uri="{FF2B5EF4-FFF2-40B4-BE49-F238E27FC236}">
                        <a16:creationId xmlns:a16="http://schemas.microsoft.com/office/drawing/2014/main" id="{5724B778-0585-4739-BAA7-33FB86B0A9E2}"/>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69" name="Partial Circle 68">
                    <a:extLst>
                      <a:ext uri="{FF2B5EF4-FFF2-40B4-BE49-F238E27FC236}">
                        <a16:creationId xmlns:a16="http://schemas.microsoft.com/office/drawing/2014/main" id="{6AF8A5F5-6426-4AB6-9CF1-BB164767109F}"/>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67" name="Oval 66">
                  <a:extLst>
                    <a:ext uri="{FF2B5EF4-FFF2-40B4-BE49-F238E27FC236}">
                      <a16:creationId xmlns:a16="http://schemas.microsoft.com/office/drawing/2014/main" id="{C298C768-6756-4E47-A963-08CE5C17E741}"/>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65" name="Rectangle: Rounded Corners 64">
                <a:extLst>
                  <a:ext uri="{FF2B5EF4-FFF2-40B4-BE49-F238E27FC236}">
                    <a16:creationId xmlns:a16="http://schemas.microsoft.com/office/drawing/2014/main" id="{56E0DDFB-F97C-4D58-B38C-8D32F48152AE}"/>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2" name="Group 41">
              <a:extLst>
                <a:ext uri="{FF2B5EF4-FFF2-40B4-BE49-F238E27FC236}">
                  <a16:creationId xmlns:a16="http://schemas.microsoft.com/office/drawing/2014/main" id="{835070F6-264A-44CD-B5E0-33317F53FC5D}"/>
                </a:ext>
              </a:extLst>
            </p:cNvPr>
            <p:cNvGrpSpPr/>
            <p:nvPr/>
          </p:nvGrpSpPr>
          <p:grpSpPr>
            <a:xfrm rot="5400000">
              <a:off x="4848525" y="4269483"/>
              <a:ext cx="1256574" cy="857375"/>
              <a:chOff x="5576063" y="2628738"/>
              <a:chExt cx="1956042" cy="1313452"/>
            </a:xfrm>
          </p:grpSpPr>
          <p:sp>
            <p:nvSpPr>
              <p:cNvPr id="56" name="Rectangle: Rounded Corners 55">
                <a:extLst>
                  <a:ext uri="{FF2B5EF4-FFF2-40B4-BE49-F238E27FC236}">
                    <a16:creationId xmlns:a16="http://schemas.microsoft.com/office/drawing/2014/main" id="{D0B9AE99-DBB4-48C8-B66E-1032AE3AB261}"/>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57" name="Group 56">
                <a:extLst>
                  <a:ext uri="{FF2B5EF4-FFF2-40B4-BE49-F238E27FC236}">
                    <a16:creationId xmlns:a16="http://schemas.microsoft.com/office/drawing/2014/main" id="{EBC6876A-0753-4309-8D7F-AF890D2E134C}"/>
                  </a:ext>
                </a:extLst>
              </p:cNvPr>
              <p:cNvGrpSpPr/>
              <p:nvPr/>
            </p:nvGrpSpPr>
            <p:grpSpPr>
              <a:xfrm>
                <a:off x="5576063" y="2928266"/>
                <a:ext cx="1013924" cy="1013924"/>
                <a:chOff x="3930645" y="2386942"/>
                <a:chExt cx="1632935" cy="1632935"/>
              </a:xfrm>
            </p:grpSpPr>
            <p:grpSp>
              <p:nvGrpSpPr>
                <p:cNvPr id="59" name="Group 58">
                  <a:extLst>
                    <a:ext uri="{FF2B5EF4-FFF2-40B4-BE49-F238E27FC236}">
                      <a16:creationId xmlns:a16="http://schemas.microsoft.com/office/drawing/2014/main" id="{6AA0C814-BE14-4827-A63A-FDA8B8586513}"/>
                    </a:ext>
                  </a:extLst>
                </p:cNvPr>
                <p:cNvGrpSpPr/>
                <p:nvPr/>
              </p:nvGrpSpPr>
              <p:grpSpPr>
                <a:xfrm>
                  <a:off x="3930645" y="2386942"/>
                  <a:ext cx="1632935" cy="1632935"/>
                  <a:chOff x="4069862" y="2247004"/>
                  <a:chExt cx="1705284" cy="1705284"/>
                </a:xfrm>
              </p:grpSpPr>
              <p:sp>
                <p:nvSpPr>
                  <p:cNvPr id="61" name="Oval 60">
                    <a:extLst>
                      <a:ext uri="{FF2B5EF4-FFF2-40B4-BE49-F238E27FC236}">
                        <a16:creationId xmlns:a16="http://schemas.microsoft.com/office/drawing/2014/main" id="{AA6C51BD-B4EE-4D22-B8E5-DCB836C4EAE7}"/>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62" name="Partial Circle 61">
                    <a:extLst>
                      <a:ext uri="{FF2B5EF4-FFF2-40B4-BE49-F238E27FC236}">
                        <a16:creationId xmlns:a16="http://schemas.microsoft.com/office/drawing/2014/main" id="{85EE9C90-4403-4A7E-A5D2-6C715D54CB76}"/>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60" name="Oval 59">
                  <a:extLst>
                    <a:ext uri="{FF2B5EF4-FFF2-40B4-BE49-F238E27FC236}">
                      <a16:creationId xmlns:a16="http://schemas.microsoft.com/office/drawing/2014/main" id="{3CDFCB9F-D30B-4BDE-B953-9A7B2FC20FB1}"/>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58" name="Rectangle: Rounded Corners 57">
                <a:extLst>
                  <a:ext uri="{FF2B5EF4-FFF2-40B4-BE49-F238E27FC236}">
                    <a16:creationId xmlns:a16="http://schemas.microsoft.com/office/drawing/2014/main" id="{593B6A96-99A6-4B0C-8056-AACC4B9FA39B}"/>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3" name="Group 42">
              <a:extLst>
                <a:ext uri="{FF2B5EF4-FFF2-40B4-BE49-F238E27FC236}">
                  <a16:creationId xmlns:a16="http://schemas.microsoft.com/office/drawing/2014/main" id="{6EAA9377-4ABE-4F03-8CDA-776B795BD71C}"/>
                </a:ext>
              </a:extLst>
            </p:cNvPr>
            <p:cNvGrpSpPr/>
            <p:nvPr/>
          </p:nvGrpSpPr>
          <p:grpSpPr>
            <a:xfrm rot="5400000">
              <a:off x="5151137" y="4940695"/>
              <a:ext cx="651351" cy="857375"/>
              <a:chOff x="5576063" y="2628738"/>
              <a:chExt cx="1013924" cy="1313452"/>
            </a:xfrm>
          </p:grpSpPr>
          <p:grpSp>
            <p:nvGrpSpPr>
              <p:cNvPr id="50" name="Group 49">
                <a:extLst>
                  <a:ext uri="{FF2B5EF4-FFF2-40B4-BE49-F238E27FC236}">
                    <a16:creationId xmlns:a16="http://schemas.microsoft.com/office/drawing/2014/main" id="{B5E2140C-EDE5-4B8C-92CC-A5317894D5C2}"/>
                  </a:ext>
                </a:extLst>
              </p:cNvPr>
              <p:cNvGrpSpPr/>
              <p:nvPr/>
            </p:nvGrpSpPr>
            <p:grpSpPr>
              <a:xfrm>
                <a:off x="5576063" y="2928266"/>
                <a:ext cx="1013924" cy="1013924"/>
                <a:chOff x="3930645" y="2386942"/>
                <a:chExt cx="1632935" cy="1632935"/>
              </a:xfrm>
            </p:grpSpPr>
            <p:grpSp>
              <p:nvGrpSpPr>
                <p:cNvPr id="52" name="Group 51">
                  <a:extLst>
                    <a:ext uri="{FF2B5EF4-FFF2-40B4-BE49-F238E27FC236}">
                      <a16:creationId xmlns:a16="http://schemas.microsoft.com/office/drawing/2014/main" id="{2D2C5AD8-074D-4FA8-9073-BF80E241E0B0}"/>
                    </a:ext>
                  </a:extLst>
                </p:cNvPr>
                <p:cNvGrpSpPr/>
                <p:nvPr/>
              </p:nvGrpSpPr>
              <p:grpSpPr>
                <a:xfrm>
                  <a:off x="3930645" y="2386942"/>
                  <a:ext cx="1632935" cy="1632935"/>
                  <a:chOff x="4069862" y="2247004"/>
                  <a:chExt cx="1705284" cy="1705284"/>
                </a:xfrm>
              </p:grpSpPr>
              <p:sp>
                <p:nvSpPr>
                  <p:cNvPr id="54" name="Oval 53">
                    <a:extLst>
                      <a:ext uri="{FF2B5EF4-FFF2-40B4-BE49-F238E27FC236}">
                        <a16:creationId xmlns:a16="http://schemas.microsoft.com/office/drawing/2014/main" id="{2553D1B2-D789-4525-860D-6DCF6FE7CFCB}"/>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55" name="Partial Circle 54">
                    <a:extLst>
                      <a:ext uri="{FF2B5EF4-FFF2-40B4-BE49-F238E27FC236}">
                        <a16:creationId xmlns:a16="http://schemas.microsoft.com/office/drawing/2014/main" id="{6D97515C-333A-4D0B-A071-D25BB6E045D2}"/>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53" name="Oval 52">
                  <a:extLst>
                    <a:ext uri="{FF2B5EF4-FFF2-40B4-BE49-F238E27FC236}">
                      <a16:creationId xmlns:a16="http://schemas.microsoft.com/office/drawing/2014/main" id="{40E01195-D872-4B7B-A452-9FEC589FAD8C}"/>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51" name="Rectangle: Rounded Corners 50">
                <a:extLst>
                  <a:ext uri="{FF2B5EF4-FFF2-40B4-BE49-F238E27FC236}">
                    <a16:creationId xmlns:a16="http://schemas.microsoft.com/office/drawing/2014/main" id="{138731BF-94D9-456E-8FE3-3A86934E779C}"/>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sp>
        <p:nvSpPr>
          <p:cNvPr id="87" name="Content Placeholder 2">
            <a:extLst>
              <a:ext uri="{FF2B5EF4-FFF2-40B4-BE49-F238E27FC236}">
                <a16:creationId xmlns:a16="http://schemas.microsoft.com/office/drawing/2014/main" id="{32DC916F-038C-459F-87D1-3EA70717C2A9}"/>
              </a:ext>
            </a:extLst>
          </p:cNvPr>
          <p:cNvSpPr txBox="1">
            <a:spLocks/>
          </p:cNvSpPr>
          <p:nvPr userDrawn="1"/>
        </p:nvSpPr>
        <p:spPr>
          <a:xfrm>
            <a:off x="5169015" y="2403392"/>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1.</a:t>
            </a:r>
          </a:p>
        </p:txBody>
      </p:sp>
      <p:sp>
        <p:nvSpPr>
          <p:cNvPr id="88" name="Content Placeholder 2">
            <a:extLst>
              <a:ext uri="{FF2B5EF4-FFF2-40B4-BE49-F238E27FC236}">
                <a16:creationId xmlns:a16="http://schemas.microsoft.com/office/drawing/2014/main" id="{CF1E6C18-A132-4B3D-844B-592232B4CCD2}"/>
              </a:ext>
            </a:extLst>
          </p:cNvPr>
          <p:cNvSpPr txBox="1">
            <a:spLocks/>
          </p:cNvSpPr>
          <p:nvPr userDrawn="1"/>
        </p:nvSpPr>
        <p:spPr>
          <a:xfrm>
            <a:off x="5162002" y="3129169"/>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2.</a:t>
            </a:r>
          </a:p>
        </p:txBody>
      </p:sp>
      <p:sp>
        <p:nvSpPr>
          <p:cNvPr id="89" name="Content Placeholder 2">
            <a:extLst>
              <a:ext uri="{FF2B5EF4-FFF2-40B4-BE49-F238E27FC236}">
                <a16:creationId xmlns:a16="http://schemas.microsoft.com/office/drawing/2014/main" id="{07B0F043-B377-441F-BA53-F9D05E6158E3}"/>
              </a:ext>
            </a:extLst>
          </p:cNvPr>
          <p:cNvSpPr txBox="1">
            <a:spLocks/>
          </p:cNvSpPr>
          <p:nvPr userDrawn="1"/>
        </p:nvSpPr>
        <p:spPr>
          <a:xfrm>
            <a:off x="5169015" y="3827946"/>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3.</a:t>
            </a:r>
          </a:p>
        </p:txBody>
      </p:sp>
      <p:sp>
        <p:nvSpPr>
          <p:cNvPr id="90" name="Content Placeholder 2">
            <a:extLst>
              <a:ext uri="{FF2B5EF4-FFF2-40B4-BE49-F238E27FC236}">
                <a16:creationId xmlns:a16="http://schemas.microsoft.com/office/drawing/2014/main" id="{9E3D8A1C-E386-4D72-AFA4-A5C3F8B70D41}"/>
              </a:ext>
            </a:extLst>
          </p:cNvPr>
          <p:cNvSpPr txBox="1">
            <a:spLocks/>
          </p:cNvSpPr>
          <p:nvPr userDrawn="1"/>
        </p:nvSpPr>
        <p:spPr>
          <a:xfrm>
            <a:off x="5144193" y="4552105"/>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4.</a:t>
            </a:r>
          </a:p>
        </p:txBody>
      </p:sp>
      <p:sp>
        <p:nvSpPr>
          <p:cNvPr id="91" name="Content Placeholder 2">
            <a:extLst>
              <a:ext uri="{FF2B5EF4-FFF2-40B4-BE49-F238E27FC236}">
                <a16:creationId xmlns:a16="http://schemas.microsoft.com/office/drawing/2014/main" id="{6A6595F3-97F7-4340-9332-6D66A58F3F37}"/>
              </a:ext>
            </a:extLst>
          </p:cNvPr>
          <p:cNvSpPr txBox="1">
            <a:spLocks/>
          </p:cNvSpPr>
          <p:nvPr userDrawn="1"/>
        </p:nvSpPr>
        <p:spPr>
          <a:xfrm>
            <a:off x="5154354" y="5288847"/>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5.</a:t>
            </a:r>
          </a:p>
        </p:txBody>
      </p:sp>
      <p:sp>
        <p:nvSpPr>
          <p:cNvPr id="6" name="Text Placeholder 5">
            <a:extLst>
              <a:ext uri="{FF2B5EF4-FFF2-40B4-BE49-F238E27FC236}">
                <a16:creationId xmlns:a16="http://schemas.microsoft.com/office/drawing/2014/main" id="{108A88AD-8BBB-434E-AA95-0AB05FF915A6}"/>
              </a:ext>
            </a:extLst>
          </p:cNvPr>
          <p:cNvSpPr>
            <a:spLocks noGrp="1"/>
          </p:cNvSpPr>
          <p:nvPr userDrawn="1">
            <p:ph type="body" sz="quarter" idx="11"/>
          </p:nvPr>
        </p:nvSpPr>
        <p:spPr>
          <a:xfrm>
            <a:off x="6121498" y="2411186"/>
            <a:ext cx="5202804" cy="294337"/>
          </a:xfrm>
          <a:prstGeom prst="rect">
            <a:avLst/>
          </a:prstGeom>
        </p:spPr>
        <p:txBody>
          <a:bodyPr anchor="ctr"/>
          <a:lstStyle>
            <a:lvl1pPr marL="0" indent="0">
              <a:buNone/>
              <a:defRPr sz="1600"/>
            </a:lvl1pPr>
          </a:lstStyle>
          <a:p>
            <a:pPr lvl="0"/>
            <a:r>
              <a:rPr lang="en-US" noProof="0"/>
              <a:t>Click to edit Master text styles</a:t>
            </a:r>
          </a:p>
        </p:txBody>
      </p:sp>
      <p:sp>
        <p:nvSpPr>
          <p:cNvPr id="94" name="Text Placeholder 5">
            <a:extLst>
              <a:ext uri="{FF2B5EF4-FFF2-40B4-BE49-F238E27FC236}">
                <a16:creationId xmlns:a16="http://schemas.microsoft.com/office/drawing/2014/main" id="{7ACF4562-2C5B-40F8-B052-88B9051D0C46}"/>
              </a:ext>
            </a:extLst>
          </p:cNvPr>
          <p:cNvSpPr>
            <a:spLocks noGrp="1"/>
          </p:cNvSpPr>
          <p:nvPr userDrawn="1">
            <p:ph type="body" sz="quarter" idx="12"/>
          </p:nvPr>
        </p:nvSpPr>
        <p:spPr>
          <a:xfrm>
            <a:off x="6121498" y="3144078"/>
            <a:ext cx="5202804" cy="294337"/>
          </a:xfrm>
          <a:prstGeom prst="rect">
            <a:avLst/>
          </a:prstGeom>
        </p:spPr>
        <p:txBody>
          <a:bodyPr anchor="ctr"/>
          <a:lstStyle>
            <a:lvl1pPr marL="0" indent="0">
              <a:buNone/>
              <a:defRPr sz="1600"/>
            </a:lvl1pPr>
          </a:lstStyle>
          <a:p>
            <a:pPr lvl="0"/>
            <a:r>
              <a:rPr lang="en-US" noProof="0"/>
              <a:t>Click to edit Master text styles</a:t>
            </a:r>
          </a:p>
        </p:txBody>
      </p:sp>
      <p:sp>
        <p:nvSpPr>
          <p:cNvPr id="95" name="Text Placeholder 5">
            <a:extLst>
              <a:ext uri="{FF2B5EF4-FFF2-40B4-BE49-F238E27FC236}">
                <a16:creationId xmlns:a16="http://schemas.microsoft.com/office/drawing/2014/main" id="{48CECA8E-80AE-4048-83B5-77F220D8CC36}"/>
              </a:ext>
            </a:extLst>
          </p:cNvPr>
          <p:cNvSpPr>
            <a:spLocks noGrp="1"/>
          </p:cNvSpPr>
          <p:nvPr userDrawn="1">
            <p:ph type="body" sz="quarter" idx="13"/>
          </p:nvPr>
        </p:nvSpPr>
        <p:spPr>
          <a:xfrm>
            <a:off x="6121498" y="3841803"/>
            <a:ext cx="5202804" cy="294337"/>
          </a:xfrm>
          <a:prstGeom prst="rect">
            <a:avLst/>
          </a:prstGeom>
        </p:spPr>
        <p:txBody>
          <a:bodyPr anchor="ctr"/>
          <a:lstStyle>
            <a:lvl1pPr marL="0" indent="0">
              <a:buNone/>
              <a:defRPr sz="1600"/>
            </a:lvl1pPr>
          </a:lstStyle>
          <a:p>
            <a:pPr lvl="0"/>
            <a:r>
              <a:rPr lang="en-US" noProof="0"/>
              <a:t>Click to edit Master text styles</a:t>
            </a:r>
          </a:p>
        </p:txBody>
      </p:sp>
      <p:sp>
        <p:nvSpPr>
          <p:cNvPr id="96" name="Text Placeholder 5">
            <a:extLst>
              <a:ext uri="{FF2B5EF4-FFF2-40B4-BE49-F238E27FC236}">
                <a16:creationId xmlns:a16="http://schemas.microsoft.com/office/drawing/2014/main" id="{9964F0DD-E9EE-43FF-9F3E-7A8805F9337B}"/>
              </a:ext>
            </a:extLst>
          </p:cNvPr>
          <p:cNvSpPr>
            <a:spLocks noGrp="1"/>
          </p:cNvSpPr>
          <p:nvPr userDrawn="1">
            <p:ph type="body" sz="quarter" idx="14"/>
          </p:nvPr>
        </p:nvSpPr>
        <p:spPr>
          <a:xfrm>
            <a:off x="6121498" y="4554902"/>
            <a:ext cx="5202804" cy="294337"/>
          </a:xfrm>
          <a:prstGeom prst="rect">
            <a:avLst/>
          </a:prstGeom>
        </p:spPr>
        <p:txBody>
          <a:bodyPr anchor="ctr"/>
          <a:lstStyle>
            <a:lvl1pPr marL="0" indent="0">
              <a:buNone/>
              <a:defRPr sz="1600"/>
            </a:lvl1pPr>
          </a:lstStyle>
          <a:p>
            <a:pPr lvl="0"/>
            <a:r>
              <a:rPr lang="en-US" noProof="0"/>
              <a:t>Click to edit Master text styles</a:t>
            </a:r>
          </a:p>
        </p:txBody>
      </p:sp>
      <p:sp>
        <p:nvSpPr>
          <p:cNvPr id="97" name="Text Placeholder 5">
            <a:extLst>
              <a:ext uri="{FF2B5EF4-FFF2-40B4-BE49-F238E27FC236}">
                <a16:creationId xmlns:a16="http://schemas.microsoft.com/office/drawing/2014/main" id="{43771533-C951-46A7-A1EB-154751B3F7E2}"/>
              </a:ext>
            </a:extLst>
          </p:cNvPr>
          <p:cNvSpPr>
            <a:spLocks noGrp="1"/>
          </p:cNvSpPr>
          <p:nvPr userDrawn="1">
            <p:ph type="body" sz="quarter" idx="15"/>
          </p:nvPr>
        </p:nvSpPr>
        <p:spPr>
          <a:xfrm>
            <a:off x="6121498" y="5307788"/>
            <a:ext cx="5202804" cy="294337"/>
          </a:xfrm>
          <a:prstGeom prst="rect">
            <a:avLst/>
          </a:prstGeom>
        </p:spPr>
        <p:txBody>
          <a:bodyPr anchor="ctr"/>
          <a:lstStyle>
            <a:lvl1pPr marL="0" indent="0">
              <a:buNone/>
              <a:defRPr sz="1600"/>
            </a:lvl1pPr>
          </a:lstStyle>
          <a:p>
            <a:pPr lvl="0"/>
            <a:r>
              <a:rPr lang="en-US" noProof="0"/>
              <a:t>Click to edit Master text styles</a:t>
            </a:r>
          </a:p>
        </p:txBody>
      </p:sp>
      <p:sp>
        <p:nvSpPr>
          <p:cNvPr id="84" name="Freeform: Shape 83">
            <a:extLst>
              <a:ext uri="{FF2B5EF4-FFF2-40B4-BE49-F238E27FC236}">
                <a16:creationId xmlns:a16="http://schemas.microsoft.com/office/drawing/2014/main" id="{0B499693-2A46-4624-9F93-9EE60467F560}"/>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4049364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p:txBody>
          <a:bodyPr/>
          <a:lstStyle>
            <a:lvl1pPr marL="228594" indent="-228594">
              <a:buFontTx/>
              <a:buBlip>
                <a:blip r:embed="rId2"/>
              </a:buBlip>
              <a:defRPr/>
            </a:lvl1pPr>
            <a:lvl2pPr marL="685783" indent="-228594">
              <a:buFontTx/>
              <a:buBlip>
                <a:blip r:embed="rId2"/>
              </a:buBlip>
              <a:defRPr/>
            </a:lvl2pPr>
            <a:lvl3pPr marL="1142971" indent="-228594">
              <a:buFontTx/>
              <a:buBlip>
                <a:blip r:embed="rId2"/>
              </a:buBlip>
              <a:defRPr/>
            </a:lvl3pPr>
            <a:lvl4pPr marL="1600160" indent="-228594">
              <a:buFontTx/>
              <a:buBlip>
                <a:blip r:embed="rId2"/>
              </a:buBlip>
              <a:defRPr/>
            </a:lvl4pPr>
            <a:lvl5pPr marL="2057349" indent="-228594">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8D39ACCF-3979-48E4-B366-AFE16BA6BD4E}"/>
              </a:ext>
            </a:extLst>
          </p:cNvPr>
          <p:cNvSpPr>
            <a:spLocks noGrp="1"/>
          </p:cNvSpPr>
          <p:nvPr>
            <p:ph type="dt" sz="half" idx="10"/>
          </p:nvPr>
        </p:nvSpPr>
        <p:spPr/>
        <p:txBody>
          <a:bodyPr/>
          <a:lstStyle/>
          <a:p>
            <a:fld id="{03650924-A755-4478-88B5-B50F526E5350}" type="datetime1">
              <a:rPr lang="en-US" noProof="0" smtClean="0"/>
              <a:t>4/19/2024</a:t>
            </a:fld>
            <a:endParaRPr lang="en-US" noProof="0"/>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64FE80FA-9ED6-44E0-8C54-92C161B55BE4}"/>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Tree>
    <p:extLst>
      <p:ext uri="{BB962C8B-B14F-4D97-AF65-F5344CB8AC3E}">
        <p14:creationId xmlns:p14="http://schemas.microsoft.com/office/powerpoint/2010/main" val="37191025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7">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F9636C4-B8C1-4E6B-A9A2-94E4A33A8DB8}"/>
              </a:ext>
            </a:extLst>
          </p:cNvPr>
          <p:cNvSpPr>
            <a:spLocks noGrp="1"/>
          </p:cNvSpPr>
          <p:nvPr>
            <p:ph type="dt" sz="half" idx="10"/>
          </p:nvPr>
        </p:nvSpPr>
        <p:spPr>
          <a:xfrm>
            <a:off x="838200" y="6356350"/>
            <a:ext cx="2743200" cy="365125"/>
          </a:xfrm>
          <a:prstGeom prst="rect">
            <a:avLst/>
          </a:prstGeom>
        </p:spPr>
        <p:txBody>
          <a:bodyPr/>
          <a:lstStyle/>
          <a:p>
            <a:fld id="{671C5949-B6E5-4EF4-8378-E86843A3BECC}" type="datetimeFigureOut">
              <a:rPr lang="en-US" noProof="0" smtClean="0"/>
              <a:t>4/19/2024</a:t>
            </a:fld>
            <a:endParaRPr lang="en-US" noProof="0"/>
          </a:p>
        </p:txBody>
      </p:sp>
      <p:pic>
        <p:nvPicPr>
          <p:cNvPr id="21" name="Picture 20">
            <a:extLst>
              <a:ext uri="{FF2B5EF4-FFF2-40B4-BE49-F238E27FC236}">
                <a16:creationId xmlns:a16="http://schemas.microsoft.com/office/drawing/2014/main" id="{92667EF4-76B7-4B36-BF96-80130F9899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00"/>
          <a:stretch/>
        </p:blipFill>
        <p:spPr>
          <a:xfrm flipH="1">
            <a:off x="-4618" y="0"/>
            <a:ext cx="7367128" cy="6851123"/>
          </a:xfrm>
          <a:prstGeom prst="rect">
            <a:avLst/>
          </a:prstGeom>
        </p:spPr>
      </p:pic>
      <p:sp>
        <p:nvSpPr>
          <p:cNvPr id="34" name="Title 1">
            <a:extLst>
              <a:ext uri="{FF2B5EF4-FFF2-40B4-BE49-F238E27FC236}">
                <a16:creationId xmlns:a16="http://schemas.microsoft.com/office/drawing/2014/main" id="{AB294AC1-5890-4F17-A750-C937099C86FC}"/>
              </a:ext>
            </a:extLst>
          </p:cNvPr>
          <p:cNvSpPr>
            <a:spLocks noGrp="1"/>
          </p:cNvSpPr>
          <p:nvPr>
            <p:ph type="title" hasCustomPrompt="1"/>
          </p:nvPr>
        </p:nvSpPr>
        <p:spPr>
          <a:xfrm>
            <a:off x="5183186" y="457200"/>
            <a:ext cx="6198168" cy="1600200"/>
          </a:xfrm>
          <a:prstGeom prst="rect">
            <a:avLst/>
          </a:prstGeom>
        </p:spPr>
        <p:txBody>
          <a:bodyPr anchor="b">
            <a:normAutofit/>
          </a:bodyPr>
          <a:lstStyle>
            <a:lvl1pPr>
              <a:defRPr sz="2400">
                <a:latin typeface="+mj-lt"/>
              </a:defRPr>
            </a:lvl1pPr>
          </a:lstStyle>
          <a:p>
            <a:r>
              <a:rPr lang="en-US" noProof="0"/>
              <a:t>Insert title of agenda</a:t>
            </a:r>
          </a:p>
        </p:txBody>
      </p:sp>
      <p:grpSp>
        <p:nvGrpSpPr>
          <p:cNvPr id="37" name="Group 36">
            <a:extLst>
              <a:ext uri="{FF2B5EF4-FFF2-40B4-BE49-F238E27FC236}">
                <a16:creationId xmlns:a16="http://schemas.microsoft.com/office/drawing/2014/main" id="{FF8EE55C-D66F-4941-B4C8-216121C79809}"/>
              </a:ext>
            </a:extLst>
          </p:cNvPr>
          <p:cNvGrpSpPr/>
          <p:nvPr/>
        </p:nvGrpSpPr>
        <p:grpSpPr>
          <a:xfrm>
            <a:off x="5267109" y="2314641"/>
            <a:ext cx="641460" cy="3371893"/>
            <a:chOff x="5048124" y="1188181"/>
            <a:chExt cx="857376" cy="4506877"/>
          </a:xfrm>
        </p:grpSpPr>
        <p:grpSp>
          <p:nvGrpSpPr>
            <p:cNvPr id="39" name="Group 38">
              <a:extLst>
                <a:ext uri="{FF2B5EF4-FFF2-40B4-BE49-F238E27FC236}">
                  <a16:creationId xmlns:a16="http://schemas.microsoft.com/office/drawing/2014/main" id="{6E26F7BA-F7E6-4B66-A80B-86D168180F27}"/>
                </a:ext>
              </a:extLst>
            </p:cNvPr>
            <p:cNvGrpSpPr/>
            <p:nvPr/>
          </p:nvGrpSpPr>
          <p:grpSpPr>
            <a:xfrm rot="5400000">
              <a:off x="4848526" y="1387780"/>
              <a:ext cx="1256574" cy="857375"/>
              <a:chOff x="5576063" y="2628738"/>
              <a:chExt cx="1956042" cy="1313452"/>
            </a:xfrm>
          </p:grpSpPr>
          <p:sp>
            <p:nvSpPr>
              <p:cNvPr id="77" name="Rectangle: Rounded Corners 76">
                <a:extLst>
                  <a:ext uri="{FF2B5EF4-FFF2-40B4-BE49-F238E27FC236}">
                    <a16:creationId xmlns:a16="http://schemas.microsoft.com/office/drawing/2014/main" id="{B4839817-2769-4480-A97B-772333427079}"/>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78" name="Group 77">
                <a:extLst>
                  <a:ext uri="{FF2B5EF4-FFF2-40B4-BE49-F238E27FC236}">
                    <a16:creationId xmlns:a16="http://schemas.microsoft.com/office/drawing/2014/main" id="{A9644289-12C5-466E-804A-201DC3C8AE50}"/>
                  </a:ext>
                </a:extLst>
              </p:cNvPr>
              <p:cNvGrpSpPr/>
              <p:nvPr/>
            </p:nvGrpSpPr>
            <p:grpSpPr>
              <a:xfrm>
                <a:off x="5576063" y="2928266"/>
                <a:ext cx="1013924" cy="1013924"/>
                <a:chOff x="3930645" y="2386942"/>
                <a:chExt cx="1632935" cy="1632935"/>
              </a:xfrm>
            </p:grpSpPr>
            <p:grpSp>
              <p:nvGrpSpPr>
                <p:cNvPr id="80" name="Group 79">
                  <a:extLst>
                    <a:ext uri="{FF2B5EF4-FFF2-40B4-BE49-F238E27FC236}">
                      <a16:creationId xmlns:a16="http://schemas.microsoft.com/office/drawing/2014/main" id="{59612321-784B-4EE7-A62F-2ED84DE0EC3C}"/>
                    </a:ext>
                  </a:extLst>
                </p:cNvPr>
                <p:cNvGrpSpPr/>
                <p:nvPr/>
              </p:nvGrpSpPr>
              <p:grpSpPr>
                <a:xfrm>
                  <a:off x="3930645" y="2386942"/>
                  <a:ext cx="1632935" cy="1632935"/>
                  <a:chOff x="4069862" y="2247004"/>
                  <a:chExt cx="1705284" cy="1705284"/>
                </a:xfrm>
              </p:grpSpPr>
              <p:sp>
                <p:nvSpPr>
                  <p:cNvPr id="82" name="Oval 81">
                    <a:extLst>
                      <a:ext uri="{FF2B5EF4-FFF2-40B4-BE49-F238E27FC236}">
                        <a16:creationId xmlns:a16="http://schemas.microsoft.com/office/drawing/2014/main" id="{23F14DC5-2F7B-42E7-8751-391E766E9A5E}"/>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83" name="Partial Circle 82">
                    <a:extLst>
                      <a:ext uri="{FF2B5EF4-FFF2-40B4-BE49-F238E27FC236}">
                        <a16:creationId xmlns:a16="http://schemas.microsoft.com/office/drawing/2014/main" id="{73AD2015-8964-41E2-8CAE-955AB6C26F20}"/>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81" name="Oval 80">
                  <a:extLst>
                    <a:ext uri="{FF2B5EF4-FFF2-40B4-BE49-F238E27FC236}">
                      <a16:creationId xmlns:a16="http://schemas.microsoft.com/office/drawing/2014/main" id="{323D6C83-0E0D-4297-B3FA-D302287E7EFF}"/>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79" name="Rectangle: Rounded Corners 78">
                <a:extLst>
                  <a:ext uri="{FF2B5EF4-FFF2-40B4-BE49-F238E27FC236}">
                    <a16:creationId xmlns:a16="http://schemas.microsoft.com/office/drawing/2014/main" id="{0817CE1A-4035-42E4-BF7B-8F234434FB93}"/>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0" name="Group 39">
              <a:extLst>
                <a:ext uri="{FF2B5EF4-FFF2-40B4-BE49-F238E27FC236}">
                  <a16:creationId xmlns:a16="http://schemas.microsoft.com/office/drawing/2014/main" id="{DAE09F7D-C3EF-4C36-8015-46C2705DC630}"/>
                </a:ext>
              </a:extLst>
            </p:cNvPr>
            <p:cNvGrpSpPr/>
            <p:nvPr/>
          </p:nvGrpSpPr>
          <p:grpSpPr>
            <a:xfrm rot="5400000">
              <a:off x="4848526" y="2361605"/>
              <a:ext cx="1256574" cy="857375"/>
              <a:chOff x="5576063" y="2628738"/>
              <a:chExt cx="1956042" cy="1313452"/>
            </a:xfrm>
          </p:grpSpPr>
          <p:sp>
            <p:nvSpPr>
              <p:cNvPr id="70" name="Rectangle: Rounded Corners 69">
                <a:extLst>
                  <a:ext uri="{FF2B5EF4-FFF2-40B4-BE49-F238E27FC236}">
                    <a16:creationId xmlns:a16="http://schemas.microsoft.com/office/drawing/2014/main" id="{DCED5098-C492-4B4D-B100-5187D5CD1172}"/>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71" name="Group 70">
                <a:extLst>
                  <a:ext uri="{FF2B5EF4-FFF2-40B4-BE49-F238E27FC236}">
                    <a16:creationId xmlns:a16="http://schemas.microsoft.com/office/drawing/2014/main" id="{E282C237-18CE-4D03-A029-B7786A741C64}"/>
                  </a:ext>
                </a:extLst>
              </p:cNvPr>
              <p:cNvGrpSpPr/>
              <p:nvPr/>
            </p:nvGrpSpPr>
            <p:grpSpPr>
              <a:xfrm>
                <a:off x="5576063" y="2928266"/>
                <a:ext cx="1013924" cy="1013924"/>
                <a:chOff x="3930645" y="2386942"/>
                <a:chExt cx="1632935" cy="1632935"/>
              </a:xfrm>
            </p:grpSpPr>
            <p:grpSp>
              <p:nvGrpSpPr>
                <p:cNvPr id="73" name="Group 72">
                  <a:extLst>
                    <a:ext uri="{FF2B5EF4-FFF2-40B4-BE49-F238E27FC236}">
                      <a16:creationId xmlns:a16="http://schemas.microsoft.com/office/drawing/2014/main" id="{5C6DD50D-4EFD-46A9-AF51-10F56DE88F11}"/>
                    </a:ext>
                  </a:extLst>
                </p:cNvPr>
                <p:cNvGrpSpPr/>
                <p:nvPr/>
              </p:nvGrpSpPr>
              <p:grpSpPr>
                <a:xfrm>
                  <a:off x="3930645" y="2386942"/>
                  <a:ext cx="1632935" cy="1632935"/>
                  <a:chOff x="4069862" y="2247004"/>
                  <a:chExt cx="1705284" cy="1705284"/>
                </a:xfrm>
              </p:grpSpPr>
              <p:sp>
                <p:nvSpPr>
                  <p:cNvPr id="75" name="Oval 74">
                    <a:extLst>
                      <a:ext uri="{FF2B5EF4-FFF2-40B4-BE49-F238E27FC236}">
                        <a16:creationId xmlns:a16="http://schemas.microsoft.com/office/drawing/2014/main" id="{FC0AA398-F974-4B22-AE93-233DCE24BD37}"/>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76" name="Partial Circle 75">
                    <a:extLst>
                      <a:ext uri="{FF2B5EF4-FFF2-40B4-BE49-F238E27FC236}">
                        <a16:creationId xmlns:a16="http://schemas.microsoft.com/office/drawing/2014/main" id="{427B780E-DD4F-41F1-B89E-3666BEC93351}"/>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74" name="Oval 73">
                  <a:extLst>
                    <a:ext uri="{FF2B5EF4-FFF2-40B4-BE49-F238E27FC236}">
                      <a16:creationId xmlns:a16="http://schemas.microsoft.com/office/drawing/2014/main" id="{3BCB96B4-CE7C-4A77-8EEF-09DC0B0E29FA}"/>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72" name="Rectangle: Rounded Corners 71">
                <a:extLst>
                  <a:ext uri="{FF2B5EF4-FFF2-40B4-BE49-F238E27FC236}">
                    <a16:creationId xmlns:a16="http://schemas.microsoft.com/office/drawing/2014/main" id="{3DF80A68-DD3B-4A1E-B843-2ABBD57AB508}"/>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1" name="Group 40">
              <a:extLst>
                <a:ext uri="{FF2B5EF4-FFF2-40B4-BE49-F238E27FC236}">
                  <a16:creationId xmlns:a16="http://schemas.microsoft.com/office/drawing/2014/main" id="{070744DF-35D4-483C-9ED3-D80C9E424E10}"/>
                </a:ext>
              </a:extLst>
            </p:cNvPr>
            <p:cNvGrpSpPr/>
            <p:nvPr/>
          </p:nvGrpSpPr>
          <p:grpSpPr>
            <a:xfrm rot="5400000">
              <a:off x="4848525" y="3294185"/>
              <a:ext cx="1256574" cy="857375"/>
              <a:chOff x="5576063" y="2628738"/>
              <a:chExt cx="1956042" cy="1313452"/>
            </a:xfrm>
          </p:grpSpPr>
          <p:sp>
            <p:nvSpPr>
              <p:cNvPr id="63" name="Rectangle: Rounded Corners 62">
                <a:extLst>
                  <a:ext uri="{FF2B5EF4-FFF2-40B4-BE49-F238E27FC236}">
                    <a16:creationId xmlns:a16="http://schemas.microsoft.com/office/drawing/2014/main" id="{A8FD912B-FFFE-41CD-99AB-7E8EF4A9B66A}"/>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64" name="Group 63">
                <a:extLst>
                  <a:ext uri="{FF2B5EF4-FFF2-40B4-BE49-F238E27FC236}">
                    <a16:creationId xmlns:a16="http://schemas.microsoft.com/office/drawing/2014/main" id="{28FB15D4-E785-4AFB-BEDA-DD6B4682C16D}"/>
                  </a:ext>
                </a:extLst>
              </p:cNvPr>
              <p:cNvGrpSpPr/>
              <p:nvPr/>
            </p:nvGrpSpPr>
            <p:grpSpPr>
              <a:xfrm>
                <a:off x="5576063" y="2928266"/>
                <a:ext cx="1013924" cy="1013924"/>
                <a:chOff x="3930645" y="2386942"/>
                <a:chExt cx="1632935" cy="1632935"/>
              </a:xfrm>
            </p:grpSpPr>
            <p:grpSp>
              <p:nvGrpSpPr>
                <p:cNvPr id="66" name="Group 65">
                  <a:extLst>
                    <a:ext uri="{FF2B5EF4-FFF2-40B4-BE49-F238E27FC236}">
                      <a16:creationId xmlns:a16="http://schemas.microsoft.com/office/drawing/2014/main" id="{99674960-E1C9-46C5-920C-32C2A9A9E2EB}"/>
                    </a:ext>
                  </a:extLst>
                </p:cNvPr>
                <p:cNvGrpSpPr/>
                <p:nvPr/>
              </p:nvGrpSpPr>
              <p:grpSpPr>
                <a:xfrm>
                  <a:off x="3930645" y="2386942"/>
                  <a:ext cx="1632935" cy="1632935"/>
                  <a:chOff x="4069862" y="2247004"/>
                  <a:chExt cx="1705284" cy="1705284"/>
                </a:xfrm>
              </p:grpSpPr>
              <p:sp>
                <p:nvSpPr>
                  <p:cNvPr id="68" name="Oval 67">
                    <a:extLst>
                      <a:ext uri="{FF2B5EF4-FFF2-40B4-BE49-F238E27FC236}">
                        <a16:creationId xmlns:a16="http://schemas.microsoft.com/office/drawing/2014/main" id="{5724B778-0585-4739-BAA7-33FB86B0A9E2}"/>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69" name="Partial Circle 68">
                    <a:extLst>
                      <a:ext uri="{FF2B5EF4-FFF2-40B4-BE49-F238E27FC236}">
                        <a16:creationId xmlns:a16="http://schemas.microsoft.com/office/drawing/2014/main" id="{6AF8A5F5-6426-4AB6-9CF1-BB164767109F}"/>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67" name="Oval 66">
                  <a:extLst>
                    <a:ext uri="{FF2B5EF4-FFF2-40B4-BE49-F238E27FC236}">
                      <a16:creationId xmlns:a16="http://schemas.microsoft.com/office/drawing/2014/main" id="{C298C768-6756-4E47-A963-08CE5C17E741}"/>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65" name="Rectangle: Rounded Corners 64">
                <a:extLst>
                  <a:ext uri="{FF2B5EF4-FFF2-40B4-BE49-F238E27FC236}">
                    <a16:creationId xmlns:a16="http://schemas.microsoft.com/office/drawing/2014/main" id="{56E0DDFB-F97C-4D58-B38C-8D32F48152AE}"/>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2" name="Group 41">
              <a:extLst>
                <a:ext uri="{FF2B5EF4-FFF2-40B4-BE49-F238E27FC236}">
                  <a16:creationId xmlns:a16="http://schemas.microsoft.com/office/drawing/2014/main" id="{835070F6-264A-44CD-B5E0-33317F53FC5D}"/>
                </a:ext>
              </a:extLst>
            </p:cNvPr>
            <p:cNvGrpSpPr/>
            <p:nvPr/>
          </p:nvGrpSpPr>
          <p:grpSpPr>
            <a:xfrm rot="5400000">
              <a:off x="4848525" y="4269483"/>
              <a:ext cx="1256574" cy="857375"/>
              <a:chOff x="5576063" y="2628738"/>
              <a:chExt cx="1956042" cy="1313452"/>
            </a:xfrm>
          </p:grpSpPr>
          <p:sp>
            <p:nvSpPr>
              <p:cNvPr id="56" name="Rectangle: Rounded Corners 55">
                <a:extLst>
                  <a:ext uri="{FF2B5EF4-FFF2-40B4-BE49-F238E27FC236}">
                    <a16:creationId xmlns:a16="http://schemas.microsoft.com/office/drawing/2014/main" id="{D0B9AE99-DBB4-48C8-B66E-1032AE3AB261}"/>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57" name="Group 56">
                <a:extLst>
                  <a:ext uri="{FF2B5EF4-FFF2-40B4-BE49-F238E27FC236}">
                    <a16:creationId xmlns:a16="http://schemas.microsoft.com/office/drawing/2014/main" id="{EBC6876A-0753-4309-8D7F-AF890D2E134C}"/>
                  </a:ext>
                </a:extLst>
              </p:cNvPr>
              <p:cNvGrpSpPr/>
              <p:nvPr/>
            </p:nvGrpSpPr>
            <p:grpSpPr>
              <a:xfrm>
                <a:off x="5576063" y="2928266"/>
                <a:ext cx="1013924" cy="1013924"/>
                <a:chOff x="3930645" y="2386942"/>
                <a:chExt cx="1632935" cy="1632935"/>
              </a:xfrm>
            </p:grpSpPr>
            <p:grpSp>
              <p:nvGrpSpPr>
                <p:cNvPr id="59" name="Group 58">
                  <a:extLst>
                    <a:ext uri="{FF2B5EF4-FFF2-40B4-BE49-F238E27FC236}">
                      <a16:creationId xmlns:a16="http://schemas.microsoft.com/office/drawing/2014/main" id="{6AA0C814-BE14-4827-A63A-FDA8B8586513}"/>
                    </a:ext>
                  </a:extLst>
                </p:cNvPr>
                <p:cNvGrpSpPr/>
                <p:nvPr/>
              </p:nvGrpSpPr>
              <p:grpSpPr>
                <a:xfrm>
                  <a:off x="3930645" y="2386942"/>
                  <a:ext cx="1632935" cy="1632935"/>
                  <a:chOff x="4069862" y="2247004"/>
                  <a:chExt cx="1705284" cy="1705284"/>
                </a:xfrm>
              </p:grpSpPr>
              <p:sp>
                <p:nvSpPr>
                  <p:cNvPr id="61" name="Oval 60">
                    <a:extLst>
                      <a:ext uri="{FF2B5EF4-FFF2-40B4-BE49-F238E27FC236}">
                        <a16:creationId xmlns:a16="http://schemas.microsoft.com/office/drawing/2014/main" id="{AA6C51BD-B4EE-4D22-B8E5-DCB836C4EAE7}"/>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62" name="Partial Circle 61">
                    <a:extLst>
                      <a:ext uri="{FF2B5EF4-FFF2-40B4-BE49-F238E27FC236}">
                        <a16:creationId xmlns:a16="http://schemas.microsoft.com/office/drawing/2014/main" id="{85EE9C90-4403-4A7E-A5D2-6C715D54CB76}"/>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60" name="Oval 59">
                  <a:extLst>
                    <a:ext uri="{FF2B5EF4-FFF2-40B4-BE49-F238E27FC236}">
                      <a16:creationId xmlns:a16="http://schemas.microsoft.com/office/drawing/2014/main" id="{3CDFCB9F-D30B-4BDE-B953-9A7B2FC20FB1}"/>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58" name="Rectangle: Rounded Corners 57">
                <a:extLst>
                  <a:ext uri="{FF2B5EF4-FFF2-40B4-BE49-F238E27FC236}">
                    <a16:creationId xmlns:a16="http://schemas.microsoft.com/office/drawing/2014/main" id="{593B6A96-99A6-4B0C-8056-AACC4B9FA39B}"/>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3" name="Group 42">
              <a:extLst>
                <a:ext uri="{FF2B5EF4-FFF2-40B4-BE49-F238E27FC236}">
                  <a16:creationId xmlns:a16="http://schemas.microsoft.com/office/drawing/2014/main" id="{6EAA9377-4ABE-4F03-8CDA-776B795BD71C}"/>
                </a:ext>
              </a:extLst>
            </p:cNvPr>
            <p:cNvGrpSpPr/>
            <p:nvPr/>
          </p:nvGrpSpPr>
          <p:grpSpPr>
            <a:xfrm rot="5400000">
              <a:off x="5151137" y="4940695"/>
              <a:ext cx="651351" cy="857375"/>
              <a:chOff x="5576063" y="2628738"/>
              <a:chExt cx="1013924" cy="1313452"/>
            </a:xfrm>
          </p:grpSpPr>
          <p:grpSp>
            <p:nvGrpSpPr>
              <p:cNvPr id="50" name="Group 49">
                <a:extLst>
                  <a:ext uri="{FF2B5EF4-FFF2-40B4-BE49-F238E27FC236}">
                    <a16:creationId xmlns:a16="http://schemas.microsoft.com/office/drawing/2014/main" id="{B5E2140C-EDE5-4B8C-92CC-A5317894D5C2}"/>
                  </a:ext>
                </a:extLst>
              </p:cNvPr>
              <p:cNvGrpSpPr/>
              <p:nvPr/>
            </p:nvGrpSpPr>
            <p:grpSpPr>
              <a:xfrm>
                <a:off x="5576063" y="2928266"/>
                <a:ext cx="1013924" cy="1013924"/>
                <a:chOff x="3930645" y="2386942"/>
                <a:chExt cx="1632935" cy="1632935"/>
              </a:xfrm>
            </p:grpSpPr>
            <p:grpSp>
              <p:nvGrpSpPr>
                <p:cNvPr id="52" name="Group 51">
                  <a:extLst>
                    <a:ext uri="{FF2B5EF4-FFF2-40B4-BE49-F238E27FC236}">
                      <a16:creationId xmlns:a16="http://schemas.microsoft.com/office/drawing/2014/main" id="{2D2C5AD8-074D-4FA8-9073-BF80E241E0B0}"/>
                    </a:ext>
                  </a:extLst>
                </p:cNvPr>
                <p:cNvGrpSpPr/>
                <p:nvPr/>
              </p:nvGrpSpPr>
              <p:grpSpPr>
                <a:xfrm>
                  <a:off x="3930645" y="2386942"/>
                  <a:ext cx="1632935" cy="1632935"/>
                  <a:chOff x="4069862" y="2247004"/>
                  <a:chExt cx="1705284" cy="1705284"/>
                </a:xfrm>
              </p:grpSpPr>
              <p:sp>
                <p:nvSpPr>
                  <p:cNvPr id="54" name="Oval 53">
                    <a:extLst>
                      <a:ext uri="{FF2B5EF4-FFF2-40B4-BE49-F238E27FC236}">
                        <a16:creationId xmlns:a16="http://schemas.microsoft.com/office/drawing/2014/main" id="{2553D1B2-D789-4525-860D-6DCF6FE7CFCB}"/>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55" name="Partial Circle 54">
                    <a:extLst>
                      <a:ext uri="{FF2B5EF4-FFF2-40B4-BE49-F238E27FC236}">
                        <a16:creationId xmlns:a16="http://schemas.microsoft.com/office/drawing/2014/main" id="{6D97515C-333A-4D0B-A071-D25BB6E045D2}"/>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53" name="Oval 52">
                  <a:extLst>
                    <a:ext uri="{FF2B5EF4-FFF2-40B4-BE49-F238E27FC236}">
                      <a16:creationId xmlns:a16="http://schemas.microsoft.com/office/drawing/2014/main" id="{40E01195-D872-4B7B-A452-9FEC589FAD8C}"/>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51" name="Rectangle: Rounded Corners 50">
                <a:extLst>
                  <a:ext uri="{FF2B5EF4-FFF2-40B4-BE49-F238E27FC236}">
                    <a16:creationId xmlns:a16="http://schemas.microsoft.com/office/drawing/2014/main" id="{138731BF-94D9-456E-8FE3-3A86934E779C}"/>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sp>
        <p:nvSpPr>
          <p:cNvPr id="87" name="Content Placeholder 2">
            <a:extLst>
              <a:ext uri="{FF2B5EF4-FFF2-40B4-BE49-F238E27FC236}">
                <a16:creationId xmlns:a16="http://schemas.microsoft.com/office/drawing/2014/main" id="{32DC916F-038C-459F-87D1-3EA70717C2A9}"/>
              </a:ext>
            </a:extLst>
          </p:cNvPr>
          <p:cNvSpPr txBox="1">
            <a:spLocks/>
          </p:cNvSpPr>
          <p:nvPr userDrawn="1"/>
        </p:nvSpPr>
        <p:spPr>
          <a:xfrm>
            <a:off x="5169015" y="2403392"/>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1.</a:t>
            </a:r>
          </a:p>
        </p:txBody>
      </p:sp>
      <p:sp>
        <p:nvSpPr>
          <p:cNvPr id="88" name="Content Placeholder 2">
            <a:extLst>
              <a:ext uri="{FF2B5EF4-FFF2-40B4-BE49-F238E27FC236}">
                <a16:creationId xmlns:a16="http://schemas.microsoft.com/office/drawing/2014/main" id="{CF1E6C18-A132-4B3D-844B-592232B4CCD2}"/>
              </a:ext>
            </a:extLst>
          </p:cNvPr>
          <p:cNvSpPr txBox="1">
            <a:spLocks/>
          </p:cNvSpPr>
          <p:nvPr userDrawn="1"/>
        </p:nvSpPr>
        <p:spPr>
          <a:xfrm>
            <a:off x="5162002" y="3129169"/>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2.</a:t>
            </a:r>
          </a:p>
        </p:txBody>
      </p:sp>
      <p:sp>
        <p:nvSpPr>
          <p:cNvPr id="89" name="Content Placeholder 2">
            <a:extLst>
              <a:ext uri="{FF2B5EF4-FFF2-40B4-BE49-F238E27FC236}">
                <a16:creationId xmlns:a16="http://schemas.microsoft.com/office/drawing/2014/main" id="{07B0F043-B377-441F-BA53-F9D05E6158E3}"/>
              </a:ext>
            </a:extLst>
          </p:cNvPr>
          <p:cNvSpPr txBox="1">
            <a:spLocks/>
          </p:cNvSpPr>
          <p:nvPr userDrawn="1"/>
        </p:nvSpPr>
        <p:spPr>
          <a:xfrm>
            <a:off x="5169015" y="3827946"/>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3.</a:t>
            </a:r>
          </a:p>
        </p:txBody>
      </p:sp>
      <p:sp>
        <p:nvSpPr>
          <p:cNvPr id="90" name="Content Placeholder 2">
            <a:extLst>
              <a:ext uri="{FF2B5EF4-FFF2-40B4-BE49-F238E27FC236}">
                <a16:creationId xmlns:a16="http://schemas.microsoft.com/office/drawing/2014/main" id="{9E3D8A1C-E386-4D72-AFA4-A5C3F8B70D41}"/>
              </a:ext>
            </a:extLst>
          </p:cNvPr>
          <p:cNvSpPr txBox="1">
            <a:spLocks/>
          </p:cNvSpPr>
          <p:nvPr userDrawn="1"/>
        </p:nvSpPr>
        <p:spPr>
          <a:xfrm>
            <a:off x="5144193" y="4552105"/>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4.</a:t>
            </a:r>
          </a:p>
        </p:txBody>
      </p:sp>
      <p:sp>
        <p:nvSpPr>
          <p:cNvPr id="91" name="Content Placeholder 2">
            <a:extLst>
              <a:ext uri="{FF2B5EF4-FFF2-40B4-BE49-F238E27FC236}">
                <a16:creationId xmlns:a16="http://schemas.microsoft.com/office/drawing/2014/main" id="{6A6595F3-97F7-4340-9332-6D66A58F3F37}"/>
              </a:ext>
            </a:extLst>
          </p:cNvPr>
          <p:cNvSpPr txBox="1">
            <a:spLocks/>
          </p:cNvSpPr>
          <p:nvPr userDrawn="1"/>
        </p:nvSpPr>
        <p:spPr>
          <a:xfrm>
            <a:off x="5154354" y="5288847"/>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5.</a:t>
            </a:r>
          </a:p>
        </p:txBody>
      </p:sp>
      <p:sp>
        <p:nvSpPr>
          <p:cNvPr id="6" name="Text Placeholder 5">
            <a:extLst>
              <a:ext uri="{FF2B5EF4-FFF2-40B4-BE49-F238E27FC236}">
                <a16:creationId xmlns:a16="http://schemas.microsoft.com/office/drawing/2014/main" id="{108A88AD-8BBB-434E-AA95-0AB05FF915A6}"/>
              </a:ext>
            </a:extLst>
          </p:cNvPr>
          <p:cNvSpPr>
            <a:spLocks noGrp="1"/>
          </p:cNvSpPr>
          <p:nvPr>
            <p:ph type="body" sz="quarter" idx="11"/>
          </p:nvPr>
        </p:nvSpPr>
        <p:spPr>
          <a:xfrm>
            <a:off x="6178550" y="2411186"/>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94" name="Text Placeholder 5">
            <a:extLst>
              <a:ext uri="{FF2B5EF4-FFF2-40B4-BE49-F238E27FC236}">
                <a16:creationId xmlns:a16="http://schemas.microsoft.com/office/drawing/2014/main" id="{7ACF4562-2C5B-40F8-B052-88B9051D0C46}"/>
              </a:ext>
            </a:extLst>
          </p:cNvPr>
          <p:cNvSpPr>
            <a:spLocks noGrp="1"/>
          </p:cNvSpPr>
          <p:nvPr>
            <p:ph type="body" sz="quarter" idx="12"/>
          </p:nvPr>
        </p:nvSpPr>
        <p:spPr>
          <a:xfrm>
            <a:off x="6178550" y="3144078"/>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95" name="Text Placeholder 5">
            <a:extLst>
              <a:ext uri="{FF2B5EF4-FFF2-40B4-BE49-F238E27FC236}">
                <a16:creationId xmlns:a16="http://schemas.microsoft.com/office/drawing/2014/main" id="{48CECA8E-80AE-4048-83B5-77F220D8CC36}"/>
              </a:ext>
            </a:extLst>
          </p:cNvPr>
          <p:cNvSpPr>
            <a:spLocks noGrp="1"/>
          </p:cNvSpPr>
          <p:nvPr>
            <p:ph type="body" sz="quarter" idx="13"/>
          </p:nvPr>
        </p:nvSpPr>
        <p:spPr>
          <a:xfrm>
            <a:off x="6178550" y="3841803"/>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96" name="Text Placeholder 5">
            <a:extLst>
              <a:ext uri="{FF2B5EF4-FFF2-40B4-BE49-F238E27FC236}">
                <a16:creationId xmlns:a16="http://schemas.microsoft.com/office/drawing/2014/main" id="{9964F0DD-E9EE-43FF-9F3E-7A8805F9337B}"/>
              </a:ext>
            </a:extLst>
          </p:cNvPr>
          <p:cNvSpPr>
            <a:spLocks noGrp="1"/>
          </p:cNvSpPr>
          <p:nvPr>
            <p:ph type="body" sz="quarter" idx="14"/>
          </p:nvPr>
        </p:nvSpPr>
        <p:spPr>
          <a:xfrm>
            <a:off x="6138560" y="4554902"/>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97" name="Text Placeholder 5">
            <a:extLst>
              <a:ext uri="{FF2B5EF4-FFF2-40B4-BE49-F238E27FC236}">
                <a16:creationId xmlns:a16="http://schemas.microsoft.com/office/drawing/2014/main" id="{43771533-C951-46A7-A1EB-154751B3F7E2}"/>
              </a:ext>
            </a:extLst>
          </p:cNvPr>
          <p:cNvSpPr>
            <a:spLocks noGrp="1"/>
          </p:cNvSpPr>
          <p:nvPr>
            <p:ph type="body" sz="quarter" idx="15"/>
          </p:nvPr>
        </p:nvSpPr>
        <p:spPr>
          <a:xfrm>
            <a:off x="6121498" y="5307788"/>
            <a:ext cx="2168008" cy="390774"/>
          </a:xfrm>
          <a:prstGeom prst="rect">
            <a:avLst/>
          </a:prstGeom>
        </p:spPr>
        <p:txBody>
          <a:bodyPr anchor="ctr"/>
          <a:lstStyle>
            <a:lvl1pPr marL="0" indent="0">
              <a:buNone/>
              <a:defRPr sz="1600"/>
            </a:lvl1pPr>
          </a:lstStyle>
          <a:p>
            <a:pPr lvl="0"/>
            <a:r>
              <a:rPr lang="en-US" noProof="0"/>
              <a:t>Click to edit Master text styles</a:t>
            </a:r>
          </a:p>
        </p:txBody>
      </p:sp>
      <p:grpSp>
        <p:nvGrpSpPr>
          <p:cNvPr id="93" name="Group 92">
            <a:extLst>
              <a:ext uri="{FF2B5EF4-FFF2-40B4-BE49-F238E27FC236}">
                <a16:creationId xmlns:a16="http://schemas.microsoft.com/office/drawing/2014/main" id="{F37D94D1-8538-4398-A0DB-C1BED07C77C3}"/>
              </a:ext>
            </a:extLst>
          </p:cNvPr>
          <p:cNvGrpSpPr/>
          <p:nvPr/>
        </p:nvGrpSpPr>
        <p:grpSpPr>
          <a:xfrm rot="5400000">
            <a:off x="8493081" y="2467085"/>
            <a:ext cx="940126" cy="641459"/>
            <a:chOff x="5576063" y="2628738"/>
            <a:chExt cx="1956042" cy="1313452"/>
          </a:xfrm>
        </p:grpSpPr>
        <p:sp>
          <p:nvSpPr>
            <p:cNvPr id="136" name="Rectangle: Rounded Corners 135">
              <a:extLst>
                <a:ext uri="{FF2B5EF4-FFF2-40B4-BE49-F238E27FC236}">
                  <a16:creationId xmlns:a16="http://schemas.microsoft.com/office/drawing/2014/main" id="{9403A1E4-C274-44CE-BB3D-BBAB64B020A8}"/>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137" name="Group 136">
              <a:extLst>
                <a:ext uri="{FF2B5EF4-FFF2-40B4-BE49-F238E27FC236}">
                  <a16:creationId xmlns:a16="http://schemas.microsoft.com/office/drawing/2014/main" id="{F8A8C834-AF39-4025-B23C-630CD1CEBC6B}"/>
                </a:ext>
              </a:extLst>
            </p:cNvPr>
            <p:cNvGrpSpPr/>
            <p:nvPr/>
          </p:nvGrpSpPr>
          <p:grpSpPr>
            <a:xfrm>
              <a:off x="5576063" y="2928266"/>
              <a:ext cx="1013924" cy="1013924"/>
              <a:chOff x="3930645" y="2386942"/>
              <a:chExt cx="1632935" cy="1632935"/>
            </a:xfrm>
          </p:grpSpPr>
          <p:grpSp>
            <p:nvGrpSpPr>
              <p:cNvPr id="139" name="Group 138">
                <a:extLst>
                  <a:ext uri="{FF2B5EF4-FFF2-40B4-BE49-F238E27FC236}">
                    <a16:creationId xmlns:a16="http://schemas.microsoft.com/office/drawing/2014/main" id="{66550E00-AB86-4DB8-9DA8-4B50B2B57B4B}"/>
                  </a:ext>
                </a:extLst>
              </p:cNvPr>
              <p:cNvGrpSpPr/>
              <p:nvPr/>
            </p:nvGrpSpPr>
            <p:grpSpPr>
              <a:xfrm>
                <a:off x="3930645" y="2386942"/>
                <a:ext cx="1632935" cy="1632935"/>
                <a:chOff x="4069862" y="2247004"/>
                <a:chExt cx="1705284" cy="1705284"/>
              </a:xfrm>
            </p:grpSpPr>
            <p:sp>
              <p:nvSpPr>
                <p:cNvPr id="141" name="Oval 140">
                  <a:extLst>
                    <a:ext uri="{FF2B5EF4-FFF2-40B4-BE49-F238E27FC236}">
                      <a16:creationId xmlns:a16="http://schemas.microsoft.com/office/drawing/2014/main" id="{B46A736E-830C-4952-A393-444C8D10F977}"/>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142" name="Partial Circle 141">
                  <a:extLst>
                    <a:ext uri="{FF2B5EF4-FFF2-40B4-BE49-F238E27FC236}">
                      <a16:creationId xmlns:a16="http://schemas.microsoft.com/office/drawing/2014/main" id="{FFA99C99-0904-4D8D-9F7D-6C25680598B1}"/>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140" name="Oval 139">
                <a:extLst>
                  <a:ext uri="{FF2B5EF4-FFF2-40B4-BE49-F238E27FC236}">
                    <a16:creationId xmlns:a16="http://schemas.microsoft.com/office/drawing/2014/main" id="{2BE7A529-4287-4B7B-8925-C2EA2644716B}"/>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138" name="Rectangle: Rounded Corners 137">
              <a:extLst>
                <a:ext uri="{FF2B5EF4-FFF2-40B4-BE49-F238E27FC236}">
                  <a16:creationId xmlns:a16="http://schemas.microsoft.com/office/drawing/2014/main" id="{9B31C28F-C7D3-43BD-8149-8004FC89E322}"/>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99" name="Group 98">
            <a:extLst>
              <a:ext uri="{FF2B5EF4-FFF2-40B4-BE49-F238E27FC236}">
                <a16:creationId xmlns:a16="http://schemas.microsoft.com/office/drawing/2014/main" id="{FE8032E7-3F0B-41A0-8718-16079772B987}"/>
              </a:ext>
            </a:extLst>
          </p:cNvPr>
          <p:cNvGrpSpPr/>
          <p:nvPr/>
        </p:nvGrpSpPr>
        <p:grpSpPr>
          <a:xfrm rot="5400000">
            <a:off x="8719485" y="2969265"/>
            <a:ext cx="487319" cy="641459"/>
            <a:chOff x="5576063" y="2628738"/>
            <a:chExt cx="1013924" cy="1313452"/>
          </a:xfrm>
        </p:grpSpPr>
        <p:grpSp>
          <p:nvGrpSpPr>
            <p:cNvPr id="130" name="Group 129">
              <a:extLst>
                <a:ext uri="{FF2B5EF4-FFF2-40B4-BE49-F238E27FC236}">
                  <a16:creationId xmlns:a16="http://schemas.microsoft.com/office/drawing/2014/main" id="{D6B17CB3-DADB-4C15-B1F5-811587FFFD0F}"/>
                </a:ext>
              </a:extLst>
            </p:cNvPr>
            <p:cNvGrpSpPr/>
            <p:nvPr/>
          </p:nvGrpSpPr>
          <p:grpSpPr>
            <a:xfrm>
              <a:off x="5576063" y="2928266"/>
              <a:ext cx="1013924" cy="1013924"/>
              <a:chOff x="3930645" y="2386942"/>
              <a:chExt cx="1632935" cy="1632935"/>
            </a:xfrm>
          </p:grpSpPr>
          <p:grpSp>
            <p:nvGrpSpPr>
              <p:cNvPr id="132" name="Group 131">
                <a:extLst>
                  <a:ext uri="{FF2B5EF4-FFF2-40B4-BE49-F238E27FC236}">
                    <a16:creationId xmlns:a16="http://schemas.microsoft.com/office/drawing/2014/main" id="{A8B98243-637C-430D-8481-F785F37FCFEF}"/>
                  </a:ext>
                </a:extLst>
              </p:cNvPr>
              <p:cNvGrpSpPr/>
              <p:nvPr/>
            </p:nvGrpSpPr>
            <p:grpSpPr>
              <a:xfrm>
                <a:off x="3930645" y="2386942"/>
                <a:ext cx="1632935" cy="1632935"/>
                <a:chOff x="4069862" y="2247004"/>
                <a:chExt cx="1705284" cy="1705284"/>
              </a:xfrm>
            </p:grpSpPr>
            <p:sp>
              <p:nvSpPr>
                <p:cNvPr id="134" name="Oval 133">
                  <a:extLst>
                    <a:ext uri="{FF2B5EF4-FFF2-40B4-BE49-F238E27FC236}">
                      <a16:creationId xmlns:a16="http://schemas.microsoft.com/office/drawing/2014/main" id="{28029A71-0CB5-4D66-A9ED-6ECA24A5E33F}"/>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135" name="Partial Circle 134">
                  <a:extLst>
                    <a:ext uri="{FF2B5EF4-FFF2-40B4-BE49-F238E27FC236}">
                      <a16:creationId xmlns:a16="http://schemas.microsoft.com/office/drawing/2014/main" id="{79078157-38B9-4546-8E39-6E2897093BE3}"/>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133" name="Oval 132">
                <a:extLst>
                  <a:ext uri="{FF2B5EF4-FFF2-40B4-BE49-F238E27FC236}">
                    <a16:creationId xmlns:a16="http://schemas.microsoft.com/office/drawing/2014/main" id="{E35633FA-A937-4678-AD45-6344FFEF6F19}"/>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131" name="Rectangle: Rounded Corners 130">
              <a:extLst>
                <a:ext uri="{FF2B5EF4-FFF2-40B4-BE49-F238E27FC236}">
                  <a16:creationId xmlns:a16="http://schemas.microsoft.com/office/drawing/2014/main" id="{6AF143A8-E26B-4DCB-B90D-AF72F4CB38FC}"/>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sp>
        <p:nvSpPr>
          <p:cNvPr id="143" name="Content Placeholder 2">
            <a:extLst>
              <a:ext uri="{FF2B5EF4-FFF2-40B4-BE49-F238E27FC236}">
                <a16:creationId xmlns:a16="http://schemas.microsoft.com/office/drawing/2014/main" id="{8B75BBCD-7A04-4F4C-99FC-C8245B706A82}"/>
              </a:ext>
            </a:extLst>
          </p:cNvPr>
          <p:cNvSpPr txBox="1">
            <a:spLocks/>
          </p:cNvSpPr>
          <p:nvPr/>
        </p:nvSpPr>
        <p:spPr>
          <a:xfrm>
            <a:off x="8544319" y="2406503"/>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6.</a:t>
            </a:r>
          </a:p>
        </p:txBody>
      </p:sp>
      <p:sp>
        <p:nvSpPr>
          <p:cNvPr id="144" name="Content Placeholder 2">
            <a:extLst>
              <a:ext uri="{FF2B5EF4-FFF2-40B4-BE49-F238E27FC236}">
                <a16:creationId xmlns:a16="http://schemas.microsoft.com/office/drawing/2014/main" id="{629F3B42-F585-41EA-AC4A-F2A19BDD6E04}"/>
              </a:ext>
            </a:extLst>
          </p:cNvPr>
          <p:cNvSpPr txBox="1">
            <a:spLocks/>
          </p:cNvSpPr>
          <p:nvPr/>
        </p:nvSpPr>
        <p:spPr>
          <a:xfrm>
            <a:off x="8537306" y="3132280"/>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7.</a:t>
            </a:r>
          </a:p>
        </p:txBody>
      </p:sp>
      <p:sp>
        <p:nvSpPr>
          <p:cNvPr id="149" name="Text Placeholder 5">
            <a:extLst>
              <a:ext uri="{FF2B5EF4-FFF2-40B4-BE49-F238E27FC236}">
                <a16:creationId xmlns:a16="http://schemas.microsoft.com/office/drawing/2014/main" id="{8A33AC3B-787F-4C5D-BEEE-B9E318AC9F3E}"/>
              </a:ext>
            </a:extLst>
          </p:cNvPr>
          <p:cNvSpPr>
            <a:spLocks noGrp="1"/>
          </p:cNvSpPr>
          <p:nvPr>
            <p:ph type="body" sz="quarter" idx="17"/>
          </p:nvPr>
        </p:nvSpPr>
        <p:spPr>
          <a:xfrm>
            <a:off x="9553854" y="2414297"/>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150" name="Text Placeholder 5">
            <a:extLst>
              <a:ext uri="{FF2B5EF4-FFF2-40B4-BE49-F238E27FC236}">
                <a16:creationId xmlns:a16="http://schemas.microsoft.com/office/drawing/2014/main" id="{626C7CB7-D33F-4510-9CB9-A7DE0641B9D4}"/>
              </a:ext>
            </a:extLst>
          </p:cNvPr>
          <p:cNvSpPr>
            <a:spLocks noGrp="1"/>
          </p:cNvSpPr>
          <p:nvPr>
            <p:ph type="body" sz="quarter" idx="18"/>
          </p:nvPr>
        </p:nvSpPr>
        <p:spPr>
          <a:xfrm>
            <a:off x="9553854" y="3147189"/>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84" name="Freeform: Shape 83">
            <a:extLst>
              <a:ext uri="{FF2B5EF4-FFF2-40B4-BE49-F238E27FC236}">
                <a16:creationId xmlns:a16="http://schemas.microsoft.com/office/drawing/2014/main" id="{1EE1C200-34F0-4061-B3C4-8C0DCD6E239B}"/>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1184377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 Abstract Grey Lef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17E4C3-2053-4E45-84AE-313E736F6A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Freeform: Shape 12">
            <a:extLst>
              <a:ext uri="{FF2B5EF4-FFF2-40B4-BE49-F238E27FC236}">
                <a16:creationId xmlns:a16="http://schemas.microsoft.com/office/drawing/2014/main" id="{7876D6FD-A1C3-4DA1-8E6A-C1C3C2D94441}"/>
              </a:ext>
            </a:extLst>
          </p:cNvPr>
          <p:cNvSpPr/>
          <p:nvPr userDrawn="1"/>
        </p:nvSpPr>
        <p:spPr>
          <a:xfrm rot="19244572">
            <a:off x="-798026" y="-3080416"/>
            <a:ext cx="13800787" cy="13026275"/>
          </a:xfrm>
          <a:custGeom>
            <a:avLst/>
            <a:gdLst>
              <a:gd name="connsiteX0" fmla="*/ 9469738 w 13800787"/>
              <a:gd name="connsiteY0" fmla="*/ 13026274 h 13026274"/>
              <a:gd name="connsiteX1" fmla="*/ 0 w 13800787"/>
              <a:gd name="connsiteY1" fmla="*/ 5326945 h 13026274"/>
              <a:gd name="connsiteX2" fmla="*/ 4331049 w 13800787"/>
              <a:gd name="connsiteY2" fmla="*/ 0 h 13026274"/>
              <a:gd name="connsiteX3" fmla="*/ 13800787 w 13800787"/>
              <a:gd name="connsiteY3" fmla="*/ 7699329 h 13026274"/>
            </a:gdLst>
            <a:ahLst/>
            <a:cxnLst>
              <a:cxn ang="0">
                <a:pos x="connsiteX0" y="connsiteY0"/>
              </a:cxn>
              <a:cxn ang="0">
                <a:pos x="connsiteX1" y="connsiteY1"/>
              </a:cxn>
              <a:cxn ang="0">
                <a:pos x="connsiteX2" y="connsiteY2"/>
              </a:cxn>
              <a:cxn ang="0">
                <a:pos x="connsiteX3" y="connsiteY3"/>
              </a:cxn>
            </a:cxnLst>
            <a:rect l="l" t="t" r="r" b="b"/>
            <a:pathLst>
              <a:path w="13800787" h="13026274">
                <a:moveTo>
                  <a:pt x="9469738" y="13026274"/>
                </a:moveTo>
                <a:lnTo>
                  <a:pt x="0" y="5326945"/>
                </a:lnTo>
                <a:lnTo>
                  <a:pt x="4331049" y="0"/>
                </a:lnTo>
                <a:lnTo>
                  <a:pt x="13800787" y="7699329"/>
                </a:lnTo>
                <a:close/>
              </a:path>
            </a:pathLst>
          </a:custGeom>
          <a:gradFill flip="none" rotWithShape="1">
            <a:gsLst>
              <a:gs pos="0">
                <a:srgbClr val="FFFFFF">
                  <a:alpha val="0"/>
                </a:srgbClr>
              </a:gs>
              <a:gs pos="74000">
                <a:schemeClr val="bg1"/>
              </a:gs>
              <a:gs pos="83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sz="1400" noProof="0"/>
          </a:p>
        </p:txBody>
      </p:sp>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p:txBody>
          <a:bodyPr/>
          <a:lstStyle>
            <a:lvl1pPr marL="228594" indent="-228594">
              <a:buFontTx/>
              <a:buBlip>
                <a:blip r:embed="rId3"/>
              </a:buBlip>
              <a:defRPr/>
            </a:lvl1pPr>
            <a:lvl2pPr marL="685783" indent="-228594">
              <a:buFontTx/>
              <a:buBlip>
                <a:blip r:embed="rId3"/>
              </a:buBlip>
              <a:defRPr/>
            </a:lvl2pPr>
            <a:lvl3pPr marL="1142971" indent="-228594">
              <a:buFontTx/>
              <a:buBlip>
                <a:blip r:embed="rId3"/>
              </a:buBlip>
              <a:defRPr/>
            </a:lvl3pPr>
            <a:lvl4pPr marL="1600160" indent="-228594">
              <a:buFontTx/>
              <a:buBlip>
                <a:blip r:embed="rId3"/>
              </a:buBlip>
              <a:defRPr/>
            </a:lvl4pPr>
            <a:lvl5pPr marL="2057349" indent="-228594">
              <a:buFontTx/>
              <a:buBlip>
                <a:blip r:embed="rId3"/>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8D39ACCF-3979-48E4-B366-AFE16BA6BD4E}"/>
              </a:ext>
            </a:extLst>
          </p:cNvPr>
          <p:cNvSpPr>
            <a:spLocks noGrp="1"/>
          </p:cNvSpPr>
          <p:nvPr>
            <p:ph type="dt" sz="half" idx="10"/>
          </p:nvPr>
        </p:nvSpPr>
        <p:spPr/>
        <p:txBody>
          <a:bodyPr/>
          <a:lstStyle/>
          <a:p>
            <a:fld id="{E4DA2E6C-665D-47E1-9C14-3F17B339AEF7}" type="datetime1">
              <a:rPr lang="en-US" noProof="0" smtClean="0"/>
              <a:t>4/19/2024</a:t>
            </a:fld>
            <a:endParaRPr lang="en-US" noProof="0"/>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64FE80FA-9ED6-44E0-8C54-92C161B55BE4}"/>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9" name="Date Placeholder 3">
            <a:extLst>
              <a:ext uri="{FF2B5EF4-FFF2-40B4-BE49-F238E27FC236}">
                <a16:creationId xmlns:a16="http://schemas.microsoft.com/office/drawing/2014/main" id="{95E32D0B-DAE3-4D6A-B403-B164A30F0A08}"/>
              </a:ext>
            </a:extLst>
          </p:cNvPr>
          <p:cNvSpPr txBox="1">
            <a:spLocks/>
          </p:cNvSpPr>
          <p:nvPr userDrawn="1"/>
        </p:nvSpPr>
        <p:spPr>
          <a:xfrm>
            <a:off x="838200" y="6356351"/>
            <a:ext cx="2743200"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71C5949-B6E5-4EF4-8378-E86843A3BECC}" type="datetimeFigureOut">
              <a:rPr lang="en-US" sz="1200" noProof="0" smtClean="0"/>
              <a:pPr/>
              <a:t>4/19/2024</a:t>
            </a:fld>
            <a:endParaRPr lang="en-US" sz="1200" noProof="0"/>
          </a:p>
        </p:txBody>
      </p:sp>
      <p:sp>
        <p:nvSpPr>
          <p:cNvPr id="10" name="Slide Number Placeholder 5">
            <a:extLst>
              <a:ext uri="{FF2B5EF4-FFF2-40B4-BE49-F238E27FC236}">
                <a16:creationId xmlns:a16="http://schemas.microsoft.com/office/drawing/2014/main" id="{7064370B-6CBA-4CC3-930A-618C039B0015}"/>
              </a:ext>
            </a:extLst>
          </p:cNvPr>
          <p:cNvSpPr txBox="1">
            <a:spLocks/>
          </p:cNvSpPr>
          <p:nvPr userDrawn="1"/>
        </p:nvSpPr>
        <p:spPr>
          <a:xfrm>
            <a:off x="8610600"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186A427-2263-4947-8ADB-92A43561FBD4}" type="slidenum">
              <a:rPr lang="en-US" sz="1200" noProof="0" smtClean="0"/>
              <a:pPr/>
              <a:t>‹#›</a:t>
            </a:fld>
            <a:endParaRPr lang="en-US" sz="1200" noProof="0"/>
          </a:p>
        </p:txBody>
      </p:sp>
      <p:pic>
        <p:nvPicPr>
          <p:cNvPr id="12" name="Picture 11" descr="A picture containing icon&#10;&#10;Description automatically generated">
            <a:extLst>
              <a:ext uri="{FF2B5EF4-FFF2-40B4-BE49-F238E27FC236}">
                <a16:creationId xmlns:a16="http://schemas.microsoft.com/office/drawing/2014/main" id="{77562EED-E4BB-4F83-8096-075D99CAC4A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57077" y="200555"/>
            <a:ext cx="1870548" cy="830125"/>
          </a:xfrm>
          <a:prstGeom prst="rect">
            <a:avLst/>
          </a:prstGeom>
        </p:spPr>
      </p:pic>
      <p:sp>
        <p:nvSpPr>
          <p:cNvPr id="14" name="Freeform: Shape 13">
            <a:extLst>
              <a:ext uri="{FF2B5EF4-FFF2-40B4-BE49-F238E27FC236}">
                <a16:creationId xmlns:a16="http://schemas.microsoft.com/office/drawing/2014/main" id="{236C82C9-BBFB-4911-810C-A93AAA64AF60}"/>
              </a:ext>
            </a:extLst>
          </p:cNvPr>
          <p:cNvSpPr/>
          <p:nvPr userDrawn="1"/>
        </p:nvSpPr>
        <p:spPr>
          <a:xfrm>
            <a:off x="1" y="6361475"/>
            <a:ext cx="355383"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400" noProof="0"/>
          </a:p>
        </p:txBody>
      </p:sp>
    </p:spTree>
    <p:extLst>
      <p:ext uri="{BB962C8B-B14F-4D97-AF65-F5344CB8AC3E}">
        <p14:creationId xmlns:p14="http://schemas.microsoft.com/office/powerpoint/2010/main" val="4399877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 Abstract Grey Righ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17E4C3-2053-4E45-84AE-313E736F6A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Freeform: Shape 12">
            <a:extLst>
              <a:ext uri="{FF2B5EF4-FFF2-40B4-BE49-F238E27FC236}">
                <a16:creationId xmlns:a16="http://schemas.microsoft.com/office/drawing/2014/main" id="{7876D6FD-A1C3-4DA1-8E6A-C1C3C2D94441}"/>
              </a:ext>
            </a:extLst>
          </p:cNvPr>
          <p:cNvSpPr/>
          <p:nvPr userDrawn="1"/>
        </p:nvSpPr>
        <p:spPr>
          <a:xfrm rot="8452655">
            <a:off x="-798026" y="-3080416"/>
            <a:ext cx="13800787" cy="13026275"/>
          </a:xfrm>
          <a:custGeom>
            <a:avLst/>
            <a:gdLst>
              <a:gd name="connsiteX0" fmla="*/ 9469738 w 13800787"/>
              <a:gd name="connsiteY0" fmla="*/ 13026274 h 13026274"/>
              <a:gd name="connsiteX1" fmla="*/ 0 w 13800787"/>
              <a:gd name="connsiteY1" fmla="*/ 5326945 h 13026274"/>
              <a:gd name="connsiteX2" fmla="*/ 4331049 w 13800787"/>
              <a:gd name="connsiteY2" fmla="*/ 0 h 13026274"/>
              <a:gd name="connsiteX3" fmla="*/ 13800787 w 13800787"/>
              <a:gd name="connsiteY3" fmla="*/ 7699329 h 13026274"/>
            </a:gdLst>
            <a:ahLst/>
            <a:cxnLst>
              <a:cxn ang="0">
                <a:pos x="connsiteX0" y="connsiteY0"/>
              </a:cxn>
              <a:cxn ang="0">
                <a:pos x="connsiteX1" y="connsiteY1"/>
              </a:cxn>
              <a:cxn ang="0">
                <a:pos x="connsiteX2" y="connsiteY2"/>
              </a:cxn>
              <a:cxn ang="0">
                <a:pos x="connsiteX3" y="connsiteY3"/>
              </a:cxn>
            </a:cxnLst>
            <a:rect l="l" t="t" r="r" b="b"/>
            <a:pathLst>
              <a:path w="13800787" h="13026274">
                <a:moveTo>
                  <a:pt x="9469738" y="13026274"/>
                </a:moveTo>
                <a:lnTo>
                  <a:pt x="0" y="5326945"/>
                </a:lnTo>
                <a:lnTo>
                  <a:pt x="4331049" y="0"/>
                </a:lnTo>
                <a:lnTo>
                  <a:pt x="13800787" y="7699329"/>
                </a:lnTo>
                <a:close/>
              </a:path>
            </a:pathLst>
          </a:custGeom>
          <a:gradFill flip="none" rotWithShape="1">
            <a:gsLst>
              <a:gs pos="0">
                <a:srgbClr val="FFFFFF">
                  <a:alpha val="0"/>
                </a:srgbClr>
              </a:gs>
              <a:gs pos="74000">
                <a:schemeClr val="bg1"/>
              </a:gs>
              <a:gs pos="83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sz="1400" noProof="0"/>
          </a:p>
        </p:txBody>
      </p:sp>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p:txBody>
          <a:bodyPr/>
          <a:lstStyle>
            <a:lvl1pPr marL="228594" indent="-228594">
              <a:buFontTx/>
              <a:buBlip>
                <a:blip r:embed="rId3"/>
              </a:buBlip>
              <a:defRPr/>
            </a:lvl1pPr>
            <a:lvl2pPr marL="685783" indent="-228594">
              <a:buFontTx/>
              <a:buBlip>
                <a:blip r:embed="rId3"/>
              </a:buBlip>
              <a:defRPr/>
            </a:lvl2pPr>
            <a:lvl3pPr marL="1142971" indent="-228594">
              <a:buFontTx/>
              <a:buBlip>
                <a:blip r:embed="rId3"/>
              </a:buBlip>
              <a:defRPr/>
            </a:lvl3pPr>
            <a:lvl4pPr marL="1600160" indent="-228594">
              <a:buFontTx/>
              <a:buBlip>
                <a:blip r:embed="rId3"/>
              </a:buBlip>
              <a:defRPr/>
            </a:lvl4pPr>
            <a:lvl5pPr marL="2057349" indent="-228594">
              <a:buFontTx/>
              <a:buBlip>
                <a:blip r:embed="rId3"/>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8D39ACCF-3979-48E4-B366-AFE16BA6BD4E}"/>
              </a:ext>
            </a:extLst>
          </p:cNvPr>
          <p:cNvSpPr>
            <a:spLocks noGrp="1"/>
          </p:cNvSpPr>
          <p:nvPr>
            <p:ph type="dt" sz="half" idx="10"/>
          </p:nvPr>
        </p:nvSpPr>
        <p:spPr/>
        <p:txBody>
          <a:bodyPr/>
          <a:lstStyle/>
          <a:p>
            <a:fld id="{4FA527D8-183B-47FF-84EC-865B0842B0E0}" type="datetime1">
              <a:rPr lang="en-US" noProof="0" smtClean="0"/>
              <a:t>4/19/2024</a:t>
            </a:fld>
            <a:endParaRPr lang="en-US" noProof="0"/>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64FE80FA-9ED6-44E0-8C54-92C161B55BE4}"/>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9" name="Date Placeholder 3">
            <a:extLst>
              <a:ext uri="{FF2B5EF4-FFF2-40B4-BE49-F238E27FC236}">
                <a16:creationId xmlns:a16="http://schemas.microsoft.com/office/drawing/2014/main" id="{95E32D0B-DAE3-4D6A-B403-B164A30F0A08}"/>
              </a:ext>
            </a:extLst>
          </p:cNvPr>
          <p:cNvSpPr txBox="1">
            <a:spLocks/>
          </p:cNvSpPr>
          <p:nvPr userDrawn="1"/>
        </p:nvSpPr>
        <p:spPr>
          <a:xfrm>
            <a:off x="838200" y="6356351"/>
            <a:ext cx="2743200"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71C5949-B6E5-4EF4-8378-E86843A3BECC}" type="datetimeFigureOut">
              <a:rPr lang="en-US" sz="1200" noProof="0" smtClean="0"/>
              <a:pPr/>
              <a:t>4/19/2024</a:t>
            </a:fld>
            <a:endParaRPr lang="en-US" sz="1200" noProof="0"/>
          </a:p>
        </p:txBody>
      </p:sp>
      <p:sp>
        <p:nvSpPr>
          <p:cNvPr id="10" name="Slide Number Placeholder 5">
            <a:extLst>
              <a:ext uri="{FF2B5EF4-FFF2-40B4-BE49-F238E27FC236}">
                <a16:creationId xmlns:a16="http://schemas.microsoft.com/office/drawing/2014/main" id="{7064370B-6CBA-4CC3-930A-618C039B0015}"/>
              </a:ext>
            </a:extLst>
          </p:cNvPr>
          <p:cNvSpPr txBox="1">
            <a:spLocks/>
          </p:cNvSpPr>
          <p:nvPr userDrawn="1"/>
        </p:nvSpPr>
        <p:spPr>
          <a:xfrm>
            <a:off x="8610600"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186A427-2263-4947-8ADB-92A43561FBD4}" type="slidenum">
              <a:rPr lang="en-US" sz="1200" noProof="0" smtClean="0"/>
              <a:pPr/>
              <a:t>‹#›</a:t>
            </a:fld>
            <a:endParaRPr lang="en-US" sz="1200" noProof="0"/>
          </a:p>
        </p:txBody>
      </p:sp>
      <p:pic>
        <p:nvPicPr>
          <p:cNvPr id="12" name="Picture 11" descr="A picture containing icon&#10;&#10;Description automatically generated">
            <a:extLst>
              <a:ext uri="{FF2B5EF4-FFF2-40B4-BE49-F238E27FC236}">
                <a16:creationId xmlns:a16="http://schemas.microsoft.com/office/drawing/2014/main" id="{77562EED-E4BB-4F83-8096-075D99CAC4A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57077" y="200555"/>
            <a:ext cx="1870548" cy="830125"/>
          </a:xfrm>
          <a:prstGeom prst="rect">
            <a:avLst/>
          </a:prstGeom>
        </p:spPr>
      </p:pic>
      <p:sp>
        <p:nvSpPr>
          <p:cNvPr id="14" name="Freeform: Shape 13">
            <a:extLst>
              <a:ext uri="{FF2B5EF4-FFF2-40B4-BE49-F238E27FC236}">
                <a16:creationId xmlns:a16="http://schemas.microsoft.com/office/drawing/2014/main" id="{F01EB9CB-5018-4587-B587-FFA51AF3985B}"/>
              </a:ext>
            </a:extLst>
          </p:cNvPr>
          <p:cNvSpPr/>
          <p:nvPr userDrawn="1"/>
        </p:nvSpPr>
        <p:spPr>
          <a:xfrm>
            <a:off x="1" y="6361475"/>
            <a:ext cx="355383"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400" noProof="0"/>
          </a:p>
        </p:txBody>
      </p:sp>
    </p:spTree>
    <p:extLst>
      <p:ext uri="{BB962C8B-B14F-4D97-AF65-F5344CB8AC3E}">
        <p14:creationId xmlns:p14="http://schemas.microsoft.com/office/powerpoint/2010/main" val="35075538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 Binary ">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887640-7A7C-4C06-8191-12385CBADA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38600" y="6877"/>
            <a:ext cx="8053627" cy="6851123"/>
          </a:xfrm>
          <a:prstGeom prst="rect">
            <a:avLst/>
          </a:prstGeom>
        </p:spPr>
      </p:pic>
      <p:sp>
        <p:nvSpPr>
          <p:cNvPr id="8" name="Rectangle 7">
            <a:extLst>
              <a:ext uri="{FF2B5EF4-FFF2-40B4-BE49-F238E27FC236}">
                <a16:creationId xmlns:a16="http://schemas.microsoft.com/office/drawing/2014/main" id="{48BFB156-7D0F-4C39-BEA4-1FE22B161D96}"/>
              </a:ext>
            </a:extLst>
          </p:cNvPr>
          <p:cNvSpPr/>
          <p:nvPr userDrawn="1"/>
        </p:nvSpPr>
        <p:spPr>
          <a:xfrm rot="10800000">
            <a:off x="4099838" y="60805"/>
            <a:ext cx="7931151" cy="6787328"/>
          </a:xfrm>
          <a:prstGeom prst="rect">
            <a:avLst/>
          </a:prstGeom>
          <a:gradFill flip="none" rotWithShape="1">
            <a:gsLst>
              <a:gs pos="0">
                <a:srgbClr val="FFFFFF">
                  <a:alpha val="0"/>
                </a:srgbClr>
              </a:gs>
              <a:gs pos="74000">
                <a:schemeClr val="bg1"/>
              </a:gs>
              <a:gs pos="83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p:txBody>
          <a:bodyPr/>
          <a:lstStyle>
            <a:lvl1pPr marL="228594" indent="-228594">
              <a:buFontTx/>
              <a:buBlip>
                <a:blip r:embed="rId3"/>
              </a:buBlip>
              <a:defRPr/>
            </a:lvl1pPr>
            <a:lvl2pPr marL="685783" indent="-228594">
              <a:buFontTx/>
              <a:buBlip>
                <a:blip r:embed="rId3"/>
              </a:buBlip>
              <a:defRPr/>
            </a:lvl2pPr>
            <a:lvl3pPr marL="1142971" indent="-228594">
              <a:buFontTx/>
              <a:buBlip>
                <a:blip r:embed="rId3"/>
              </a:buBlip>
              <a:defRPr/>
            </a:lvl3pPr>
            <a:lvl4pPr marL="1600160" indent="-228594">
              <a:buFontTx/>
              <a:buBlip>
                <a:blip r:embed="rId3"/>
              </a:buBlip>
              <a:defRPr/>
            </a:lvl4pPr>
            <a:lvl5pPr marL="2057349" indent="-228594">
              <a:buFontTx/>
              <a:buBlip>
                <a:blip r:embed="rId3"/>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8D39ACCF-3979-48E4-B366-AFE16BA6BD4E}"/>
              </a:ext>
            </a:extLst>
          </p:cNvPr>
          <p:cNvSpPr>
            <a:spLocks noGrp="1"/>
          </p:cNvSpPr>
          <p:nvPr>
            <p:ph type="dt" sz="half" idx="10"/>
          </p:nvPr>
        </p:nvSpPr>
        <p:spPr/>
        <p:txBody>
          <a:bodyPr/>
          <a:lstStyle/>
          <a:p>
            <a:fld id="{0E927348-EFF4-4717-8746-E3E635152454}" type="datetime1">
              <a:rPr lang="en-US" noProof="0" smtClean="0"/>
              <a:t>4/19/2024</a:t>
            </a:fld>
            <a:endParaRPr lang="en-US" noProof="0"/>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64FE80FA-9ED6-44E0-8C54-92C161B55BE4}"/>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pic>
        <p:nvPicPr>
          <p:cNvPr id="9" name="Picture 8" descr="A picture containing icon&#10;&#10;Description automatically generated">
            <a:extLst>
              <a:ext uri="{FF2B5EF4-FFF2-40B4-BE49-F238E27FC236}">
                <a16:creationId xmlns:a16="http://schemas.microsoft.com/office/drawing/2014/main" id="{183BD629-03EB-414E-9950-0368EA9960E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57077" y="200555"/>
            <a:ext cx="1870548" cy="830125"/>
          </a:xfrm>
          <a:prstGeom prst="rect">
            <a:avLst/>
          </a:prstGeom>
        </p:spPr>
      </p:pic>
    </p:spTree>
    <p:extLst>
      <p:ext uri="{BB962C8B-B14F-4D97-AF65-F5344CB8AC3E}">
        <p14:creationId xmlns:p14="http://schemas.microsoft.com/office/powerpoint/2010/main" val="20028845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 Buil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p:txBody>
          <a:bodyPr/>
          <a:lstStyle>
            <a:lvl1pPr marL="228594" indent="-228594">
              <a:buFontTx/>
              <a:buBlip>
                <a:blip r:embed="rId2"/>
              </a:buBlip>
              <a:defRPr/>
            </a:lvl1pPr>
            <a:lvl2pPr marL="685783" indent="-228594">
              <a:buFontTx/>
              <a:buBlip>
                <a:blip r:embed="rId2"/>
              </a:buBlip>
              <a:defRPr/>
            </a:lvl2pPr>
            <a:lvl3pPr marL="1142971" indent="-228594">
              <a:buFontTx/>
              <a:buBlip>
                <a:blip r:embed="rId2"/>
              </a:buBlip>
              <a:defRPr/>
            </a:lvl3pPr>
            <a:lvl4pPr marL="1600160" indent="-228594">
              <a:buFontTx/>
              <a:buBlip>
                <a:blip r:embed="rId2"/>
              </a:buBlip>
              <a:defRPr/>
            </a:lvl4pPr>
            <a:lvl5pPr marL="2057349" indent="-228594">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8D39ACCF-3979-48E4-B366-AFE16BA6BD4E}"/>
              </a:ext>
            </a:extLst>
          </p:cNvPr>
          <p:cNvSpPr>
            <a:spLocks noGrp="1"/>
          </p:cNvSpPr>
          <p:nvPr>
            <p:ph type="dt" sz="half" idx="10"/>
          </p:nvPr>
        </p:nvSpPr>
        <p:spPr/>
        <p:txBody>
          <a:bodyPr/>
          <a:lstStyle/>
          <a:p>
            <a:fld id="{111C200B-F2DA-4061-BF46-D02889E28F8C}" type="datetime1">
              <a:rPr lang="en-US" noProof="0" smtClean="0"/>
              <a:t>4/19/2024</a:t>
            </a:fld>
            <a:endParaRPr lang="en-US" noProof="0"/>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64FE80FA-9ED6-44E0-8C54-92C161B55BE4}"/>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pic>
        <p:nvPicPr>
          <p:cNvPr id="9" name="Picture 8" descr="A picture containing icon&#10;&#10;Description automatically generated">
            <a:extLst>
              <a:ext uri="{FF2B5EF4-FFF2-40B4-BE49-F238E27FC236}">
                <a16:creationId xmlns:a16="http://schemas.microsoft.com/office/drawing/2014/main" id="{183BD629-03EB-414E-9950-0368EA9960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7077" y="200555"/>
            <a:ext cx="1870548" cy="830125"/>
          </a:xfrm>
          <a:prstGeom prst="rect">
            <a:avLst/>
          </a:prstGeom>
        </p:spPr>
      </p:pic>
      <p:pic>
        <p:nvPicPr>
          <p:cNvPr id="10" name="Picture 9">
            <a:extLst>
              <a:ext uri="{FF2B5EF4-FFF2-40B4-BE49-F238E27FC236}">
                <a16:creationId xmlns:a16="http://schemas.microsoft.com/office/drawing/2014/main" id="{C9A033A7-6FE6-4864-B255-B8D114764498}"/>
              </a:ext>
            </a:extLst>
          </p:cNvPr>
          <p:cNvPicPr>
            <a:picLocks noChangeAspect="1"/>
          </p:cNvPicPr>
          <p:nvPr userDrawn="1"/>
        </p:nvPicPr>
        <p:blipFill rotWithShape="1">
          <a:blip r:embed="rId4" cstate="screen">
            <a:alphaModFix amt="15000"/>
            <a:extLst>
              <a:ext uri="{28A0092B-C50C-407E-A947-70E740481C1C}">
                <a14:useLocalDpi xmlns:a14="http://schemas.microsoft.com/office/drawing/2010/main"/>
              </a:ext>
            </a:extLst>
          </a:blip>
          <a:srcRect/>
          <a:stretch/>
        </p:blipFill>
        <p:spPr>
          <a:xfrm>
            <a:off x="0" y="3063933"/>
            <a:ext cx="12192000" cy="3794067"/>
          </a:xfrm>
          <a:prstGeom prst="rect">
            <a:avLst/>
          </a:prstGeom>
        </p:spPr>
      </p:pic>
      <p:sp>
        <p:nvSpPr>
          <p:cNvPr id="11" name="Freeform: Shape 10">
            <a:extLst>
              <a:ext uri="{FF2B5EF4-FFF2-40B4-BE49-F238E27FC236}">
                <a16:creationId xmlns:a16="http://schemas.microsoft.com/office/drawing/2014/main" id="{51226C6F-E919-4D8E-89F8-C9D6308F091B}"/>
              </a:ext>
            </a:extLst>
          </p:cNvPr>
          <p:cNvSpPr/>
          <p:nvPr userDrawn="1"/>
        </p:nvSpPr>
        <p:spPr>
          <a:xfrm>
            <a:off x="1" y="6361475"/>
            <a:ext cx="355383"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400" noProof="0"/>
          </a:p>
        </p:txBody>
      </p:sp>
    </p:spTree>
    <p:extLst>
      <p:ext uri="{BB962C8B-B14F-4D97-AF65-F5344CB8AC3E}">
        <p14:creationId xmlns:p14="http://schemas.microsoft.com/office/powerpoint/2010/main" val="15894195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and Content - Squa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BED61-BAED-42BB-BDE8-2214AAD60236}"/>
              </a:ext>
            </a:extLst>
          </p:cNvPr>
          <p:cNvSpPr>
            <a:spLocks noGrp="1"/>
          </p:cNvSpPr>
          <p:nvPr>
            <p:ph type="title"/>
          </p:nvPr>
        </p:nvSpPr>
        <p:spPr/>
        <p:txBody>
          <a:bodyPr/>
          <a:lstStyle/>
          <a:p>
            <a:r>
              <a:rPr lang="en-US" noProof="0"/>
              <a:t>Click to edit Master title style</a:t>
            </a:r>
          </a:p>
        </p:txBody>
      </p:sp>
      <p:sp>
        <p:nvSpPr>
          <p:cNvPr id="3" name="Date Placeholder 2">
            <a:extLst>
              <a:ext uri="{FF2B5EF4-FFF2-40B4-BE49-F238E27FC236}">
                <a16:creationId xmlns:a16="http://schemas.microsoft.com/office/drawing/2014/main" id="{67DB5DC5-B794-4A67-ADE3-DCDB7DF15DAE}"/>
              </a:ext>
            </a:extLst>
          </p:cNvPr>
          <p:cNvSpPr>
            <a:spLocks noGrp="1"/>
          </p:cNvSpPr>
          <p:nvPr>
            <p:ph type="dt" sz="half" idx="10"/>
          </p:nvPr>
        </p:nvSpPr>
        <p:spPr/>
        <p:txBody>
          <a:bodyPr/>
          <a:lstStyle/>
          <a:p>
            <a:fld id="{81CD7AD2-F429-4761-BCA7-D45A2C3ACA1A}" type="datetime1">
              <a:rPr lang="en-US" noProof="0" smtClean="0"/>
              <a:t>4/19/2024</a:t>
            </a:fld>
            <a:endParaRPr lang="en-US" noProof="0"/>
          </a:p>
        </p:txBody>
      </p:sp>
      <p:sp>
        <p:nvSpPr>
          <p:cNvPr id="4" name="Footer Placeholder 3">
            <a:extLst>
              <a:ext uri="{FF2B5EF4-FFF2-40B4-BE49-F238E27FC236}">
                <a16:creationId xmlns:a16="http://schemas.microsoft.com/office/drawing/2014/main" id="{FD8327D8-7F72-475A-B6B9-0EF0A8885065}"/>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9A35AAA0-3964-4861-A6A7-5EDC1E476A91}"/>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grpSp>
        <p:nvGrpSpPr>
          <p:cNvPr id="6" name="Group 5">
            <a:extLst>
              <a:ext uri="{FF2B5EF4-FFF2-40B4-BE49-F238E27FC236}">
                <a16:creationId xmlns:a16="http://schemas.microsoft.com/office/drawing/2014/main" id="{2AA48F5E-B91E-46E9-8554-4C6A782CBA64}"/>
              </a:ext>
            </a:extLst>
          </p:cNvPr>
          <p:cNvGrpSpPr/>
          <p:nvPr userDrawn="1"/>
        </p:nvGrpSpPr>
        <p:grpSpPr>
          <a:xfrm>
            <a:off x="11353802" y="4455431"/>
            <a:ext cx="881735" cy="881735"/>
            <a:chOff x="8215283" y="2760192"/>
            <a:chExt cx="4923155" cy="4923155"/>
          </a:xfrm>
        </p:grpSpPr>
        <p:sp>
          <p:nvSpPr>
            <p:cNvPr id="7" name="Rectangle: Rounded Corners 6">
              <a:extLst>
                <a:ext uri="{FF2B5EF4-FFF2-40B4-BE49-F238E27FC236}">
                  <a16:creationId xmlns:a16="http://schemas.microsoft.com/office/drawing/2014/main" id="{3220A53A-78E4-4EDF-9FDD-EF37D21C0D4C}"/>
                </a:ext>
              </a:extLst>
            </p:cNvPr>
            <p:cNvSpPr/>
            <p:nvPr/>
          </p:nvSpPr>
          <p:spPr>
            <a:xfrm rot="2699449">
              <a:off x="8215283" y="2760192"/>
              <a:ext cx="4923155" cy="4923155"/>
            </a:xfrm>
            <a:prstGeom prst="round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400" noProof="0">
                <a:solidFill>
                  <a:schemeClr val="accent2"/>
                </a:solidFill>
              </a:endParaRPr>
            </a:p>
          </p:txBody>
        </p:sp>
        <p:sp>
          <p:nvSpPr>
            <p:cNvPr id="8" name="Rectangle: Rounded Corners 7">
              <a:extLst>
                <a:ext uri="{FF2B5EF4-FFF2-40B4-BE49-F238E27FC236}">
                  <a16:creationId xmlns:a16="http://schemas.microsoft.com/office/drawing/2014/main" id="{4441CA39-19C2-40B8-8408-FCBF72084792}"/>
                </a:ext>
              </a:extLst>
            </p:cNvPr>
            <p:cNvSpPr/>
            <p:nvPr/>
          </p:nvSpPr>
          <p:spPr>
            <a:xfrm rot="2699449">
              <a:off x="8815297" y="3375586"/>
              <a:ext cx="3692367" cy="3692367"/>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400" noProof="0"/>
            </a:p>
          </p:txBody>
        </p:sp>
      </p:grpSp>
      <p:grpSp>
        <p:nvGrpSpPr>
          <p:cNvPr id="9" name="Group 8">
            <a:extLst>
              <a:ext uri="{FF2B5EF4-FFF2-40B4-BE49-F238E27FC236}">
                <a16:creationId xmlns:a16="http://schemas.microsoft.com/office/drawing/2014/main" id="{25A6CE98-18B0-4AC2-A577-37DF68383DE0}"/>
              </a:ext>
            </a:extLst>
          </p:cNvPr>
          <p:cNvGrpSpPr/>
          <p:nvPr userDrawn="1"/>
        </p:nvGrpSpPr>
        <p:grpSpPr>
          <a:xfrm>
            <a:off x="10639579" y="4352519"/>
            <a:ext cx="465820" cy="465820"/>
            <a:chOff x="8215283" y="2760192"/>
            <a:chExt cx="4923155" cy="4923155"/>
          </a:xfrm>
        </p:grpSpPr>
        <p:sp>
          <p:nvSpPr>
            <p:cNvPr id="10" name="Rectangle: Rounded Corners 9">
              <a:extLst>
                <a:ext uri="{FF2B5EF4-FFF2-40B4-BE49-F238E27FC236}">
                  <a16:creationId xmlns:a16="http://schemas.microsoft.com/office/drawing/2014/main" id="{833093C2-3490-4531-B9C4-D4BBCD0998EB}"/>
                </a:ext>
              </a:extLst>
            </p:cNvPr>
            <p:cNvSpPr/>
            <p:nvPr/>
          </p:nvSpPr>
          <p:spPr>
            <a:xfrm rot="2699449">
              <a:off x="8215283" y="2760192"/>
              <a:ext cx="4923155" cy="4923155"/>
            </a:xfrm>
            <a:prstGeom prst="round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400" noProof="0">
                <a:solidFill>
                  <a:schemeClr val="accent2"/>
                </a:solidFill>
              </a:endParaRPr>
            </a:p>
          </p:txBody>
        </p:sp>
        <p:sp>
          <p:nvSpPr>
            <p:cNvPr id="11" name="Rectangle: Rounded Corners 10">
              <a:extLst>
                <a:ext uri="{FF2B5EF4-FFF2-40B4-BE49-F238E27FC236}">
                  <a16:creationId xmlns:a16="http://schemas.microsoft.com/office/drawing/2014/main" id="{03E42A58-B249-4075-A6A5-7281E1B7EC9D}"/>
                </a:ext>
              </a:extLst>
            </p:cNvPr>
            <p:cNvSpPr/>
            <p:nvPr/>
          </p:nvSpPr>
          <p:spPr>
            <a:xfrm rot="2699449">
              <a:off x="8815297" y="3375586"/>
              <a:ext cx="3692367" cy="3692367"/>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400" noProof="0"/>
            </a:p>
          </p:txBody>
        </p:sp>
      </p:grpSp>
      <p:grpSp>
        <p:nvGrpSpPr>
          <p:cNvPr id="12" name="Group 11">
            <a:extLst>
              <a:ext uri="{FF2B5EF4-FFF2-40B4-BE49-F238E27FC236}">
                <a16:creationId xmlns:a16="http://schemas.microsoft.com/office/drawing/2014/main" id="{1D03B5F9-5B74-4FA9-B124-F199B937AFD5}"/>
              </a:ext>
            </a:extLst>
          </p:cNvPr>
          <p:cNvGrpSpPr/>
          <p:nvPr userDrawn="1"/>
        </p:nvGrpSpPr>
        <p:grpSpPr>
          <a:xfrm>
            <a:off x="10215894" y="5360574"/>
            <a:ext cx="1449572" cy="1449572"/>
            <a:chOff x="8215283" y="2760192"/>
            <a:chExt cx="4923155" cy="4923155"/>
          </a:xfrm>
        </p:grpSpPr>
        <p:sp>
          <p:nvSpPr>
            <p:cNvPr id="13" name="Rectangle: Rounded Corners 12">
              <a:extLst>
                <a:ext uri="{FF2B5EF4-FFF2-40B4-BE49-F238E27FC236}">
                  <a16:creationId xmlns:a16="http://schemas.microsoft.com/office/drawing/2014/main" id="{EAF79060-3067-4F14-80FB-32FD57EDFF4E}"/>
                </a:ext>
              </a:extLst>
            </p:cNvPr>
            <p:cNvSpPr/>
            <p:nvPr/>
          </p:nvSpPr>
          <p:spPr>
            <a:xfrm rot="2699449">
              <a:off x="8215283" y="2760192"/>
              <a:ext cx="4923155" cy="4923155"/>
            </a:xfrm>
            <a:prstGeom prst="roundRect">
              <a:avLst/>
            </a:prstGeom>
            <a:solidFill>
              <a:schemeClr val="accent1">
                <a:lumMod val="20000"/>
                <a:lumOff val="8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400" noProof="0">
                <a:solidFill>
                  <a:schemeClr val="accent2"/>
                </a:solidFill>
              </a:endParaRPr>
            </a:p>
          </p:txBody>
        </p:sp>
        <p:sp>
          <p:nvSpPr>
            <p:cNvPr id="14" name="Rectangle: Rounded Corners 13">
              <a:extLst>
                <a:ext uri="{FF2B5EF4-FFF2-40B4-BE49-F238E27FC236}">
                  <a16:creationId xmlns:a16="http://schemas.microsoft.com/office/drawing/2014/main" id="{2A7992FE-CBE5-44DE-8E5A-3D8ACECB4405}"/>
                </a:ext>
              </a:extLst>
            </p:cNvPr>
            <p:cNvSpPr/>
            <p:nvPr/>
          </p:nvSpPr>
          <p:spPr>
            <a:xfrm rot="2699449">
              <a:off x="8815297" y="3375586"/>
              <a:ext cx="3692367" cy="3692367"/>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400" noProof="0"/>
            </a:p>
          </p:txBody>
        </p:sp>
      </p:grpSp>
      <p:sp>
        <p:nvSpPr>
          <p:cNvPr id="15" name="Content Placeholder 2">
            <a:extLst>
              <a:ext uri="{FF2B5EF4-FFF2-40B4-BE49-F238E27FC236}">
                <a16:creationId xmlns:a16="http://schemas.microsoft.com/office/drawing/2014/main" id="{53D88A8B-13DC-4400-AD64-21C1CF55161C}"/>
              </a:ext>
            </a:extLst>
          </p:cNvPr>
          <p:cNvSpPr>
            <a:spLocks noGrp="1"/>
          </p:cNvSpPr>
          <p:nvPr>
            <p:ph idx="1"/>
          </p:nvPr>
        </p:nvSpPr>
        <p:spPr>
          <a:xfrm>
            <a:off x="838200" y="1433143"/>
            <a:ext cx="10515600" cy="4743821"/>
          </a:xfrm>
        </p:spPr>
        <p:txBody>
          <a:bodyPr/>
          <a:lstStyle>
            <a:lvl1pPr marL="228594" indent="-228594">
              <a:buFontTx/>
              <a:buBlip>
                <a:blip r:embed="rId2"/>
              </a:buBlip>
              <a:defRPr/>
            </a:lvl1pPr>
            <a:lvl2pPr marL="685783" indent="-228594">
              <a:buFontTx/>
              <a:buBlip>
                <a:blip r:embed="rId2"/>
              </a:buBlip>
              <a:defRPr/>
            </a:lvl2pPr>
            <a:lvl3pPr marL="1142971" indent="-228594">
              <a:buFontTx/>
              <a:buBlip>
                <a:blip r:embed="rId2"/>
              </a:buBlip>
              <a:defRPr/>
            </a:lvl3pPr>
            <a:lvl4pPr marL="1600160" indent="-228594">
              <a:buFontTx/>
              <a:buBlip>
                <a:blip r:embed="rId2"/>
              </a:buBlip>
              <a:defRPr/>
            </a:lvl4pPr>
            <a:lvl5pPr marL="2057349" indent="-228594">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64123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0D4AB-E178-4B86-8C51-9AC5F0FFCEDE}"/>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4A6A961F-7E81-4064-950F-B81A77C3294E}"/>
              </a:ext>
            </a:extLst>
          </p:cNvPr>
          <p:cNvSpPr>
            <a:spLocks noGrp="1"/>
          </p:cNvSpPr>
          <p:nvPr>
            <p:ph sz="half" idx="1"/>
          </p:nvPr>
        </p:nvSpPr>
        <p:spPr>
          <a:xfrm>
            <a:off x="838200" y="1435996"/>
            <a:ext cx="5181600" cy="4740969"/>
          </a:xfrm>
        </p:spPr>
        <p:txBody>
          <a:bodyPr/>
          <a:lstStyle>
            <a:lvl1pPr marL="228594" indent="-228594">
              <a:buFontTx/>
              <a:buBlip>
                <a:blip r:embed="rId2"/>
              </a:buBlip>
              <a:defRPr/>
            </a:lvl1pPr>
            <a:lvl2pPr marL="685783" indent="-228594">
              <a:buFontTx/>
              <a:buBlip>
                <a:blip r:embed="rId2"/>
              </a:buBlip>
              <a:defRPr/>
            </a:lvl2pPr>
            <a:lvl3pPr marL="1142971" indent="-228594">
              <a:buFontTx/>
              <a:buBlip>
                <a:blip r:embed="rId2"/>
              </a:buBlip>
              <a:defRPr/>
            </a:lvl3pPr>
            <a:lvl4pPr marL="1600160" indent="-228594">
              <a:buFontTx/>
              <a:buBlip>
                <a:blip r:embed="rId2"/>
              </a:buBlip>
              <a:defRPr/>
            </a:lvl4pPr>
            <a:lvl5pPr marL="2057349" indent="-228594">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97BD9123-B1BC-4CAB-8E1D-8ED39B724AFA}"/>
              </a:ext>
            </a:extLst>
          </p:cNvPr>
          <p:cNvSpPr>
            <a:spLocks noGrp="1"/>
          </p:cNvSpPr>
          <p:nvPr>
            <p:ph sz="half" idx="2"/>
          </p:nvPr>
        </p:nvSpPr>
        <p:spPr>
          <a:xfrm>
            <a:off x="6172200" y="1435996"/>
            <a:ext cx="5181600" cy="4740969"/>
          </a:xfrm>
        </p:spPr>
        <p:txBody>
          <a:bodyPr/>
          <a:lstStyle>
            <a:lvl1pPr marL="228594" indent="-228594">
              <a:buFontTx/>
              <a:buBlip>
                <a:blip r:embed="rId2"/>
              </a:buBlip>
              <a:defRPr/>
            </a:lvl1pPr>
            <a:lvl2pPr marL="685783" indent="-228594">
              <a:buFontTx/>
              <a:buBlip>
                <a:blip r:embed="rId2"/>
              </a:buBlip>
              <a:defRPr/>
            </a:lvl2pPr>
            <a:lvl3pPr marL="1142971" indent="-228594">
              <a:buFontTx/>
              <a:buBlip>
                <a:blip r:embed="rId2"/>
              </a:buBlip>
              <a:defRPr/>
            </a:lvl3pPr>
            <a:lvl4pPr marL="1600160" indent="-228594">
              <a:buFontTx/>
              <a:buBlip>
                <a:blip r:embed="rId2"/>
              </a:buBlip>
              <a:defRPr/>
            </a:lvl4pPr>
            <a:lvl5pPr marL="2057349" indent="-228594">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a:extLst>
              <a:ext uri="{FF2B5EF4-FFF2-40B4-BE49-F238E27FC236}">
                <a16:creationId xmlns:a16="http://schemas.microsoft.com/office/drawing/2014/main" id="{9857BC7F-F432-403A-8510-7ABAD3A655F2}"/>
              </a:ext>
            </a:extLst>
          </p:cNvPr>
          <p:cNvSpPr>
            <a:spLocks noGrp="1"/>
          </p:cNvSpPr>
          <p:nvPr>
            <p:ph type="dt" sz="half" idx="10"/>
          </p:nvPr>
        </p:nvSpPr>
        <p:spPr/>
        <p:txBody>
          <a:bodyPr/>
          <a:lstStyle/>
          <a:p>
            <a:fld id="{10CE03C4-B6CC-4295-8574-B8AD16EC0F00}" type="datetime1">
              <a:rPr lang="en-US" noProof="0" smtClean="0"/>
              <a:t>4/19/2024</a:t>
            </a:fld>
            <a:endParaRPr lang="en-US" noProof="0"/>
          </a:p>
        </p:txBody>
      </p:sp>
      <p:sp>
        <p:nvSpPr>
          <p:cNvPr id="6" name="Footer Placeholder 5">
            <a:extLst>
              <a:ext uri="{FF2B5EF4-FFF2-40B4-BE49-F238E27FC236}">
                <a16:creationId xmlns:a16="http://schemas.microsoft.com/office/drawing/2014/main" id="{C7DF179F-3BF4-4AD8-9F64-4FD6B9A696EE}"/>
              </a:ext>
            </a:extLst>
          </p:cNvPr>
          <p:cNvSpPr>
            <a:spLocks noGrp="1"/>
          </p:cNvSpPr>
          <p:nvPr>
            <p:ph type="ftr" sz="quarter" idx="11"/>
          </p:nvPr>
        </p:nvSpPr>
        <p:spPr/>
        <p:txBody>
          <a:bodyPr/>
          <a:lstStyle/>
          <a:p>
            <a:endParaRPr lang="en-US" noProof="0"/>
          </a:p>
        </p:txBody>
      </p:sp>
      <p:sp>
        <p:nvSpPr>
          <p:cNvPr id="7" name="Slide Number Placeholder 6">
            <a:extLst>
              <a:ext uri="{FF2B5EF4-FFF2-40B4-BE49-F238E27FC236}">
                <a16:creationId xmlns:a16="http://schemas.microsoft.com/office/drawing/2014/main" id="{BB9D11DE-C09F-4B55-BA47-9F6377275F13}"/>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Tree>
    <p:extLst>
      <p:ext uri="{BB962C8B-B14F-4D97-AF65-F5344CB8AC3E}">
        <p14:creationId xmlns:p14="http://schemas.microsoft.com/office/powerpoint/2010/main" val="5371946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itle and Two Content - Abstract Grey Right">
    <p:spTree>
      <p:nvGrpSpPr>
        <p:cNvPr id="1" name=""/>
        <p:cNvGrpSpPr/>
        <p:nvPr/>
      </p:nvGrpSpPr>
      <p:grpSpPr>
        <a:xfrm>
          <a:off x="0" y="0"/>
          <a:ext cx="0" cy="0"/>
          <a:chOff x="0" y="0"/>
          <a:chExt cx="0" cy="0"/>
        </a:xfrm>
      </p:grpSpPr>
      <p:pic>
        <p:nvPicPr>
          <p:cNvPr id="11" name="Picture 10" descr="A picture containing indoor&#10;&#10;Description automatically generated">
            <a:extLst>
              <a:ext uri="{FF2B5EF4-FFF2-40B4-BE49-F238E27FC236}">
                <a16:creationId xmlns:a16="http://schemas.microsoft.com/office/drawing/2014/main" id="{443CD586-A196-41D8-B943-86D50C0F03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92773" y="0"/>
            <a:ext cx="9699227" cy="6858000"/>
          </a:xfrm>
          <a:prstGeom prst="rect">
            <a:avLst/>
          </a:prstGeom>
        </p:spPr>
      </p:pic>
      <p:sp>
        <p:nvSpPr>
          <p:cNvPr id="12" name="Rectangle 11">
            <a:extLst>
              <a:ext uri="{FF2B5EF4-FFF2-40B4-BE49-F238E27FC236}">
                <a16:creationId xmlns:a16="http://schemas.microsoft.com/office/drawing/2014/main" id="{63A6BB1E-ADC9-40DD-9F27-27BC31868D9A}"/>
              </a:ext>
            </a:extLst>
          </p:cNvPr>
          <p:cNvSpPr/>
          <p:nvPr userDrawn="1"/>
        </p:nvSpPr>
        <p:spPr>
          <a:xfrm rot="10800000">
            <a:off x="2209801" y="0"/>
            <a:ext cx="7931151" cy="6858000"/>
          </a:xfrm>
          <a:prstGeom prst="rect">
            <a:avLst/>
          </a:prstGeom>
          <a:gradFill flip="none" rotWithShape="1">
            <a:gsLst>
              <a:gs pos="0">
                <a:srgbClr val="FFFFFF">
                  <a:alpha val="0"/>
                </a:srgbClr>
              </a:gs>
              <a:gs pos="74000">
                <a:schemeClr val="bg1"/>
              </a:gs>
              <a:gs pos="83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2" name="Title 1">
            <a:extLst>
              <a:ext uri="{FF2B5EF4-FFF2-40B4-BE49-F238E27FC236}">
                <a16:creationId xmlns:a16="http://schemas.microsoft.com/office/drawing/2014/main" id="{FC80D4AB-E178-4B86-8C51-9AC5F0FFCEDE}"/>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4A6A961F-7E81-4064-950F-B81A77C3294E}"/>
              </a:ext>
            </a:extLst>
          </p:cNvPr>
          <p:cNvSpPr>
            <a:spLocks noGrp="1"/>
          </p:cNvSpPr>
          <p:nvPr>
            <p:ph sz="half" idx="1"/>
          </p:nvPr>
        </p:nvSpPr>
        <p:spPr>
          <a:xfrm>
            <a:off x="838200" y="1435996"/>
            <a:ext cx="5181600" cy="4740969"/>
          </a:xfrm>
        </p:spPr>
        <p:txBody>
          <a:bodyPr/>
          <a:lstStyle>
            <a:lvl1pPr marL="228594" indent="-228594">
              <a:buFontTx/>
              <a:buBlip>
                <a:blip r:embed="rId3"/>
              </a:buBlip>
              <a:defRPr/>
            </a:lvl1pPr>
            <a:lvl2pPr marL="685783" indent="-228594">
              <a:buFontTx/>
              <a:buBlip>
                <a:blip r:embed="rId3"/>
              </a:buBlip>
              <a:defRPr/>
            </a:lvl2pPr>
            <a:lvl3pPr marL="1142971" indent="-228594">
              <a:buFontTx/>
              <a:buBlip>
                <a:blip r:embed="rId3"/>
              </a:buBlip>
              <a:defRPr/>
            </a:lvl3pPr>
            <a:lvl4pPr marL="1600160" indent="-228594">
              <a:buFontTx/>
              <a:buBlip>
                <a:blip r:embed="rId3"/>
              </a:buBlip>
              <a:defRPr/>
            </a:lvl4pPr>
            <a:lvl5pPr marL="2057349" indent="-228594">
              <a:buFontTx/>
              <a:buBlip>
                <a:blip r:embed="rId3"/>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97BD9123-B1BC-4CAB-8E1D-8ED39B724AFA}"/>
              </a:ext>
            </a:extLst>
          </p:cNvPr>
          <p:cNvSpPr>
            <a:spLocks noGrp="1"/>
          </p:cNvSpPr>
          <p:nvPr>
            <p:ph sz="half" idx="2"/>
          </p:nvPr>
        </p:nvSpPr>
        <p:spPr>
          <a:xfrm>
            <a:off x="6172200" y="1435996"/>
            <a:ext cx="5181600" cy="4740969"/>
          </a:xfrm>
        </p:spPr>
        <p:txBody>
          <a:bodyPr/>
          <a:lstStyle>
            <a:lvl1pPr marL="228594" indent="-228594">
              <a:buFontTx/>
              <a:buBlip>
                <a:blip r:embed="rId3"/>
              </a:buBlip>
              <a:defRPr/>
            </a:lvl1pPr>
            <a:lvl2pPr marL="685783" indent="-228594">
              <a:buFontTx/>
              <a:buBlip>
                <a:blip r:embed="rId3"/>
              </a:buBlip>
              <a:defRPr/>
            </a:lvl2pPr>
            <a:lvl3pPr marL="1142971" indent="-228594">
              <a:buFontTx/>
              <a:buBlip>
                <a:blip r:embed="rId3"/>
              </a:buBlip>
              <a:defRPr/>
            </a:lvl3pPr>
            <a:lvl4pPr marL="1600160" indent="-228594">
              <a:buFontTx/>
              <a:buBlip>
                <a:blip r:embed="rId3"/>
              </a:buBlip>
              <a:defRPr/>
            </a:lvl4pPr>
            <a:lvl5pPr marL="2057349" indent="-228594">
              <a:buFontTx/>
              <a:buBlip>
                <a:blip r:embed="rId3"/>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a:extLst>
              <a:ext uri="{FF2B5EF4-FFF2-40B4-BE49-F238E27FC236}">
                <a16:creationId xmlns:a16="http://schemas.microsoft.com/office/drawing/2014/main" id="{9857BC7F-F432-403A-8510-7ABAD3A655F2}"/>
              </a:ext>
            </a:extLst>
          </p:cNvPr>
          <p:cNvSpPr>
            <a:spLocks noGrp="1"/>
          </p:cNvSpPr>
          <p:nvPr>
            <p:ph type="dt" sz="half" idx="10"/>
          </p:nvPr>
        </p:nvSpPr>
        <p:spPr/>
        <p:txBody>
          <a:bodyPr/>
          <a:lstStyle/>
          <a:p>
            <a:fld id="{52711418-3687-4C4C-B5D4-77AB72F54E43}" type="datetime1">
              <a:rPr lang="en-US" noProof="0" smtClean="0"/>
              <a:t>4/19/2024</a:t>
            </a:fld>
            <a:endParaRPr lang="en-US" noProof="0"/>
          </a:p>
        </p:txBody>
      </p:sp>
      <p:sp>
        <p:nvSpPr>
          <p:cNvPr id="6" name="Footer Placeholder 5">
            <a:extLst>
              <a:ext uri="{FF2B5EF4-FFF2-40B4-BE49-F238E27FC236}">
                <a16:creationId xmlns:a16="http://schemas.microsoft.com/office/drawing/2014/main" id="{C7DF179F-3BF4-4AD8-9F64-4FD6B9A696EE}"/>
              </a:ext>
            </a:extLst>
          </p:cNvPr>
          <p:cNvSpPr>
            <a:spLocks noGrp="1"/>
          </p:cNvSpPr>
          <p:nvPr>
            <p:ph type="ftr" sz="quarter" idx="11"/>
          </p:nvPr>
        </p:nvSpPr>
        <p:spPr/>
        <p:txBody>
          <a:bodyPr/>
          <a:lstStyle/>
          <a:p>
            <a:endParaRPr lang="en-US" noProof="0"/>
          </a:p>
        </p:txBody>
      </p:sp>
      <p:sp>
        <p:nvSpPr>
          <p:cNvPr id="7" name="Slide Number Placeholder 6">
            <a:extLst>
              <a:ext uri="{FF2B5EF4-FFF2-40B4-BE49-F238E27FC236}">
                <a16:creationId xmlns:a16="http://schemas.microsoft.com/office/drawing/2014/main" id="{BB9D11DE-C09F-4B55-BA47-9F6377275F13}"/>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pic>
        <p:nvPicPr>
          <p:cNvPr id="9" name="Picture 8" descr="A picture containing icon&#10;&#10;Description automatically generated">
            <a:extLst>
              <a:ext uri="{FF2B5EF4-FFF2-40B4-BE49-F238E27FC236}">
                <a16:creationId xmlns:a16="http://schemas.microsoft.com/office/drawing/2014/main" id="{05D06D7C-D67B-4EEB-B857-EB1603251BD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57077" y="200555"/>
            <a:ext cx="1870548" cy="830125"/>
          </a:xfrm>
          <a:prstGeom prst="rect">
            <a:avLst/>
          </a:prstGeom>
        </p:spPr>
      </p:pic>
    </p:spTree>
    <p:extLst>
      <p:ext uri="{BB962C8B-B14F-4D97-AF65-F5344CB8AC3E}">
        <p14:creationId xmlns:p14="http://schemas.microsoft.com/office/powerpoint/2010/main" val="6264553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Screenshot Friendly - Grey">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F73C47C-6C22-4A36-AD50-CA20D27866E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
            <a:ext cx="6852684" cy="6852684"/>
          </a:xfrm>
          <a:prstGeom prst="rect">
            <a:avLst/>
          </a:prstGeom>
        </p:spPr>
      </p:pic>
      <p:sp>
        <p:nvSpPr>
          <p:cNvPr id="12" name="Rectangle 11">
            <a:extLst>
              <a:ext uri="{FF2B5EF4-FFF2-40B4-BE49-F238E27FC236}">
                <a16:creationId xmlns:a16="http://schemas.microsoft.com/office/drawing/2014/main" id="{2E44C521-AFB3-4F15-A7AE-79DC5B89090C}"/>
              </a:ext>
            </a:extLst>
          </p:cNvPr>
          <p:cNvSpPr/>
          <p:nvPr userDrawn="1"/>
        </p:nvSpPr>
        <p:spPr>
          <a:xfrm>
            <a:off x="-793380" y="-5316"/>
            <a:ext cx="7931151" cy="6858000"/>
          </a:xfrm>
          <a:prstGeom prst="rect">
            <a:avLst/>
          </a:prstGeom>
          <a:gradFill flip="none" rotWithShape="1">
            <a:gsLst>
              <a:gs pos="0">
                <a:srgbClr val="FFFFFF">
                  <a:alpha val="0"/>
                </a:srgbClr>
              </a:gs>
              <a:gs pos="74000">
                <a:schemeClr val="bg1"/>
              </a:gs>
              <a:gs pos="83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2" name="Title 1">
            <a:extLst>
              <a:ext uri="{FF2B5EF4-FFF2-40B4-BE49-F238E27FC236}">
                <a16:creationId xmlns:a16="http://schemas.microsoft.com/office/drawing/2014/main" id="{6D7E4CEE-E315-4CBD-A7B1-E4996471C895}"/>
              </a:ext>
            </a:extLst>
          </p:cNvPr>
          <p:cNvSpPr>
            <a:spLocks noGrp="1"/>
          </p:cNvSpPr>
          <p:nvPr>
            <p:ph type="title"/>
          </p:nvPr>
        </p:nvSpPr>
        <p:spPr>
          <a:xfrm>
            <a:off x="839789" y="457200"/>
            <a:ext cx="8793311" cy="1371600"/>
          </a:xfrm>
        </p:spPr>
        <p:txBody>
          <a:bodyPr anchor="b">
            <a:normAutofit/>
          </a:bodyPr>
          <a:lstStyle>
            <a:lvl1pPr>
              <a:defRPr sz="2400"/>
            </a:lvl1pPr>
          </a:lstStyle>
          <a:p>
            <a:r>
              <a:rPr lang="en-US" noProof="0"/>
              <a:t>Click to edit Master title style</a:t>
            </a:r>
          </a:p>
        </p:txBody>
      </p:sp>
      <p:sp>
        <p:nvSpPr>
          <p:cNvPr id="3" name="Content Placeholder 2">
            <a:extLst>
              <a:ext uri="{FF2B5EF4-FFF2-40B4-BE49-F238E27FC236}">
                <a16:creationId xmlns:a16="http://schemas.microsoft.com/office/drawing/2014/main" id="{AE41A8E3-AD0D-401E-A03F-D54563C57364}"/>
              </a:ext>
            </a:extLst>
          </p:cNvPr>
          <p:cNvSpPr>
            <a:spLocks noGrp="1"/>
          </p:cNvSpPr>
          <p:nvPr>
            <p:ph idx="1"/>
          </p:nvPr>
        </p:nvSpPr>
        <p:spPr>
          <a:xfrm>
            <a:off x="5183188" y="2049462"/>
            <a:ext cx="6172200" cy="3811588"/>
          </a:xfrm>
        </p:spPr>
        <p:txBody>
          <a:bodyPr/>
          <a:lstStyle>
            <a:lvl1pPr marL="228594" indent="-228594">
              <a:buFontTx/>
              <a:buBlip>
                <a:blip r:embed="rId3"/>
              </a:buBlip>
              <a:defRPr sz="1600"/>
            </a:lvl1pPr>
            <a:lvl2pPr marL="685783" indent="-228594">
              <a:buFontTx/>
              <a:buBlip>
                <a:blip r:embed="rId3"/>
              </a:buBlip>
              <a:defRPr sz="1400"/>
            </a:lvl2pPr>
            <a:lvl3pPr marL="1142971" indent="-228594">
              <a:buFontTx/>
              <a:buBlip>
                <a:blip r:embed="rId3"/>
              </a:buBlip>
              <a:defRPr sz="1200"/>
            </a:lvl3pPr>
            <a:lvl4pPr marL="1600160" indent="-228594">
              <a:buFontTx/>
              <a:buBlip>
                <a:blip r:embed="rId3"/>
              </a:buBlip>
              <a:defRPr sz="1000"/>
            </a:lvl4pPr>
            <a:lvl5pPr marL="2057349" indent="-228594">
              <a:buFontTx/>
              <a:buBlip>
                <a:blip r:embed="rId3"/>
              </a:buBlip>
              <a:defRPr sz="8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a:extLst>
              <a:ext uri="{FF2B5EF4-FFF2-40B4-BE49-F238E27FC236}">
                <a16:creationId xmlns:a16="http://schemas.microsoft.com/office/drawing/2014/main" id="{84A4710C-1348-4643-A58E-135F209D74E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noProof="0"/>
              <a:t>Click to edit Master text styles</a:t>
            </a:r>
          </a:p>
        </p:txBody>
      </p:sp>
      <p:sp>
        <p:nvSpPr>
          <p:cNvPr id="5" name="Date Placeholder 4">
            <a:extLst>
              <a:ext uri="{FF2B5EF4-FFF2-40B4-BE49-F238E27FC236}">
                <a16:creationId xmlns:a16="http://schemas.microsoft.com/office/drawing/2014/main" id="{9F51DAF6-AB1E-4179-B514-F50703D16D86}"/>
              </a:ext>
            </a:extLst>
          </p:cNvPr>
          <p:cNvSpPr>
            <a:spLocks noGrp="1"/>
          </p:cNvSpPr>
          <p:nvPr>
            <p:ph type="dt" sz="half" idx="10"/>
          </p:nvPr>
        </p:nvSpPr>
        <p:spPr/>
        <p:txBody>
          <a:bodyPr/>
          <a:lstStyle/>
          <a:p>
            <a:fld id="{4992354E-0E0A-4B5E-9DDB-E6F0F40B5904}" type="datetime1">
              <a:rPr lang="en-US" noProof="0" smtClean="0"/>
              <a:t>4/19/2024</a:t>
            </a:fld>
            <a:endParaRPr lang="en-US" noProof="0"/>
          </a:p>
        </p:txBody>
      </p:sp>
      <p:sp>
        <p:nvSpPr>
          <p:cNvPr id="6" name="Footer Placeholder 5">
            <a:extLst>
              <a:ext uri="{FF2B5EF4-FFF2-40B4-BE49-F238E27FC236}">
                <a16:creationId xmlns:a16="http://schemas.microsoft.com/office/drawing/2014/main" id="{9F5CC0AA-180C-480A-8D02-2EA253DFF284}"/>
              </a:ext>
            </a:extLst>
          </p:cNvPr>
          <p:cNvSpPr>
            <a:spLocks noGrp="1"/>
          </p:cNvSpPr>
          <p:nvPr>
            <p:ph type="ftr" sz="quarter" idx="11"/>
          </p:nvPr>
        </p:nvSpPr>
        <p:spPr/>
        <p:txBody>
          <a:bodyPr/>
          <a:lstStyle/>
          <a:p>
            <a:endParaRPr lang="en-US" noProof="0"/>
          </a:p>
        </p:txBody>
      </p:sp>
      <p:sp>
        <p:nvSpPr>
          <p:cNvPr id="7" name="Slide Number Placeholder 6">
            <a:extLst>
              <a:ext uri="{FF2B5EF4-FFF2-40B4-BE49-F238E27FC236}">
                <a16:creationId xmlns:a16="http://schemas.microsoft.com/office/drawing/2014/main" id="{18CD6AF5-F2E7-4316-8572-6A7DAC4C3A04}"/>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14" name="Freeform: Shape 13">
            <a:extLst>
              <a:ext uri="{FF2B5EF4-FFF2-40B4-BE49-F238E27FC236}">
                <a16:creationId xmlns:a16="http://schemas.microsoft.com/office/drawing/2014/main" id="{1F111238-73F7-4B9E-B01C-D2530D817F8E}"/>
              </a:ext>
            </a:extLst>
          </p:cNvPr>
          <p:cNvSpPr/>
          <p:nvPr userDrawn="1"/>
        </p:nvSpPr>
        <p:spPr>
          <a:xfrm>
            <a:off x="1" y="6361475"/>
            <a:ext cx="355383"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400" noProof="0"/>
          </a:p>
        </p:txBody>
      </p:sp>
    </p:spTree>
    <p:extLst>
      <p:ext uri="{BB962C8B-B14F-4D97-AF65-F5344CB8AC3E}">
        <p14:creationId xmlns:p14="http://schemas.microsoft.com/office/powerpoint/2010/main" val="20458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Screenshot Friendly - Blue">
    <p:spTree>
      <p:nvGrpSpPr>
        <p:cNvPr id="1" name=""/>
        <p:cNvGrpSpPr/>
        <p:nvPr/>
      </p:nvGrpSpPr>
      <p:grpSpPr>
        <a:xfrm>
          <a:off x="0" y="0"/>
          <a:ext cx="0" cy="0"/>
          <a:chOff x="0" y="0"/>
          <a:chExt cx="0" cy="0"/>
        </a:xfrm>
      </p:grpSpPr>
      <p:pic>
        <p:nvPicPr>
          <p:cNvPr id="8" name="Picture 7" descr="A picture containing outdoor object, night, web, lit&#10;&#10;Description automatically generated">
            <a:extLst>
              <a:ext uri="{FF2B5EF4-FFF2-40B4-BE49-F238E27FC236}">
                <a16:creationId xmlns:a16="http://schemas.microsoft.com/office/drawing/2014/main" id="{3BCD30EE-6C34-4E9A-8A6E-D7D0378452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651" y="253602"/>
            <a:ext cx="11309351" cy="6604399"/>
          </a:xfrm>
          <a:prstGeom prst="rect">
            <a:avLst/>
          </a:prstGeom>
        </p:spPr>
      </p:pic>
      <p:sp>
        <p:nvSpPr>
          <p:cNvPr id="9" name="TextBox 8">
            <a:extLst>
              <a:ext uri="{FF2B5EF4-FFF2-40B4-BE49-F238E27FC236}">
                <a16:creationId xmlns:a16="http://schemas.microsoft.com/office/drawing/2014/main" id="{873385E0-7774-4AE0-A1DB-0F0DD482DF98}"/>
              </a:ext>
            </a:extLst>
          </p:cNvPr>
          <p:cNvSpPr txBox="1"/>
          <p:nvPr userDrawn="1"/>
        </p:nvSpPr>
        <p:spPr>
          <a:xfrm>
            <a:off x="5183189" y="2049462"/>
            <a:ext cx="6215063" cy="3819527"/>
          </a:xfrm>
          <a:prstGeom prst="roundRect">
            <a:avLst>
              <a:gd name="adj" fmla="val 6964"/>
            </a:avLst>
          </a:prstGeom>
          <a:solidFill>
            <a:srgbClr val="FAFAFA"/>
          </a:solidFill>
          <a:ln w="12700" cap="flat" cmpd="sng" algn="ctr">
            <a:noFill/>
            <a:prstDash val="solid"/>
            <a:miter lim="800000"/>
          </a:ln>
          <a:effectLst>
            <a:outerShdw blurRad="50800" dist="38100" dir="2700000" algn="tl" rotWithShape="0">
              <a:prstClr val="black">
                <a:alpha val="40000"/>
              </a:prstClr>
            </a:outerShdw>
          </a:effectLst>
        </p:spPr>
        <p:txBody>
          <a:bodyPr wrap="square" lIns="468000" tIns="432000" rIns="144000" bIns="36000" rtlCol="0" anchor="t">
            <a:noAutofit/>
          </a:bodyPr>
          <a:lstStyle/>
          <a:p>
            <a:pPr>
              <a:defRPr/>
            </a:pPr>
            <a:endParaRPr kumimoji="0" lang="en-US" sz="1600" b="0" i="0" u="none" strike="noStrike" kern="0" cap="none" spc="0" normalizeH="0" baseline="0" noProof="0">
              <a:ln>
                <a:noFill/>
              </a:ln>
              <a:solidFill>
                <a:srgbClr val="3F454F"/>
              </a:solidFill>
              <a:effectLst/>
              <a:uLnTx/>
              <a:uFillTx/>
              <a:latin typeface="+mj-lt"/>
              <a:ea typeface="+mn-ea"/>
              <a:cs typeface="Segoe UI" panose="020B0502040204020203" pitchFamily="34" charset="0"/>
            </a:endParaRPr>
          </a:p>
        </p:txBody>
      </p:sp>
      <p:sp>
        <p:nvSpPr>
          <p:cNvPr id="2" name="Title 1">
            <a:extLst>
              <a:ext uri="{FF2B5EF4-FFF2-40B4-BE49-F238E27FC236}">
                <a16:creationId xmlns:a16="http://schemas.microsoft.com/office/drawing/2014/main" id="{6D7E4CEE-E315-4CBD-A7B1-E4996471C895}"/>
              </a:ext>
            </a:extLst>
          </p:cNvPr>
          <p:cNvSpPr>
            <a:spLocks noGrp="1"/>
          </p:cNvSpPr>
          <p:nvPr>
            <p:ph type="title"/>
          </p:nvPr>
        </p:nvSpPr>
        <p:spPr>
          <a:xfrm>
            <a:off x="839788" y="457200"/>
            <a:ext cx="3932237" cy="1371600"/>
          </a:xfrm>
        </p:spPr>
        <p:txBody>
          <a:bodyPr anchor="b">
            <a:normAutofit/>
          </a:bodyPr>
          <a:lstStyle>
            <a:lvl1pPr>
              <a:defRPr sz="2400"/>
            </a:lvl1pPr>
          </a:lstStyle>
          <a:p>
            <a:r>
              <a:rPr lang="en-US" noProof="0"/>
              <a:t>Click to edit Master title style</a:t>
            </a:r>
          </a:p>
        </p:txBody>
      </p:sp>
      <p:sp>
        <p:nvSpPr>
          <p:cNvPr id="3" name="Content Placeholder 2">
            <a:extLst>
              <a:ext uri="{FF2B5EF4-FFF2-40B4-BE49-F238E27FC236}">
                <a16:creationId xmlns:a16="http://schemas.microsoft.com/office/drawing/2014/main" id="{AE41A8E3-AD0D-401E-A03F-D54563C57364}"/>
              </a:ext>
            </a:extLst>
          </p:cNvPr>
          <p:cNvSpPr>
            <a:spLocks noGrp="1"/>
          </p:cNvSpPr>
          <p:nvPr>
            <p:ph idx="1"/>
          </p:nvPr>
        </p:nvSpPr>
        <p:spPr>
          <a:xfrm>
            <a:off x="5566125" y="2337760"/>
            <a:ext cx="5449187" cy="3242931"/>
          </a:xfrm>
        </p:spPr>
        <p:txBody>
          <a:bodyPr/>
          <a:lstStyle>
            <a:lvl1pPr marL="228594" indent="-228594">
              <a:buFontTx/>
              <a:buBlip>
                <a:blip r:embed="rId3"/>
              </a:buBlip>
              <a:defRPr sz="1600"/>
            </a:lvl1pPr>
            <a:lvl2pPr marL="685783" indent="-228594">
              <a:buFontTx/>
              <a:buBlip>
                <a:blip r:embed="rId3"/>
              </a:buBlip>
              <a:defRPr sz="1400"/>
            </a:lvl2pPr>
            <a:lvl3pPr marL="1142971" indent="-228594">
              <a:buFontTx/>
              <a:buBlip>
                <a:blip r:embed="rId3"/>
              </a:buBlip>
              <a:defRPr sz="1200"/>
            </a:lvl3pPr>
            <a:lvl4pPr marL="1600160" indent="-228594">
              <a:buFontTx/>
              <a:buBlip>
                <a:blip r:embed="rId3"/>
              </a:buBlip>
              <a:defRPr sz="1000"/>
            </a:lvl4pPr>
            <a:lvl5pPr marL="2057349" indent="-228594">
              <a:buFontTx/>
              <a:buBlip>
                <a:blip r:embed="rId3"/>
              </a:buBlip>
              <a:defRPr sz="8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a:extLst>
              <a:ext uri="{FF2B5EF4-FFF2-40B4-BE49-F238E27FC236}">
                <a16:creationId xmlns:a16="http://schemas.microsoft.com/office/drawing/2014/main" id="{84A4710C-1348-4643-A58E-135F209D74E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noProof="0"/>
              <a:t>Click to edit Master text styles</a:t>
            </a:r>
          </a:p>
        </p:txBody>
      </p:sp>
      <p:sp>
        <p:nvSpPr>
          <p:cNvPr id="5" name="Date Placeholder 4">
            <a:extLst>
              <a:ext uri="{FF2B5EF4-FFF2-40B4-BE49-F238E27FC236}">
                <a16:creationId xmlns:a16="http://schemas.microsoft.com/office/drawing/2014/main" id="{9F51DAF6-AB1E-4179-B514-F50703D16D86}"/>
              </a:ext>
            </a:extLst>
          </p:cNvPr>
          <p:cNvSpPr>
            <a:spLocks noGrp="1"/>
          </p:cNvSpPr>
          <p:nvPr>
            <p:ph type="dt" sz="half" idx="10"/>
          </p:nvPr>
        </p:nvSpPr>
        <p:spPr/>
        <p:txBody>
          <a:bodyPr/>
          <a:lstStyle/>
          <a:p>
            <a:fld id="{57253E82-F6F1-4EAE-8CC4-EC9D96C18FAE}" type="datetime1">
              <a:rPr lang="en-US" noProof="0" smtClean="0"/>
              <a:t>4/19/2024</a:t>
            </a:fld>
            <a:endParaRPr lang="en-US" noProof="0"/>
          </a:p>
        </p:txBody>
      </p:sp>
      <p:sp>
        <p:nvSpPr>
          <p:cNvPr id="6" name="Footer Placeholder 5">
            <a:extLst>
              <a:ext uri="{FF2B5EF4-FFF2-40B4-BE49-F238E27FC236}">
                <a16:creationId xmlns:a16="http://schemas.microsoft.com/office/drawing/2014/main" id="{9F5CC0AA-180C-480A-8D02-2EA253DFF284}"/>
              </a:ext>
            </a:extLst>
          </p:cNvPr>
          <p:cNvSpPr>
            <a:spLocks noGrp="1"/>
          </p:cNvSpPr>
          <p:nvPr>
            <p:ph type="ftr" sz="quarter" idx="11"/>
          </p:nvPr>
        </p:nvSpPr>
        <p:spPr/>
        <p:txBody>
          <a:bodyPr/>
          <a:lstStyle/>
          <a:p>
            <a:endParaRPr lang="en-US" noProof="0"/>
          </a:p>
        </p:txBody>
      </p:sp>
      <p:sp>
        <p:nvSpPr>
          <p:cNvPr id="7" name="Slide Number Placeholder 6">
            <a:extLst>
              <a:ext uri="{FF2B5EF4-FFF2-40B4-BE49-F238E27FC236}">
                <a16:creationId xmlns:a16="http://schemas.microsoft.com/office/drawing/2014/main" id="{18CD6AF5-F2E7-4316-8572-6A7DAC4C3A04}"/>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Tree>
    <p:extLst>
      <p:ext uri="{BB962C8B-B14F-4D97-AF65-F5344CB8AC3E}">
        <p14:creationId xmlns:p14="http://schemas.microsoft.com/office/powerpoint/2010/main" val="5191816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128C38-80D9-47E1-9752-6E8210F72C36}"/>
              </a:ext>
            </a:extLst>
          </p:cNvPr>
          <p:cNvSpPr>
            <a:spLocks noGrp="1"/>
          </p:cNvSpPr>
          <p:nvPr>
            <p:ph type="dt" sz="half" idx="10"/>
          </p:nvPr>
        </p:nvSpPr>
        <p:spPr/>
        <p:txBody>
          <a:bodyPr/>
          <a:lstStyle/>
          <a:p>
            <a:fld id="{71EF4F0D-00BA-41F5-8EFB-5DAAC70A6A47}" type="datetime1">
              <a:rPr lang="en-US" noProof="0" smtClean="0"/>
              <a:t>4/19/2024</a:t>
            </a:fld>
            <a:endParaRPr lang="en-US" noProof="0"/>
          </a:p>
        </p:txBody>
      </p:sp>
      <p:sp>
        <p:nvSpPr>
          <p:cNvPr id="3" name="Footer Placeholder 2">
            <a:extLst>
              <a:ext uri="{FF2B5EF4-FFF2-40B4-BE49-F238E27FC236}">
                <a16:creationId xmlns:a16="http://schemas.microsoft.com/office/drawing/2014/main" id="{073A9A7B-053A-474E-9585-9B9017FD44A9}"/>
              </a:ext>
            </a:extLst>
          </p:cNvPr>
          <p:cNvSpPr>
            <a:spLocks noGrp="1"/>
          </p:cNvSpPr>
          <p:nvPr>
            <p:ph type="ftr" sz="quarter" idx="11"/>
          </p:nvPr>
        </p:nvSpPr>
        <p:spPr/>
        <p:txBody>
          <a:bodyPr/>
          <a:lstStyle/>
          <a:p>
            <a:endParaRPr lang="en-US" noProof="0"/>
          </a:p>
        </p:txBody>
      </p:sp>
      <p:sp>
        <p:nvSpPr>
          <p:cNvPr id="4" name="Slide Number Placeholder 3">
            <a:extLst>
              <a:ext uri="{FF2B5EF4-FFF2-40B4-BE49-F238E27FC236}">
                <a16:creationId xmlns:a16="http://schemas.microsoft.com/office/drawing/2014/main" id="{E7FB8BD0-BFD8-4ED6-9A2A-5EC3F0D9527F}"/>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Tree>
    <p:extLst>
      <p:ext uri="{BB962C8B-B14F-4D97-AF65-F5344CB8AC3E}">
        <p14:creationId xmlns:p14="http://schemas.microsoft.com/office/powerpoint/2010/main" val="6183698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Agenda 8">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F9636C4-B8C1-4E6B-A9A2-94E4A33A8DB8}"/>
              </a:ext>
            </a:extLst>
          </p:cNvPr>
          <p:cNvSpPr>
            <a:spLocks noGrp="1"/>
          </p:cNvSpPr>
          <p:nvPr>
            <p:ph type="dt" sz="half" idx="10"/>
          </p:nvPr>
        </p:nvSpPr>
        <p:spPr>
          <a:xfrm>
            <a:off x="838200" y="6356350"/>
            <a:ext cx="2743200" cy="365125"/>
          </a:xfrm>
          <a:prstGeom prst="rect">
            <a:avLst/>
          </a:prstGeom>
        </p:spPr>
        <p:txBody>
          <a:bodyPr/>
          <a:lstStyle/>
          <a:p>
            <a:fld id="{671C5949-B6E5-4EF4-8378-E86843A3BECC}" type="datetimeFigureOut">
              <a:rPr lang="en-US" noProof="0" smtClean="0"/>
              <a:t>4/19/2024</a:t>
            </a:fld>
            <a:endParaRPr lang="en-US" noProof="0"/>
          </a:p>
        </p:txBody>
      </p:sp>
      <p:pic>
        <p:nvPicPr>
          <p:cNvPr id="21" name="Picture 20">
            <a:extLst>
              <a:ext uri="{FF2B5EF4-FFF2-40B4-BE49-F238E27FC236}">
                <a16:creationId xmlns:a16="http://schemas.microsoft.com/office/drawing/2014/main" id="{92667EF4-76B7-4B36-BF96-80130F9899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00"/>
          <a:stretch/>
        </p:blipFill>
        <p:spPr>
          <a:xfrm flipH="1">
            <a:off x="-4618" y="0"/>
            <a:ext cx="7367128" cy="6851123"/>
          </a:xfrm>
          <a:prstGeom prst="rect">
            <a:avLst/>
          </a:prstGeom>
        </p:spPr>
      </p:pic>
      <p:sp>
        <p:nvSpPr>
          <p:cNvPr id="34" name="Title 1">
            <a:extLst>
              <a:ext uri="{FF2B5EF4-FFF2-40B4-BE49-F238E27FC236}">
                <a16:creationId xmlns:a16="http://schemas.microsoft.com/office/drawing/2014/main" id="{AB294AC1-5890-4F17-A750-C937099C86FC}"/>
              </a:ext>
            </a:extLst>
          </p:cNvPr>
          <p:cNvSpPr>
            <a:spLocks noGrp="1"/>
          </p:cNvSpPr>
          <p:nvPr>
            <p:ph type="title" hasCustomPrompt="1"/>
          </p:nvPr>
        </p:nvSpPr>
        <p:spPr>
          <a:xfrm>
            <a:off x="5183186" y="457200"/>
            <a:ext cx="6198168" cy="1600200"/>
          </a:xfrm>
          <a:prstGeom prst="rect">
            <a:avLst/>
          </a:prstGeom>
        </p:spPr>
        <p:txBody>
          <a:bodyPr anchor="b">
            <a:normAutofit/>
          </a:bodyPr>
          <a:lstStyle>
            <a:lvl1pPr>
              <a:defRPr sz="2400">
                <a:latin typeface="+mj-lt"/>
              </a:defRPr>
            </a:lvl1pPr>
          </a:lstStyle>
          <a:p>
            <a:r>
              <a:rPr lang="en-US" noProof="0"/>
              <a:t>Insert title of agenda</a:t>
            </a:r>
          </a:p>
        </p:txBody>
      </p:sp>
      <p:grpSp>
        <p:nvGrpSpPr>
          <p:cNvPr id="36" name="Group 35">
            <a:extLst>
              <a:ext uri="{FF2B5EF4-FFF2-40B4-BE49-F238E27FC236}">
                <a16:creationId xmlns:a16="http://schemas.microsoft.com/office/drawing/2014/main" id="{2404C617-09A4-4357-BF91-4999F87C0BAF}"/>
              </a:ext>
            </a:extLst>
          </p:cNvPr>
          <p:cNvGrpSpPr/>
          <p:nvPr userDrawn="1"/>
        </p:nvGrpSpPr>
        <p:grpSpPr>
          <a:xfrm>
            <a:off x="5267109" y="2314641"/>
            <a:ext cx="641460" cy="4069619"/>
            <a:chOff x="5048124" y="1188181"/>
            <a:chExt cx="857376" cy="5439458"/>
          </a:xfrm>
        </p:grpSpPr>
        <p:grpSp>
          <p:nvGrpSpPr>
            <p:cNvPr id="37" name="Group 36">
              <a:extLst>
                <a:ext uri="{FF2B5EF4-FFF2-40B4-BE49-F238E27FC236}">
                  <a16:creationId xmlns:a16="http://schemas.microsoft.com/office/drawing/2014/main" id="{FF8EE55C-D66F-4941-B4C8-216121C79809}"/>
                </a:ext>
              </a:extLst>
            </p:cNvPr>
            <p:cNvGrpSpPr/>
            <p:nvPr/>
          </p:nvGrpSpPr>
          <p:grpSpPr>
            <a:xfrm>
              <a:off x="5048124" y="1188181"/>
              <a:ext cx="857376" cy="5439458"/>
              <a:chOff x="5048124" y="1188181"/>
              <a:chExt cx="857376" cy="5439458"/>
            </a:xfrm>
          </p:grpSpPr>
          <p:grpSp>
            <p:nvGrpSpPr>
              <p:cNvPr id="39" name="Group 38">
                <a:extLst>
                  <a:ext uri="{FF2B5EF4-FFF2-40B4-BE49-F238E27FC236}">
                    <a16:creationId xmlns:a16="http://schemas.microsoft.com/office/drawing/2014/main" id="{6E26F7BA-F7E6-4B66-A80B-86D168180F27}"/>
                  </a:ext>
                </a:extLst>
              </p:cNvPr>
              <p:cNvGrpSpPr/>
              <p:nvPr/>
            </p:nvGrpSpPr>
            <p:grpSpPr>
              <a:xfrm rot="5400000">
                <a:off x="4848526" y="1387780"/>
                <a:ext cx="1256574" cy="857375"/>
                <a:chOff x="5576063" y="2628738"/>
                <a:chExt cx="1956042" cy="1313452"/>
              </a:xfrm>
            </p:grpSpPr>
            <p:sp>
              <p:nvSpPr>
                <p:cNvPr id="77" name="Rectangle: Rounded Corners 76">
                  <a:extLst>
                    <a:ext uri="{FF2B5EF4-FFF2-40B4-BE49-F238E27FC236}">
                      <a16:creationId xmlns:a16="http://schemas.microsoft.com/office/drawing/2014/main" id="{B4839817-2769-4480-A97B-772333427079}"/>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78" name="Group 77">
                  <a:extLst>
                    <a:ext uri="{FF2B5EF4-FFF2-40B4-BE49-F238E27FC236}">
                      <a16:creationId xmlns:a16="http://schemas.microsoft.com/office/drawing/2014/main" id="{A9644289-12C5-466E-804A-201DC3C8AE50}"/>
                    </a:ext>
                  </a:extLst>
                </p:cNvPr>
                <p:cNvGrpSpPr/>
                <p:nvPr/>
              </p:nvGrpSpPr>
              <p:grpSpPr>
                <a:xfrm>
                  <a:off x="5576063" y="2928266"/>
                  <a:ext cx="1013924" cy="1013924"/>
                  <a:chOff x="3930645" y="2386942"/>
                  <a:chExt cx="1632935" cy="1632935"/>
                </a:xfrm>
              </p:grpSpPr>
              <p:grpSp>
                <p:nvGrpSpPr>
                  <p:cNvPr id="80" name="Group 79">
                    <a:extLst>
                      <a:ext uri="{FF2B5EF4-FFF2-40B4-BE49-F238E27FC236}">
                        <a16:creationId xmlns:a16="http://schemas.microsoft.com/office/drawing/2014/main" id="{59612321-784B-4EE7-A62F-2ED84DE0EC3C}"/>
                      </a:ext>
                    </a:extLst>
                  </p:cNvPr>
                  <p:cNvGrpSpPr/>
                  <p:nvPr/>
                </p:nvGrpSpPr>
                <p:grpSpPr>
                  <a:xfrm>
                    <a:off x="3930645" y="2386942"/>
                    <a:ext cx="1632935" cy="1632935"/>
                    <a:chOff x="4069862" y="2247004"/>
                    <a:chExt cx="1705284" cy="1705284"/>
                  </a:xfrm>
                </p:grpSpPr>
                <p:sp>
                  <p:nvSpPr>
                    <p:cNvPr id="82" name="Oval 81">
                      <a:extLst>
                        <a:ext uri="{FF2B5EF4-FFF2-40B4-BE49-F238E27FC236}">
                          <a16:creationId xmlns:a16="http://schemas.microsoft.com/office/drawing/2014/main" id="{23F14DC5-2F7B-42E7-8751-391E766E9A5E}"/>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83" name="Partial Circle 82">
                      <a:extLst>
                        <a:ext uri="{FF2B5EF4-FFF2-40B4-BE49-F238E27FC236}">
                          <a16:creationId xmlns:a16="http://schemas.microsoft.com/office/drawing/2014/main" id="{73AD2015-8964-41E2-8CAE-955AB6C26F20}"/>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81" name="Oval 80">
                    <a:extLst>
                      <a:ext uri="{FF2B5EF4-FFF2-40B4-BE49-F238E27FC236}">
                        <a16:creationId xmlns:a16="http://schemas.microsoft.com/office/drawing/2014/main" id="{323D6C83-0E0D-4297-B3FA-D302287E7EFF}"/>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79" name="Rectangle: Rounded Corners 78">
                  <a:extLst>
                    <a:ext uri="{FF2B5EF4-FFF2-40B4-BE49-F238E27FC236}">
                      <a16:creationId xmlns:a16="http://schemas.microsoft.com/office/drawing/2014/main" id="{0817CE1A-4035-42E4-BF7B-8F234434FB93}"/>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0" name="Group 39">
                <a:extLst>
                  <a:ext uri="{FF2B5EF4-FFF2-40B4-BE49-F238E27FC236}">
                    <a16:creationId xmlns:a16="http://schemas.microsoft.com/office/drawing/2014/main" id="{DAE09F7D-C3EF-4C36-8015-46C2705DC630}"/>
                  </a:ext>
                </a:extLst>
              </p:cNvPr>
              <p:cNvGrpSpPr/>
              <p:nvPr/>
            </p:nvGrpSpPr>
            <p:grpSpPr>
              <a:xfrm rot="5400000">
                <a:off x="4848526" y="2361605"/>
                <a:ext cx="1256574" cy="857375"/>
                <a:chOff x="5576063" y="2628738"/>
                <a:chExt cx="1956042" cy="1313452"/>
              </a:xfrm>
            </p:grpSpPr>
            <p:sp>
              <p:nvSpPr>
                <p:cNvPr id="70" name="Rectangle: Rounded Corners 69">
                  <a:extLst>
                    <a:ext uri="{FF2B5EF4-FFF2-40B4-BE49-F238E27FC236}">
                      <a16:creationId xmlns:a16="http://schemas.microsoft.com/office/drawing/2014/main" id="{DCED5098-C492-4B4D-B100-5187D5CD1172}"/>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71" name="Group 70">
                  <a:extLst>
                    <a:ext uri="{FF2B5EF4-FFF2-40B4-BE49-F238E27FC236}">
                      <a16:creationId xmlns:a16="http://schemas.microsoft.com/office/drawing/2014/main" id="{E282C237-18CE-4D03-A029-B7786A741C64}"/>
                    </a:ext>
                  </a:extLst>
                </p:cNvPr>
                <p:cNvGrpSpPr/>
                <p:nvPr/>
              </p:nvGrpSpPr>
              <p:grpSpPr>
                <a:xfrm>
                  <a:off x="5576063" y="2928266"/>
                  <a:ext cx="1013924" cy="1013924"/>
                  <a:chOff x="3930645" y="2386942"/>
                  <a:chExt cx="1632935" cy="1632935"/>
                </a:xfrm>
              </p:grpSpPr>
              <p:grpSp>
                <p:nvGrpSpPr>
                  <p:cNvPr id="73" name="Group 72">
                    <a:extLst>
                      <a:ext uri="{FF2B5EF4-FFF2-40B4-BE49-F238E27FC236}">
                        <a16:creationId xmlns:a16="http://schemas.microsoft.com/office/drawing/2014/main" id="{5C6DD50D-4EFD-46A9-AF51-10F56DE88F11}"/>
                      </a:ext>
                    </a:extLst>
                  </p:cNvPr>
                  <p:cNvGrpSpPr/>
                  <p:nvPr/>
                </p:nvGrpSpPr>
                <p:grpSpPr>
                  <a:xfrm>
                    <a:off x="3930645" y="2386942"/>
                    <a:ext cx="1632935" cy="1632935"/>
                    <a:chOff x="4069862" y="2247004"/>
                    <a:chExt cx="1705284" cy="1705284"/>
                  </a:xfrm>
                </p:grpSpPr>
                <p:sp>
                  <p:nvSpPr>
                    <p:cNvPr id="75" name="Oval 74">
                      <a:extLst>
                        <a:ext uri="{FF2B5EF4-FFF2-40B4-BE49-F238E27FC236}">
                          <a16:creationId xmlns:a16="http://schemas.microsoft.com/office/drawing/2014/main" id="{FC0AA398-F974-4B22-AE93-233DCE24BD37}"/>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76" name="Partial Circle 75">
                      <a:extLst>
                        <a:ext uri="{FF2B5EF4-FFF2-40B4-BE49-F238E27FC236}">
                          <a16:creationId xmlns:a16="http://schemas.microsoft.com/office/drawing/2014/main" id="{427B780E-DD4F-41F1-B89E-3666BEC93351}"/>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74" name="Oval 73">
                    <a:extLst>
                      <a:ext uri="{FF2B5EF4-FFF2-40B4-BE49-F238E27FC236}">
                        <a16:creationId xmlns:a16="http://schemas.microsoft.com/office/drawing/2014/main" id="{3BCB96B4-CE7C-4A77-8EEF-09DC0B0E29FA}"/>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72" name="Rectangle: Rounded Corners 71">
                  <a:extLst>
                    <a:ext uri="{FF2B5EF4-FFF2-40B4-BE49-F238E27FC236}">
                      <a16:creationId xmlns:a16="http://schemas.microsoft.com/office/drawing/2014/main" id="{3DF80A68-DD3B-4A1E-B843-2ABBD57AB508}"/>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1" name="Group 40">
                <a:extLst>
                  <a:ext uri="{FF2B5EF4-FFF2-40B4-BE49-F238E27FC236}">
                    <a16:creationId xmlns:a16="http://schemas.microsoft.com/office/drawing/2014/main" id="{070744DF-35D4-483C-9ED3-D80C9E424E10}"/>
                  </a:ext>
                </a:extLst>
              </p:cNvPr>
              <p:cNvGrpSpPr/>
              <p:nvPr/>
            </p:nvGrpSpPr>
            <p:grpSpPr>
              <a:xfrm rot="5400000">
                <a:off x="4848525" y="3294185"/>
                <a:ext cx="1256574" cy="857375"/>
                <a:chOff x="5576063" y="2628738"/>
                <a:chExt cx="1956042" cy="1313452"/>
              </a:xfrm>
            </p:grpSpPr>
            <p:sp>
              <p:nvSpPr>
                <p:cNvPr id="63" name="Rectangle: Rounded Corners 62">
                  <a:extLst>
                    <a:ext uri="{FF2B5EF4-FFF2-40B4-BE49-F238E27FC236}">
                      <a16:creationId xmlns:a16="http://schemas.microsoft.com/office/drawing/2014/main" id="{A8FD912B-FFFE-41CD-99AB-7E8EF4A9B66A}"/>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64" name="Group 63">
                  <a:extLst>
                    <a:ext uri="{FF2B5EF4-FFF2-40B4-BE49-F238E27FC236}">
                      <a16:creationId xmlns:a16="http://schemas.microsoft.com/office/drawing/2014/main" id="{28FB15D4-E785-4AFB-BEDA-DD6B4682C16D}"/>
                    </a:ext>
                  </a:extLst>
                </p:cNvPr>
                <p:cNvGrpSpPr/>
                <p:nvPr/>
              </p:nvGrpSpPr>
              <p:grpSpPr>
                <a:xfrm>
                  <a:off x="5576063" y="2928266"/>
                  <a:ext cx="1013924" cy="1013924"/>
                  <a:chOff x="3930645" y="2386942"/>
                  <a:chExt cx="1632935" cy="1632935"/>
                </a:xfrm>
              </p:grpSpPr>
              <p:grpSp>
                <p:nvGrpSpPr>
                  <p:cNvPr id="66" name="Group 65">
                    <a:extLst>
                      <a:ext uri="{FF2B5EF4-FFF2-40B4-BE49-F238E27FC236}">
                        <a16:creationId xmlns:a16="http://schemas.microsoft.com/office/drawing/2014/main" id="{99674960-E1C9-46C5-920C-32C2A9A9E2EB}"/>
                      </a:ext>
                    </a:extLst>
                  </p:cNvPr>
                  <p:cNvGrpSpPr/>
                  <p:nvPr/>
                </p:nvGrpSpPr>
                <p:grpSpPr>
                  <a:xfrm>
                    <a:off x="3930645" y="2386942"/>
                    <a:ext cx="1632935" cy="1632935"/>
                    <a:chOff x="4069862" y="2247004"/>
                    <a:chExt cx="1705284" cy="1705284"/>
                  </a:xfrm>
                </p:grpSpPr>
                <p:sp>
                  <p:nvSpPr>
                    <p:cNvPr id="68" name="Oval 67">
                      <a:extLst>
                        <a:ext uri="{FF2B5EF4-FFF2-40B4-BE49-F238E27FC236}">
                          <a16:creationId xmlns:a16="http://schemas.microsoft.com/office/drawing/2014/main" id="{5724B778-0585-4739-BAA7-33FB86B0A9E2}"/>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69" name="Partial Circle 68">
                      <a:extLst>
                        <a:ext uri="{FF2B5EF4-FFF2-40B4-BE49-F238E27FC236}">
                          <a16:creationId xmlns:a16="http://schemas.microsoft.com/office/drawing/2014/main" id="{6AF8A5F5-6426-4AB6-9CF1-BB164767109F}"/>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67" name="Oval 66">
                    <a:extLst>
                      <a:ext uri="{FF2B5EF4-FFF2-40B4-BE49-F238E27FC236}">
                        <a16:creationId xmlns:a16="http://schemas.microsoft.com/office/drawing/2014/main" id="{C298C768-6756-4E47-A963-08CE5C17E741}"/>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65" name="Rectangle: Rounded Corners 64">
                  <a:extLst>
                    <a:ext uri="{FF2B5EF4-FFF2-40B4-BE49-F238E27FC236}">
                      <a16:creationId xmlns:a16="http://schemas.microsoft.com/office/drawing/2014/main" id="{56E0DDFB-F97C-4D58-B38C-8D32F48152AE}"/>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2" name="Group 41">
                <a:extLst>
                  <a:ext uri="{FF2B5EF4-FFF2-40B4-BE49-F238E27FC236}">
                    <a16:creationId xmlns:a16="http://schemas.microsoft.com/office/drawing/2014/main" id="{835070F6-264A-44CD-B5E0-33317F53FC5D}"/>
                  </a:ext>
                </a:extLst>
              </p:cNvPr>
              <p:cNvGrpSpPr/>
              <p:nvPr/>
            </p:nvGrpSpPr>
            <p:grpSpPr>
              <a:xfrm rot="5400000">
                <a:off x="4848525" y="4269483"/>
                <a:ext cx="1256574" cy="857375"/>
                <a:chOff x="5576063" y="2628738"/>
                <a:chExt cx="1956042" cy="1313452"/>
              </a:xfrm>
            </p:grpSpPr>
            <p:sp>
              <p:nvSpPr>
                <p:cNvPr id="56" name="Rectangle: Rounded Corners 55">
                  <a:extLst>
                    <a:ext uri="{FF2B5EF4-FFF2-40B4-BE49-F238E27FC236}">
                      <a16:creationId xmlns:a16="http://schemas.microsoft.com/office/drawing/2014/main" id="{D0B9AE99-DBB4-48C8-B66E-1032AE3AB261}"/>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57" name="Group 56">
                  <a:extLst>
                    <a:ext uri="{FF2B5EF4-FFF2-40B4-BE49-F238E27FC236}">
                      <a16:creationId xmlns:a16="http://schemas.microsoft.com/office/drawing/2014/main" id="{EBC6876A-0753-4309-8D7F-AF890D2E134C}"/>
                    </a:ext>
                  </a:extLst>
                </p:cNvPr>
                <p:cNvGrpSpPr/>
                <p:nvPr/>
              </p:nvGrpSpPr>
              <p:grpSpPr>
                <a:xfrm>
                  <a:off x="5576063" y="2928266"/>
                  <a:ext cx="1013924" cy="1013924"/>
                  <a:chOff x="3930645" y="2386942"/>
                  <a:chExt cx="1632935" cy="1632935"/>
                </a:xfrm>
              </p:grpSpPr>
              <p:grpSp>
                <p:nvGrpSpPr>
                  <p:cNvPr id="59" name="Group 58">
                    <a:extLst>
                      <a:ext uri="{FF2B5EF4-FFF2-40B4-BE49-F238E27FC236}">
                        <a16:creationId xmlns:a16="http://schemas.microsoft.com/office/drawing/2014/main" id="{6AA0C814-BE14-4827-A63A-FDA8B8586513}"/>
                      </a:ext>
                    </a:extLst>
                  </p:cNvPr>
                  <p:cNvGrpSpPr/>
                  <p:nvPr/>
                </p:nvGrpSpPr>
                <p:grpSpPr>
                  <a:xfrm>
                    <a:off x="3930645" y="2386942"/>
                    <a:ext cx="1632935" cy="1632935"/>
                    <a:chOff x="4069862" y="2247004"/>
                    <a:chExt cx="1705284" cy="1705284"/>
                  </a:xfrm>
                </p:grpSpPr>
                <p:sp>
                  <p:nvSpPr>
                    <p:cNvPr id="61" name="Oval 60">
                      <a:extLst>
                        <a:ext uri="{FF2B5EF4-FFF2-40B4-BE49-F238E27FC236}">
                          <a16:creationId xmlns:a16="http://schemas.microsoft.com/office/drawing/2014/main" id="{AA6C51BD-B4EE-4D22-B8E5-DCB836C4EAE7}"/>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62" name="Partial Circle 61">
                      <a:extLst>
                        <a:ext uri="{FF2B5EF4-FFF2-40B4-BE49-F238E27FC236}">
                          <a16:creationId xmlns:a16="http://schemas.microsoft.com/office/drawing/2014/main" id="{85EE9C90-4403-4A7E-A5D2-6C715D54CB76}"/>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60" name="Oval 59">
                    <a:extLst>
                      <a:ext uri="{FF2B5EF4-FFF2-40B4-BE49-F238E27FC236}">
                        <a16:creationId xmlns:a16="http://schemas.microsoft.com/office/drawing/2014/main" id="{3CDFCB9F-D30B-4BDE-B953-9A7B2FC20FB1}"/>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58" name="Rectangle: Rounded Corners 57">
                  <a:extLst>
                    <a:ext uri="{FF2B5EF4-FFF2-40B4-BE49-F238E27FC236}">
                      <a16:creationId xmlns:a16="http://schemas.microsoft.com/office/drawing/2014/main" id="{593B6A96-99A6-4B0C-8056-AACC4B9FA39B}"/>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3" name="Group 42">
                <a:extLst>
                  <a:ext uri="{FF2B5EF4-FFF2-40B4-BE49-F238E27FC236}">
                    <a16:creationId xmlns:a16="http://schemas.microsoft.com/office/drawing/2014/main" id="{6EAA9377-4ABE-4F03-8CDA-776B795BD71C}"/>
                  </a:ext>
                </a:extLst>
              </p:cNvPr>
              <p:cNvGrpSpPr/>
              <p:nvPr/>
            </p:nvGrpSpPr>
            <p:grpSpPr>
              <a:xfrm rot="5400000">
                <a:off x="4848525" y="5243308"/>
                <a:ext cx="1256574" cy="857375"/>
                <a:chOff x="5576063" y="2628738"/>
                <a:chExt cx="1956042" cy="1313452"/>
              </a:xfrm>
            </p:grpSpPr>
            <p:sp>
              <p:nvSpPr>
                <p:cNvPr id="49" name="Rectangle: Rounded Corners 48">
                  <a:extLst>
                    <a:ext uri="{FF2B5EF4-FFF2-40B4-BE49-F238E27FC236}">
                      <a16:creationId xmlns:a16="http://schemas.microsoft.com/office/drawing/2014/main" id="{8AA9D75D-8FA7-4AF3-AA81-522C31228371}"/>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50" name="Group 49">
                  <a:extLst>
                    <a:ext uri="{FF2B5EF4-FFF2-40B4-BE49-F238E27FC236}">
                      <a16:creationId xmlns:a16="http://schemas.microsoft.com/office/drawing/2014/main" id="{B5E2140C-EDE5-4B8C-92CC-A5317894D5C2}"/>
                    </a:ext>
                  </a:extLst>
                </p:cNvPr>
                <p:cNvGrpSpPr/>
                <p:nvPr/>
              </p:nvGrpSpPr>
              <p:grpSpPr>
                <a:xfrm>
                  <a:off x="5576063" y="2928266"/>
                  <a:ext cx="1013924" cy="1013924"/>
                  <a:chOff x="3930645" y="2386942"/>
                  <a:chExt cx="1632935" cy="1632935"/>
                </a:xfrm>
              </p:grpSpPr>
              <p:grpSp>
                <p:nvGrpSpPr>
                  <p:cNvPr id="52" name="Group 51">
                    <a:extLst>
                      <a:ext uri="{FF2B5EF4-FFF2-40B4-BE49-F238E27FC236}">
                        <a16:creationId xmlns:a16="http://schemas.microsoft.com/office/drawing/2014/main" id="{2D2C5AD8-074D-4FA8-9073-BF80E241E0B0}"/>
                      </a:ext>
                    </a:extLst>
                  </p:cNvPr>
                  <p:cNvGrpSpPr/>
                  <p:nvPr/>
                </p:nvGrpSpPr>
                <p:grpSpPr>
                  <a:xfrm>
                    <a:off x="3930645" y="2386942"/>
                    <a:ext cx="1632935" cy="1632935"/>
                    <a:chOff x="4069862" y="2247004"/>
                    <a:chExt cx="1705284" cy="1705284"/>
                  </a:xfrm>
                </p:grpSpPr>
                <p:sp>
                  <p:nvSpPr>
                    <p:cNvPr id="54" name="Oval 53">
                      <a:extLst>
                        <a:ext uri="{FF2B5EF4-FFF2-40B4-BE49-F238E27FC236}">
                          <a16:creationId xmlns:a16="http://schemas.microsoft.com/office/drawing/2014/main" id="{2553D1B2-D789-4525-860D-6DCF6FE7CFCB}"/>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55" name="Partial Circle 54">
                      <a:extLst>
                        <a:ext uri="{FF2B5EF4-FFF2-40B4-BE49-F238E27FC236}">
                          <a16:creationId xmlns:a16="http://schemas.microsoft.com/office/drawing/2014/main" id="{6D97515C-333A-4D0B-A071-D25BB6E045D2}"/>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53" name="Oval 52">
                    <a:extLst>
                      <a:ext uri="{FF2B5EF4-FFF2-40B4-BE49-F238E27FC236}">
                        <a16:creationId xmlns:a16="http://schemas.microsoft.com/office/drawing/2014/main" id="{40E01195-D872-4B7B-A452-9FEC589FAD8C}"/>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51" name="Rectangle: Rounded Corners 50">
                  <a:extLst>
                    <a:ext uri="{FF2B5EF4-FFF2-40B4-BE49-F238E27FC236}">
                      <a16:creationId xmlns:a16="http://schemas.microsoft.com/office/drawing/2014/main" id="{138731BF-94D9-456E-8FE3-3A86934E779C}"/>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4" name="Group 43">
                <a:extLst>
                  <a:ext uri="{FF2B5EF4-FFF2-40B4-BE49-F238E27FC236}">
                    <a16:creationId xmlns:a16="http://schemas.microsoft.com/office/drawing/2014/main" id="{41A7319F-97C1-4842-B5D1-5605BAA1749B}"/>
                  </a:ext>
                </a:extLst>
              </p:cNvPr>
              <p:cNvGrpSpPr/>
              <p:nvPr/>
            </p:nvGrpSpPr>
            <p:grpSpPr>
              <a:xfrm rot="5400000">
                <a:off x="5053375" y="5971037"/>
                <a:ext cx="651351" cy="661854"/>
                <a:chOff x="3930645" y="2386942"/>
                <a:chExt cx="1632935" cy="1632935"/>
              </a:xfrm>
            </p:grpSpPr>
            <p:grpSp>
              <p:nvGrpSpPr>
                <p:cNvPr id="45" name="Group 44">
                  <a:extLst>
                    <a:ext uri="{FF2B5EF4-FFF2-40B4-BE49-F238E27FC236}">
                      <a16:creationId xmlns:a16="http://schemas.microsoft.com/office/drawing/2014/main" id="{4D8A12D1-7A44-4796-8462-0B35FAA132A8}"/>
                    </a:ext>
                  </a:extLst>
                </p:cNvPr>
                <p:cNvGrpSpPr/>
                <p:nvPr/>
              </p:nvGrpSpPr>
              <p:grpSpPr>
                <a:xfrm>
                  <a:off x="3930645" y="2386942"/>
                  <a:ext cx="1632935" cy="1632935"/>
                  <a:chOff x="4069862" y="2247004"/>
                  <a:chExt cx="1705284" cy="1705284"/>
                </a:xfrm>
              </p:grpSpPr>
              <p:sp>
                <p:nvSpPr>
                  <p:cNvPr id="47" name="Oval 46">
                    <a:extLst>
                      <a:ext uri="{FF2B5EF4-FFF2-40B4-BE49-F238E27FC236}">
                        <a16:creationId xmlns:a16="http://schemas.microsoft.com/office/drawing/2014/main" id="{DE4429F5-93E0-4440-8729-34C440FAE8E5}"/>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48" name="Partial Circle 47">
                    <a:extLst>
                      <a:ext uri="{FF2B5EF4-FFF2-40B4-BE49-F238E27FC236}">
                        <a16:creationId xmlns:a16="http://schemas.microsoft.com/office/drawing/2014/main" id="{71DE3588-7D4B-43FA-8253-D5082227280B}"/>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46" name="Oval 45">
                  <a:extLst>
                    <a:ext uri="{FF2B5EF4-FFF2-40B4-BE49-F238E27FC236}">
                      <a16:creationId xmlns:a16="http://schemas.microsoft.com/office/drawing/2014/main" id="{AE105E25-E077-49EB-829B-D369C72A4473}"/>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sp>
          <p:nvSpPr>
            <p:cNvPr id="38" name="Rectangle: Rounded Corners 37">
              <a:extLst>
                <a:ext uri="{FF2B5EF4-FFF2-40B4-BE49-F238E27FC236}">
                  <a16:creationId xmlns:a16="http://schemas.microsoft.com/office/drawing/2014/main" id="{BA52C9E0-4384-47AB-A4B5-0B37AB7EA4E7}"/>
                </a:ext>
              </a:extLst>
            </p:cNvPr>
            <p:cNvSpPr/>
            <p:nvPr/>
          </p:nvSpPr>
          <p:spPr>
            <a:xfrm rot="10800000">
              <a:off x="5670504" y="6298763"/>
              <a:ext cx="234995" cy="40933"/>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sp>
        <p:nvSpPr>
          <p:cNvPr id="87" name="Content Placeholder 2">
            <a:extLst>
              <a:ext uri="{FF2B5EF4-FFF2-40B4-BE49-F238E27FC236}">
                <a16:creationId xmlns:a16="http://schemas.microsoft.com/office/drawing/2014/main" id="{32DC916F-038C-459F-87D1-3EA70717C2A9}"/>
              </a:ext>
            </a:extLst>
          </p:cNvPr>
          <p:cNvSpPr txBox="1">
            <a:spLocks/>
          </p:cNvSpPr>
          <p:nvPr userDrawn="1"/>
        </p:nvSpPr>
        <p:spPr>
          <a:xfrm>
            <a:off x="5169015" y="2403392"/>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1.</a:t>
            </a:r>
          </a:p>
        </p:txBody>
      </p:sp>
      <p:sp>
        <p:nvSpPr>
          <p:cNvPr id="88" name="Content Placeholder 2">
            <a:extLst>
              <a:ext uri="{FF2B5EF4-FFF2-40B4-BE49-F238E27FC236}">
                <a16:creationId xmlns:a16="http://schemas.microsoft.com/office/drawing/2014/main" id="{CF1E6C18-A132-4B3D-844B-592232B4CCD2}"/>
              </a:ext>
            </a:extLst>
          </p:cNvPr>
          <p:cNvSpPr txBox="1">
            <a:spLocks/>
          </p:cNvSpPr>
          <p:nvPr userDrawn="1"/>
        </p:nvSpPr>
        <p:spPr>
          <a:xfrm>
            <a:off x="5162002" y="3129169"/>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2.</a:t>
            </a:r>
          </a:p>
        </p:txBody>
      </p:sp>
      <p:sp>
        <p:nvSpPr>
          <p:cNvPr id="89" name="Content Placeholder 2">
            <a:extLst>
              <a:ext uri="{FF2B5EF4-FFF2-40B4-BE49-F238E27FC236}">
                <a16:creationId xmlns:a16="http://schemas.microsoft.com/office/drawing/2014/main" id="{07B0F043-B377-441F-BA53-F9D05E6158E3}"/>
              </a:ext>
            </a:extLst>
          </p:cNvPr>
          <p:cNvSpPr txBox="1">
            <a:spLocks/>
          </p:cNvSpPr>
          <p:nvPr userDrawn="1"/>
        </p:nvSpPr>
        <p:spPr>
          <a:xfrm>
            <a:off x="5169015" y="3827946"/>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3.</a:t>
            </a:r>
          </a:p>
        </p:txBody>
      </p:sp>
      <p:sp>
        <p:nvSpPr>
          <p:cNvPr id="90" name="Content Placeholder 2">
            <a:extLst>
              <a:ext uri="{FF2B5EF4-FFF2-40B4-BE49-F238E27FC236}">
                <a16:creationId xmlns:a16="http://schemas.microsoft.com/office/drawing/2014/main" id="{9E3D8A1C-E386-4D72-AFA4-A5C3F8B70D41}"/>
              </a:ext>
            </a:extLst>
          </p:cNvPr>
          <p:cNvSpPr txBox="1">
            <a:spLocks/>
          </p:cNvSpPr>
          <p:nvPr userDrawn="1"/>
        </p:nvSpPr>
        <p:spPr>
          <a:xfrm>
            <a:off x="5144193" y="4552105"/>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4.</a:t>
            </a:r>
          </a:p>
        </p:txBody>
      </p:sp>
      <p:sp>
        <p:nvSpPr>
          <p:cNvPr id="91" name="Content Placeholder 2">
            <a:extLst>
              <a:ext uri="{FF2B5EF4-FFF2-40B4-BE49-F238E27FC236}">
                <a16:creationId xmlns:a16="http://schemas.microsoft.com/office/drawing/2014/main" id="{6A6595F3-97F7-4340-9332-6D66A58F3F37}"/>
              </a:ext>
            </a:extLst>
          </p:cNvPr>
          <p:cNvSpPr txBox="1">
            <a:spLocks/>
          </p:cNvSpPr>
          <p:nvPr userDrawn="1"/>
        </p:nvSpPr>
        <p:spPr>
          <a:xfrm>
            <a:off x="5154354" y="5288847"/>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5.</a:t>
            </a:r>
          </a:p>
        </p:txBody>
      </p:sp>
      <p:sp>
        <p:nvSpPr>
          <p:cNvPr id="92" name="Content Placeholder 2">
            <a:extLst>
              <a:ext uri="{FF2B5EF4-FFF2-40B4-BE49-F238E27FC236}">
                <a16:creationId xmlns:a16="http://schemas.microsoft.com/office/drawing/2014/main" id="{F51A516C-B53C-4051-9D25-D213E747F152}"/>
              </a:ext>
            </a:extLst>
          </p:cNvPr>
          <p:cNvSpPr txBox="1">
            <a:spLocks/>
          </p:cNvSpPr>
          <p:nvPr userDrawn="1"/>
        </p:nvSpPr>
        <p:spPr>
          <a:xfrm>
            <a:off x="5159719" y="5975041"/>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6.</a:t>
            </a:r>
          </a:p>
        </p:txBody>
      </p:sp>
      <p:sp>
        <p:nvSpPr>
          <p:cNvPr id="6" name="Text Placeholder 5">
            <a:extLst>
              <a:ext uri="{FF2B5EF4-FFF2-40B4-BE49-F238E27FC236}">
                <a16:creationId xmlns:a16="http://schemas.microsoft.com/office/drawing/2014/main" id="{108A88AD-8BBB-434E-AA95-0AB05FF915A6}"/>
              </a:ext>
            </a:extLst>
          </p:cNvPr>
          <p:cNvSpPr>
            <a:spLocks noGrp="1"/>
          </p:cNvSpPr>
          <p:nvPr>
            <p:ph type="body" sz="quarter" idx="11"/>
          </p:nvPr>
        </p:nvSpPr>
        <p:spPr>
          <a:xfrm>
            <a:off x="6178550" y="2411186"/>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94" name="Text Placeholder 5">
            <a:extLst>
              <a:ext uri="{FF2B5EF4-FFF2-40B4-BE49-F238E27FC236}">
                <a16:creationId xmlns:a16="http://schemas.microsoft.com/office/drawing/2014/main" id="{7ACF4562-2C5B-40F8-B052-88B9051D0C46}"/>
              </a:ext>
            </a:extLst>
          </p:cNvPr>
          <p:cNvSpPr>
            <a:spLocks noGrp="1"/>
          </p:cNvSpPr>
          <p:nvPr>
            <p:ph type="body" sz="quarter" idx="12"/>
          </p:nvPr>
        </p:nvSpPr>
        <p:spPr>
          <a:xfrm>
            <a:off x="6178550" y="3144078"/>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95" name="Text Placeholder 5">
            <a:extLst>
              <a:ext uri="{FF2B5EF4-FFF2-40B4-BE49-F238E27FC236}">
                <a16:creationId xmlns:a16="http://schemas.microsoft.com/office/drawing/2014/main" id="{48CECA8E-80AE-4048-83B5-77F220D8CC36}"/>
              </a:ext>
            </a:extLst>
          </p:cNvPr>
          <p:cNvSpPr>
            <a:spLocks noGrp="1"/>
          </p:cNvSpPr>
          <p:nvPr>
            <p:ph type="body" sz="quarter" idx="13"/>
          </p:nvPr>
        </p:nvSpPr>
        <p:spPr>
          <a:xfrm>
            <a:off x="6178550" y="3841803"/>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96" name="Text Placeholder 5">
            <a:extLst>
              <a:ext uri="{FF2B5EF4-FFF2-40B4-BE49-F238E27FC236}">
                <a16:creationId xmlns:a16="http://schemas.microsoft.com/office/drawing/2014/main" id="{9964F0DD-E9EE-43FF-9F3E-7A8805F9337B}"/>
              </a:ext>
            </a:extLst>
          </p:cNvPr>
          <p:cNvSpPr>
            <a:spLocks noGrp="1"/>
          </p:cNvSpPr>
          <p:nvPr>
            <p:ph type="body" sz="quarter" idx="14"/>
          </p:nvPr>
        </p:nvSpPr>
        <p:spPr>
          <a:xfrm>
            <a:off x="6138560" y="4554902"/>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97" name="Text Placeholder 5">
            <a:extLst>
              <a:ext uri="{FF2B5EF4-FFF2-40B4-BE49-F238E27FC236}">
                <a16:creationId xmlns:a16="http://schemas.microsoft.com/office/drawing/2014/main" id="{43771533-C951-46A7-A1EB-154751B3F7E2}"/>
              </a:ext>
            </a:extLst>
          </p:cNvPr>
          <p:cNvSpPr>
            <a:spLocks noGrp="1"/>
          </p:cNvSpPr>
          <p:nvPr>
            <p:ph type="body" sz="quarter" idx="15"/>
          </p:nvPr>
        </p:nvSpPr>
        <p:spPr>
          <a:xfrm>
            <a:off x="6121498" y="5307788"/>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98" name="Text Placeholder 5">
            <a:extLst>
              <a:ext uri="{FF2B5EF4-FFF2-40B4-BE49-F238E27FC236}">
                <a16:creationId xmlns:a16="http://schemas.microsoft.com/office/drawing/2014/main" id="{8277EBB3-C9DE-4BDC-A1E1-0AD23DACB0BE}"/>
              </a:ext>
            </a:extLst>
          </p:cNvPr>
          <p:cNvSpPr>
            <a:spLocks noGrp="1"/>
          </p:cNvSpPr>
          <p:nvPr>
            <p:ph type="body" sz="quarter" idx="16"/>
          </p:nvPr>
        </p:nvSpPr>
        <p:spPr>
          <a:xfrm>
            <a:off x="6121498" y="5991037"/>
            <a:ext cx="2168008" cy="390774"/>
          </a:xfrm>
          <a:prstGeom prst="rect">
            <a:avLst/>
          </a:prstGeom>
        </p:spPr>
        <p:txBody>
          <a:bodyPr anchor="ctr"/>
          <a:lstStyle>
            <a:lvl1pPr marL="0" indent="0">
              <a:buNone/>
              <a:defRPr sz="1600"/>
            </a:lvl1pPr>
          </a:lstStyle>
          <a:p>
            <a:pPr lvl="0"/>
            <a:r>
              <a:rPr lang="en-US" noProof="0"/>
              <a:t>Click to edit Master text styles</a:t>
            </a:r>
          </a:p>
        </p:txBody>
      </p:sp>
      <p:grpSp>
        <p:nvGrpSpPr>
          <p:cNvPr id="93" name="Group 92">
            <a:extLst>
              <a:ext uri="{FF2B5EF4-FFF2-40B4-BE49-F238E27FC236}">
                <a16:creationId xmlns:a16="http://schemas.microsoft.com/office/drawing/2014/main" id="{F37D94D1-8538-4398-A0DB-C1BED07C77C3}"/>
              </a:ext>
            </a:extLst>
          </p:cNvPr>
          <p:cNvGrpSpPr/>
          <p:nvPr/>
        </p:nvGrpSpPr>
        <p:grpSpPr>
          <a:xfrm rot="5400000">
            <a:off x="8493081" y="2467085"/>
            <a:ext cx="940126" cy="641459"/>
            <a:chOff x="5576063" y="2628738"/>
            <a:chExt cx="1956042" cy="1313452"/>
          </a:xfrm>
        </p:grpSpPr>
        <p:sp>
          <p:nvSpPr>
            <p:cNvPr id="136" name="Rectangle: Rounded Corners 135">
              <a:extLst>
                <a:ext uri="{FF2B5EF4-FFF2-40B4-BE49-F238E27FC236}">
                  <a16:creationId xmlns:a16="http://schemas.microsoft.com/office/drawing/2014/main" id="{9403A1E4-C274-44CE-BB3D-BBAB64B020A8}"/>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137" name="Group 136">
              <a:extLst>
                <a:ext uri="{FF2B5EF4-FFF2-40B4-BE49-F238E27FC236}">
                  <a16:creationId xmlns:a16="http://schemas.microsoft.com/office/drawing/2014/main" id="{F8A8C834-AF39-4025-B23C-630CD1CEBC6B}"/>
                </a:ext>
              </a:extLst>
            </p:cNvPr>
            <p:cNvGrpSpPr/>
            <p:nvPr/>
          </p:nvGrpSpPr>
          <p:grpSpPr>
            <a:xfrm>
              <a:off x="5576063" y="2928266"/>
              <a:ext cx="1013924" cy="1013924"/>
              <a:chOff x="3930645" y="2386942"/>
              <a:chExt cx="1632935" cy="1632935"/>
            </a:xfrm>
          </p:grpSpPr>
          <p:grpSp>
            <p:nvGrpSpPr>
              <p:cNvPr id="139" name="Group 138">
                <a:extLst>
                  <a:ext uri="{FF2B5EF4-FFF2-40B4-BE49-F238E27FC236}">
                    <a16:creationId xmlns:a16="http://schemas.microsoft.com/office/drawing/2014/main" id="{66550E00-AB86-4DB8-9DA8-4B50B2B57B4B}"/>
                  </a:ext>
                </a:extLst>
              </p:cNvPr>
              <p:cNvGrpSpPr/>
              <p:nvPr/>
            </p:nvGrpSpPr>
            <p:grpSpPr>
              <a:xfrm>
                <a:off x="3930645" y="2386942"/>
                <a:ext cx="1632935" cy="1632935"/>
                <a:chOff x="4069862" y="2247004"/>
                <a:chExt cx="1705284" cy="1705284"/>
              </a:xfrm>
            </p:grpSpPr>
            <p:sp>
              <p:nvSpPr>
                <p:cNvPr id="141" name="Oval 140">
                  <a:extLst>
                    <a:ext uri="{FF2B5EF4-FFF2-40B4-BE49-F238E27FC236}">
                      <a16:creationId xmlns:a16="http://schemas.microsoft.com/office/drawing/2014/main" id="{B46A736E-830C-4952-A393-444C8D10F977}"/>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142" name="Partial Circle 141">
                  <a:extLst>
                    <a:ext uri="{FF2B5EF4-FFF2-40B4-BE49-F238E27FC236}">
                      <a16:creationId xmlns:a16="http://schemas.microsoft.com/office/drawing/2014/main" id="{FFA99C99-0904-4D8D-9F7D-6C25680598B1}"/>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140" name="Oval 139">
                <a:extLst>
                  <a:ext uri="{FF2B5EF4-FFF2-40B4-BE49-F238E27FC236}">
                    <a16:creationId xmlns:a16="http://schemas.microsoft.com/office/drawing/2014/main" id="{2BE7A529-4287-4B7B-8925-C2EA2644716B}"/>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138" name="Rectangle: Rounded Corners 137">
              <a:extLst>
                <a:ext uri="{FF2B5EF4-FFF2-40B4-BE49-F238E27FC236}">
                  <a16:creationId xmlns:a16="http://schemas.microsoft.com/office/drawing/2014/main" id="{9B31C28F-C7D3-43BD-8149-8004FC89E322}"/>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99" name="Group 98">
            <a:extLst>
              <a:ext uri="{FF2B5EF4-FFF2-40B4-BE49-F238E27FC236}">
                <a16:creationId xmlns:a16="http://schemas.microsoft.com/office/drawing/2014/main" id="{FE8032E7-3F0B-41A0-8718-16079772B987}"/>
              </a:ext>
            </a:extLst>
          </p:cNvPr>
          <p:cNvGrpSpPr/>
          <p:nvPr/>
        </p:nvGrpSpPr>
        <p:grpSpPr>
          <a:xfrm rot="5400000">
            <a:off x="8719485" y="2969265"/>
            <a:ext cx="487319" cy="641459"/>
            <a:chOff x="5576063" y="2628738"/>
            <a:chExt cx="1013924" cy="1313452"/>
          </a:xfrm>
        </p:grpSpPr>
        <p:grpSp>
          <p:nvGrpSpPr>
            <p:cNvPr id="130" name="Group 129">
              <a:extLst>
                <a:ext uri="{FF2B5EF4-FFF2-40B4-BE49-F238E27FC236}">
                  <a16:creationId xmlns:a16="http://schemas.microsoft.com/office/drawing/2014/main" id="{D6B17CB3-DADB-4C15-B1F5-811587FFFD0F}"/>
                </a:ext>
              </a:extLst>
            </p:cNvPr>
            <p:cNvGrpSpPr/>
            <p:nvPr/>
          </p:nvGrpSpPr>
          <p:grpSpPr>
            <a:xfrm>
              <a:off x="5576063" y="2928266"/>
              <a:ext cx="1013924" cy="1013924"/>
              <a:chOff x="3930645" y="2386942"/>
              <a:chExt cx="1632935" cy="1632935"/>
            </a:xfrm>
          </p:grpSpPr>
          <p:grpSp>
            <p:nvGrpSpPr>
              <p:cNvPr id="132" name="Group 131">
                <a:extLst>
                  <a:ext uri="{FF2B5EF4-FFF2-40B4-BE49-F238E27FC236}">
                    <a16:creationId xmlns:a16="http://schemas.microsoft.com/office/drawing/2014/main" id="{A8B98243-637C-430D-8481-F785F37FCFEF}"/>
                  </a:ext>
                </a:extLst>
              </p:cNvPr>
              <p:cNvGrpSpPr/>
              <p:nvPr/>
            </p:nvGrpSpPr>
            <p:grpSpPr>
              <a:xfrm>
                <a:off x="3930645" y="2386942"/>
                <a:ext cx="1632935" cy="1632935"/>
                <a:chOff x="4069862" y="2247004"/>
                <a:chExt cx="1705284" cy="1705284"/>
              </a:xfrm>
            </p:grpSpPr>
            <p:sp>
              <p:nvSpPr>
                <p:cNvPr id="134" name="Oval 133">
                  <a:extLst>
                    <a:ext uri="{FF2B5EF4-FFF2-40B4-BE49-F238E27FC236}">
                      <a16:creationId xmlns:a16="http://schemas.microsoft.com/office/drawing/2014/main" id="{28029A71-0CB5-4D66-A9ED-6ECA24A5E33F}"/>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135" name="Partial Circle 134">
                  <a:extLst>
                    <a:ext uri="{FF2B5EF4-FFF2-40B4-BE49-F238E27FC236}">
                      <a16:creationId xmlns:a16="http://schemas.microsoft.com/office/drawing/2014/main" id="{79078157-38B9-4546-8E39-6E2897093BE3}"/>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133" name="Oval 132">
                <a:extLst>
                  <a:ext uri="{FF2B5EF4-FFF2-40B4-BE49-F238E27FC236}">
                    <a16:creationId xmlns:a16="http://schemas.microsoft.com/office/drawing/2014/main" id="{E35633FA-A937-4678-AD45-6344FFEF6F19}"/>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131" name="Rectangle: Rounded Corners 130">
              <a:extLst>
                <a:ext uri="{FF2B5EF4-FFF2-40B4-BE49-F238E27FC236}">
                  <a16:creationId xmlns:a16="http://schemas.microsoft.com/office/drawing/2014/main" id="{6AF143A8-E26B-4DCB-B90D-AF72F4CB38FC}"/>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sp>
        <p:nvSpPr>
          <p:cNvPr id="143" name="Content Placeholder 2">
            <a:extLst>
              <a:ext uri="{FF2B5EF4-FFF2-40B4-BE49-F238E27FC236}">
                <a16:creationId xmlns:a16="http://schemas.microsoft.com/office/drawing/2014/main" id="{8B75BBCD-7A04-4F4C-99FC-C8245B706A82}"/>
              </a:ext>
            </a:extLst>
          </p:cNvPr>
          <p:cNvSpPr txBox="1">
            <a:spLocks/>
          </p:cNvSpPr>
          <p:nvPr/>
        </p:nvSpPr>
        <p:spPr>
          <a:xfrm>
            <a:off x="8544319" y="2406503"/>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7.</a:t>
            </a:r>
          </a:p>
        </p:txBody>
      </p:sp>
      <p:sp>
        <p:nvSpPr>
          <p:cNvPr id="144" name="Content Placeholder 2">
            <a:extLst>
              <a:ext uri="{FF2B5EF4-FFF2-40B4-BE49-F238E27FC236}">
                <a16:creationId xmlns:a16="http://schemas.microsoft.com/office/drawing/2014/main" id="{629F3B42-F585-41EA-AC4A-F2A19BDD6E04}"/>
              </a:ext>
            </a:extLst>
          </p:cNvPr>
          <p:cNvSpPr txBox="1">
            <a:spLocks/>
          </p:cNvSpPr>
          <p:nvPr/>
        </p:nvSpPr>
        <p:spPr>
          <a:xfrm>
            <a:off x="8537306" y="3132280"/>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8.</a:t>
            </a:r>
          </a:p>
        </p:txBody>
      </p:sp>
      <p:sp>
        <p:nvSpPr>
          <p:cNvPr id="149" name="Text Placeholder 5">
            <a:extLst>
              <a:ext uri="{FF2B5EF4-FFF2-40B4-BE49-F238E27FC236}">
                <a16:creationId xmlns:a16="http://schemas.microsoft.com/office/drawing/2014/main" id="{8A33AC3B-787F-4C5D-BEEE-B9E318AC9F3E}"/>
              </a:ext>
            </a:extLst>
          </p:cNvPr>
          <p:cNvSpPr>
            <a:spLocks noGrp="1"/>
          </p:cNvSpPr>
          <p:nvPr>
            <p:ph type="body" sz="quarter" idx="17"/>
          </p:nvPr>
        </p:nvSpPr>
        <p:spPr>
          <a:xfrm>
            <a:off x="9553854" y="2414297"/>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150" name="Text Placeholder 5">
            <a:extLst>
              <a:ext uri="{FF2B5EF4-FFF2-40B4-BE49-F238E27FC236}">
                <a16:creationId xmlns:a16="http://schemas.microsoft.com/office/drawing/2014/main" id="{626C7CB7-D33F-4510-9CB9-A7DE0641B9D4}"/>
              </a:ext>
            </a:extLst>
          </p:cNvPr>
          <p:cNvSpPr>
            <a:spLocks noGrp="1"/>
          </p:cNvSpPr>
          <p:nvPr>
            <p:ph type="body" sz="quarter" idx="18"/>
          </p:nvPr>
        </p:nvSpPr>
        <p:spPr>
          <a:xfrm>
            <a:off x="9553854" y="3147189"/>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85" name="Freeform: Shape 84">
            <a:extLst>
              <a:ext uri="{FF2B5EF4-FFF2-40B4-BE49-F238E27FC236}">
                <a16:creationId xmlns:a16="http://schemas.microsoft.com/office/drawing/2014/main" id="{CB873D6D-1483-4BF4-81F7-BB25A0E4C35A}"/>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654326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1C6DB-89E7-40CB-91F4-3F3DBC60F632}"/>
              </a:ext>
            </a:extLst>
          </p:cNvPr>
          <p:cNvSpPr>
            <a:spLocks noGrp="1"/>
          </p:cNvSpPr>
          <p:nvPr>
            <p:ph type="title"/>
          </p:nvPr>
        </p:nvSpPr>
        <p:spPr/>
        <p:txBody>
          <a:bodyPr/>
          <a:lstStyle/>
          <a:p>
            <a:r>
              <a:rPr lang="en-US" noProof="0"/>
              <a:t>Click to edit Master title style</a:t>
            </a:r>
          </a:p>
        </p:txBody>
      </p:sp>
      <p:sp>
        <p:nvSpPr>
          <p:cNvPr id="3" name="Vertical Text Placeholder 2">
            <a:extLst>
              <a:ext uri="{FF2B5EF4-FFF2-40B4-BE49-F238E27FC236}">
                <a16:creationId xmlns:a16="http://schemas.microsoft.com/office/drawing/2014/main" id="{5A8C8E75-35B4-4E5F-9920-F2990720F097}"/>
              </a:ext>
            </a:extLst>
          </p:cNvPr>
          <p:cNvSpPr>
            <a:spLocks noGrp="1"/>
          </p:cNvSpPr>
          <p:nvPr>
            <p:ph type="body" orient="vert" idx="1"/>
          </p:nvPr>
        </p:nvSpPr>
        <p:spPr/>
        <p:txBody>
          <a:bodyPr vert="eaVert"/>
          <a:lstStyle>
            <a:lvl1pPr marL="228594" indent="-228594">
              <a:buFontTx/>
              <a:buBlip>
                <a:blip r:embed="rId2"/>
              </a:buBlip>
              <a:defRPr/>
            </a:lvl1pPr>
            <a:lvl2pPr marL="685783" indent="-228594">
              <a:buFontTx/>
              <a:buBlip>
                <a:blip r:embed="rId2"/>
              </a:buBlip>
              <a:defRPr/>
            </a:lvl2pPr>
            <a:lvl3pPr marL="1142971" indent="-228594">
              <a:buFontTx/>
              <a:buBlip>
                <a:blip r:embed="rId2"/>
              </a:buBlip>
              <a:defRPr/>
            </a:lvl3pPr>
            <a:lvl4pPr marL="1600160" indent="-228594">
              <a:buFontTx/>
              <a:buBlip>
                <a:blip r:embed="rId2"/>
              </a:buBlip>
              <a:defRPr/>
            </a:lvl4pPr>
            <a:lvl5pPr marL="2057349" indent="-228594">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489E66AA-4928-4A6C-AE32-E876117FB01D}"/>
              </a:ext>
            </a:extLst>
          </p:cNvPr>
          <p:cNvSpPr>
            <a:spLocks noGrp="1"/>
          </p:cNvSpPr>
          <p:nvPr>
            <p:ph type="dt" sz="half" idx="10"/>
          </p:nvPr>
        </p:nvSpPr>
        <p:spPr/>
        <p:txBody>
          <a:bodyPr/>
          <a:lstStyle/>
          <a:p>
            <a:fld id="{A875E1A7-57AD-4066-9BC9-27C02BAC5842}" type="datetime1">
              <a:rPr lang="en-US" noProof="0" smtClean="0"/>
              <a:t>4/19/2024</a:t>
            </a:fld>
            <a:endParaRPr lang="en-US" noProof="0"/>
          </a:p>
        </p:txBody>
      </p:sp>
      <p:sp>
        <p:nvSpPr>
          <p:cNvPr id="5" name="Footer Placeholder 4">
            <a:extLst>
              <a:ext uri="{FF2B5EF4-FFF2-40B4-BE49-F238E27FC236}">
                <a16:creationId xmlns:a16="http://schemas.microsoft.com/office/drawing/2014/main" id="{72D73077-2AC6-4931-B374-9281EE3A1CF1}"/>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00FDC606-3986-4065-9F60-0D5FA907CFA2}"/>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Tree>
    <p:extLst>
      <p:ext uri="{BB962C8B-B14F-4D97-AF65-F5344CB8AC3E}">
        <p14:creationId xmlns:p14="http://schemas.microsoft.com/office/powerpoint/2010/main" val="23602500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0F49F-5E88-428C-AA89-F0946FAE38CA}"/>
              </a:ext>
            </a:extLst>
          </p:cNvPr>
          <p:cNvSpPr>
            <a:spLocks noGrp="1"/>
          </p:cNvSpPr>
          <p:nvPr>
            <p:ph type="title" orient="vert"/>
          </p:nvPr>
        </p:nvSpPr>
        <p:spPr>
          <a:xfrm>
            <a:off x="8724901" y="365126"/>
            <a:ext cx="2628900" cy="5811839"/>
          </a:xfrm>
        </p:spPr>
        <p:txBody>
          <a:bodyPr vert="eaVert"/>
          <a:lstStyle/>
          <a:p>
            <a:r>
              <a:rPr lang="en-US" noProof="0"/>
              <a:t>Click to edit Master title style</a:t>
            </a:r>
          </a:p>
        </p:txBody>
      </p:sp>
      <p:sp>
        <p:nvSpPr>
          <p:cNvPr id="3" name="Vertical Text Placeholder 2">
            <a:extLst>
              <a:ext uri="{FF2B5EF4-FFF2-40B4-BE49-F238E27FC236}">
                <a16:creationId xmlns:a16="http://schemas.microsoft.com/office/drawing/2014/main" id="{303AEBE0-0803-4C99-A731-37F23EFA86CF}"/>
              </a:ext>
            </a:extLst>
          </p:cNvPr>
          <p:cNvSpPr>
            <a:spLocks noGrp="1"/>
          </p:cNvSpPr>
          <p:nvPr>
            <p:ph type="body" orient="vert" idx="1"/>
          </p:nvPr>
        </p:nvSpPr>
        <p:spPr>
          <a:xfrm>
            <a:off x="838201" y="365126"/>
            <a:ext cx="7734300" cy="5811839"/>
          </a:xfrm>
        </p:spPr>
        <p:txBody>
          <a:bodyPr vert="eaVert"/>
          <a:lstStyle>
            <a:lvl1pPr marL="228594" indent="-228594">
              <a:buFontTx/>
              <a:buBlip>
                <a:blip r:embed="rId2"/>
              </a:buBlip>
              <a:defRPr/>
            </a:lvl1pPr>
            <a:lvl2pPr marL="685783" indent="-228594">
              <a:buFontTx/>
              <a:buBlip>
                <a:blip r:embed="rId2"/>
              </a:buBlip>
              <a:defRPr/>
            </a:lvl2pPr>
            <a:lvl3pPr marL="1142971" indent="-228594">
              <a:buFontTx/>
              <a:buBlip>
                <a:blip r:embed="rId2"/>
              </a:buBlip>
              <a:defRPr/>
            </a:lvl3pPr>
            <a:lvl4pPr marL="1600160" indent="-228594">
              <a:buFontTx/>
              <a:buBlip>
                <a:blip r:embed="rId2"/>
              </a:buBlip>
              <a:defRPr/>
            </a:lvl4pPr>
            <a:lvl5pPr marL="2057349" indent="-228594">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EF49BCB6-3C5B-4C0E-85DC-4BF224770FA8}"/>
              </a:ext>
            </a:extLst>
          </p:cNvPr>
          <p:cNvSpPr>
            <a:spLocks noGrp="1"/>
          </p:cNvSpPr>
          <p:nvPr>
            <p:ph type="dt" sz="half" idx="10"/>
          </p:nvPr>
        </p:nvSpPr>
        <p:spPr/>
        <p:txBody>
          <a:bodyPr/>
          <a:lstStyle/>
          <a:p>
            <a:fld id="{BA930FD1-2460-4D6F-BB9C-9F6520C86876}" type="datetime1">
              <a:rPr lang="en-US" noProof="0" smtClean="0"/>
              <a:t>4/19/2024</a:t>
            </a:fld>
            <a:endParaRPr lang="en-US" noProof="0"/>
          </a:p>
        </p:txBody>
      </p:sp>
      <p:sp>
        <p:nvSpPr>
          <p:cNvPr id="5" name="Footer Placeholder 4">
            <a:extLst>
              <a:ext uri="{FF2B5EF4-FFF2-40B4-BE49-F238E27FC236}">
                <a16:creationId xmlns:a16="http://schemas.microsoft.com/office/drawing/2014/main" id="{63EDD927-C349-4FB6-97F1-3E08B991037F}"/>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64CE8B13-E2A7-4F06-9F6A-2FF3569BBA2F}"/>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Tree>
    <p:extLst>
      <p:ext uri="{BB962C8B-B14F-4D97-AF65-F5344CB8AC3E}">
        <p14:creationId xmlns:p14="http://schemas.microsoft.com/office/powerpoint/2010/main" val="16109935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Multi-use layout">
  <p:cSld name="Multi-use layout">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10972800" y="6489296"/>
            <a:ext cx="631600" cy="123111"/>
          </a:xfrm>
          <a:prstGeom prst="rect">
            <a:avLst/>
          </a:prstGeom>
          <a:noFill/>
          <a:ln>
            <a:noFill/>
          </a:ln>
        </p:spPr>
        <p:txBody>
          <a:bodyPr spcFirstLastPara="1" wrap="square" lIns="0" tIns="0" rIns="0" bIns="0" anchor="b" anchorCtr="0">
            <a:spAutoFit/>
          </a:bodyPr>
          <a:lstStyle>
            <a:lvl1pPr marL="0" marR="0" lvl="0" indent="0" algn="r" rtl="0">
              <a:spcBef>
                <a:spcPts val="0"/>
              </a:spcBef>
              <a:buNone/>
              <a:defRPr sz="800" i="0">
                <a:solidFill>
                  <a:srgbClr val="929292"/>
                </a:solidFill>
              </a:defRPr>
            </a:lvl1pPr>
            <a:lvl2pPr marL="0" marR="0" lvl="1" indent="0" algn="r" rtl="0">
              <a:spcBef>
                <a:spcPts val="0"/>
              </a:spcBef>
              <a:buNone/>
              <a:defRPr sz="800" i="0">
                <a:solidFill>
                  <a:srgbClr val="929292"/>
                </a:solidFill>
              </a:defRPr>
            </a:lvl2pPr>
            <a:lvl3pPr marL="0" marR="0" lvl="2" indent="0" algn="r" rtl="0">
              <a:spcBef>
                <a:spcPts val="0"/>
              </a:spcBef>
              <a:buNone/>
              <a:defRPr sz="800" i="0">
                <a:solidFill>
                  <a:srgbClr val="929292"/>
                </a:solidFill>
              </a:defRPr>
            </a:lvl3pPr>
            <a:lvl4pPr marL="0" marR="0" lvl="3" indent="0" algn="r" rtl="0">
              <a:spcBef>
                <a:spcPts val="0"/>
              </a:spcBef>
              <a:buNone/>
              <a:defRPr sz="800" i="0">
                <a:solidFill>
                  <a:srgbClr val="929292"/>
                </a:solidFill>
              </a:defRPr>
            </a:lvl4pPr>
            <a:lvl5pPr marL="0" marR="0" lvl="4" indent="0" algn="r" rtl="0">
              <a:spcBef>
                <a:spcPts val="0"/>
              </a:spcBef>
              <a:buNone/>
              <a:defRPr sz="800" i="0">
                <a:solidFill>
                  <a:srgbClr val="929292"/>
                </a:solidFill>
              </a:defRPr>
            </a:lvl5pPr>
            <a:lvl6pPr marL="0" marR="0" lvl="5" indent="0" algn="r" rtl="0">
              <a:spcBef>
                <a:spcPts val="0"/>
              </a:spcBef>
              <a:buNone/>
              <a:defRPr sz="800" i="0">
                <a:solidFill>
                  <a:srgbClr val="929292"/>
                </a:solidFill>
              </a:defRPr>
            </a:lvl6pPr>
            <a:lvl7pPr marL="0" marR="0" lvl="6" indent="0" algn="r" rtl="0">
              <a:spcBef>
                <a:spcPts val="0"/>
              </a:spcBef>
              <a:buNone/>
              <a:defRPr sz="800" i="0">
                <a:solidFill>
                  <a:srgbClr val="929292"/>
                </a:solidFill>
              </a:defRPr>
            </a:lvl7pPr>
            <a:lvl8pPr marL="0" marR="0" lvl="7" indent="0" algn="r" rtl="0">
              <a:spcBef>
                <a:spcPts val="0"/>
              </a:spcBef>
              <a:buNone/>
              <a:defRPr sz="800" i="0">
                <a:solidFill>
                  <a:srgbClr val="929292"/>
                </a:solidFill>
              </a:defRPr>
            </a:lvl8pPr>
            <a:lvl9pPr marL="0" marR="0" lvl="8" indent="0" algn="r" rtl="0">
              <a:spcBef>
                <a:spcPts val="0"/>
              </a:spcBef>
              <a:buNone/>
              <a:defRPr sz="800" i="0">
                <a:solidFill>
                  <a:srgbClr val="929292"/>
                </a:solidFill>
              </a:defRPr>
            </a:lvl9pPr>
          </a:lstStyle>
          <a:p>
            <a:fld id="{00000000-1234-1234-1234-123412341234}" type="slidenum">
              <a:rPr lang="en" smtClean="0"/>
              <a:pPr/>
              <a:t>‹#›</a:t>
            </a:fld>
            <a:endParaRPr lang="en"/>
          </a:p>
        </p:txBody>
      </p:sp>
      <p:sp>
        <p:nvSpPr>
          <p:cNvPr id="11" name="Google Shape;11;p2"/>
          <p:cNvSpPr/>
          <p:nvPr/>
        </p:nvSpPr>
        <p:spPr>
          <a:xfrm>
            <a:off x="609594" y="6461760"/>
            <a:ext cx="180333" cy="171451"/>
          </a:xfrm>
          <a:custGeom>
            <a:avLst/>
            <a:gdLst/>
            <a:ahLst/>
            <a:cxnLst/>
            <a:rect l="l" t="t" r="r" b="b"/>
            <a:pathLst>
              <a:path w="5409981" h="5143500" extrusionOk="0">
                <a:moveTo>
                  <a:pt x="4983153" y="2221521"/>
                </a:moveTo>
                <a:lnTo>
                  <a:pt x="4374172" y="2572015"/>
                </a:lnTo>
                <a:lnTo>
                  <a:pt x="4983153" y="2921450"/>
                </a:lnTo>
                <a:cubicBezTo>
                  <a:pt x="5136954" y="3010067"/>
                  <a:pt x="5189546" y="3205051"/>
                  <a:pt x="5100656" y="3358310"/>
                </a:cubicBezTo>
                <a:cubicBezTo>
                  <a:pt x="5011767" y="3511568"/>
                  <a:pt x="4815574" y="3562963"/>
                  <a:pt x="4662302" y="3474876"/>
                </a:cubicBezTo>
                <a:lnTo>
                  <a:pt x="3571781" y="2848198"/>
                </a:lnTo>
                <a:cubicBezTo>
                  <a:pt x="3499053" y="2805943"/>
                  <a:pt x="3448581" y="2739977"/>
                  <a:pt x="3426193" y="2665798"/>
                </a:cubicBezTo>
                <a:cubicBezTo>
                  <a:pt x="3407864" y="2607519"/>
                  <a:pt x="3406806" y="2545180"/>
                  <a:pt x="3423146" y="2486312"/>
                </a:cubicBezTo>
                <a:cubicBezTo>
                  <a:pt x="3445647" y="2405409"/>
                  <a:pt x="3499023" y="2336577"/>
                  <a:pt x="3571781" y="2294640"/>
                </a:cubicBezTo>
                <a:lnTo>
                  <a:pt x="4662302" y="1668359"/>
                </a:lnTo>
                <a:cubicBezTo>
                  <a:pt x="4815574" y="1580272"/>
                  <a:pt x="5011899" y="1632594"/>
                  <a:pt x="5100656" y="1785456"/>
                </a:cubicBezTo>
                <a:cubicBezTo>
                  <a:pt x="5189414" y="1938317"/>
                  <a:pt x="5136954" y="2133168"/>
                  <a:pt x="4983153" y="2221521"/>
                </a:cubicBezTo>
                <a:close/>
                <a:moveTo>
                  <a:pt x="4406628" y="3920213"/>
                </a:moveTo>
                <a:lnTo>
                  <a:pt x="3316240" y="3294330"/>
                </a:lnTo>
                <a:cubicBezTo>
                  <a:pt x="3260045" y="3261658"/>
                  <a:pt x="3195149" y="3247089"/>
                  <a:pt x="3130380" y="3252605"/>
                </a:cubicBezTo>
                <a:cubicBezTo>
                  <a:pt x="2964126" y="3264526"/>
                  <a:pt x="2833507" y="3402684"/>
                  <a:pt x="2833507" y="3570911"/>
                </a:cubicBezTo>
                <a:lnTo>
                  <a:pt x="2833507" y="4823869"/>
                </a:lnTo>
                <a:cubicBezTo>
                  <a:pt x="2833507" y="5000441"/>
                  <a:pt x="2976578" y="5143500"/>
                  <a:pt x="3154225" y="5143500"/>
                </a:cubicBezTo>
                <a:cubicBezTo>
                  <a:pt x="3331872" y="5143500"/>
                  <a:pt x="3475473" y="5000441"/>
                  <a:pt x="3475473" y="4823869"/>
                </a:cubicBezTo>
                <a:lnTo>
                  <a:pt x="3475473" y="4123013"/>
                </a:lnTo>
                <a:lnTo>
                  <a:pt x="4086043" y="4473772"/>
                </a:lnTo>
                <a:cubicBezTo>
                  <a:pt x="4239447" y="4562389"/>
                  <a:pt x="4435640" y="4509934"/>
                  <a:pt x="4524132" y="4357471"/>
                </a:cubicBezTo>
                <a:cubicBezTo>
                  <a:pt x="4612625" y="4205007"/>
                  <a:pt x="4560298" y="4008566"/>
                  <a:pt x="4406628" y="3920213"/>
                </a:cubicBezTo>
                <a:close/>
                <a:moveTo>
                  <a:pt x="3148529" y="2694410"/>
                </a:moveTo>
                <a:lnTo>
                  <a:pt x="2695205" y="3144913"/>
                </a:lnTo>
                <a:cubicBezTo>
                  <a:pt x="2682222" y="3158159"/>
                  <a:pt x="2657185" y="3169021"/>
                  <a:pt x="2638374" y="3169021"/>
                </a:cubicBezTo>
                <a:lnTo>
                  <a:pt x="2504973" y="3169021"/>
                </a:lnTo>
                <a:cubicBezTo>
                  <a:pt x="2486692" y="3169021"/>
                  <a:pt x="2461257" y="3158159"/>
                  <a:pt x="2448142" y="3144913"/>
                </a:cubicBezTo>
                <a:lnTo>
                  <a:pt x="1995083" y="2694410"/>
                </a:lnTo>
                <a:cubicBezTo>
                  <a:pt x="1982100" y="2681694"/>
                  <a:pt x="1971635" y="2656261"/>
                  <a:pt x="1971635" y="2638246"/>
                </a:cubicBezTo>
                <a:lnTo>
                  <a:pt x="1971635" y="2505387"/>
                </a:lnTo>
                <a:cubicBezTo>
                  <a:pt x="1971635" y="2486974"/>
                  <a:pt x="1982100" y="2461409"/>
                  <a:pt x="1995083" y="2448560"/>
                </a:cubicBezTo>
                <a:lnTo>
                  <a:pt x="2448142" y="1998057"/>
                </a:lnTo>
                <a:cubicBezTo>
                  <a:pt x="2461257" y="1984811"/>
                  <a:pt x="2486692" y="1974346"/>
                  <a:pt x="2504973" y="1974346"/>
                </a:cubicBezTo>
                <a:lnTo>
                  <a:pt x="2638374" y="1974346"/>
                </a:lnTo>
                <a:cubicBezTo>
                  <a:pt x="2656787" y="1974346"/>
                  <a:pt x="2682222" y="1984811"/>
                  <a:pt x="2695205" y="1998057"/>
                </a:cubicBezTo>
                <a:lnTo>
                  <a:pt x="3148529" y="2448560"/>
                </a:lnTo>
                <a:cubicBezTo>
                  <a:pt x="3161379" y="2461409"/>
                  <a:pt x="3171844" y="2486974"/>
                  <a:pt x="3171844" y="2505387"/>
                </a:cubicBezTo>
                <a:lnTo>
                  <a:pt x="3171844" y="2638246"/>
                </a:lnTo>
                <a:cubicBezTo>
                  <a:pt x="3171844" y="2656261"/>
                  <a:pt x="3161379" y="2681694"/>
                  <a:pt x="3148529" y="2694410"/>
                </a:cubicBezTo>
                <a:close/>
                <a:moveTo>
                  <a:pt x="2786214" y="2569366"/>
                </a:moveTo>
                <a:cubicBezTo>
                  <a:pt x="2786214" y="2551086"/>
                  <a:pt x="2775086" y="2525786"/>
                  <a:pt x="2762236" y="2512275"/>
                </a:cubicBezTo>
                <a:lnTo>
                  <a:pt x="2630955" y="2382329"/>
                </a:lnTo>
                <a:cubicBezTo>
                  <a:pt x="2617973" y="2369481"/>
                  <a:pt x="2592538" y="2358751"/>
                  <a:pt x="2574257" y="2358751"/>
                </a:cubicBezTo>
                <a:lnTo>
                  <a:pt x="2569090" y="2358751"/>
                </a:lnTo>
                <a:cubicBezTo>
                  <a:pt x="2550809" y="2358751"/>
                  <a:pt x="2525374" y="2369481"/>
                  <a:pt x="2512656" y="2382329"/>
                </a:cubicBezTo>
                <a:lnTo>
                  <a:pt x="2381375" y="2512275"/>
                </a:lnTo>
                <a:cubicBezTo>
                  <a:pt x="2368260" y="2525786"/>
                  <a:pt x="2358192" y="2551086"/>
                  <a:pt x="2358192" y="2569366"/>
                </a:cubicBezTo>
                <a:lnTo>
                  <a:pt x="2358192" y="2574399"/>
                </a:lnTo>
                <a:cubicBezTo>
                  <a:pt x="2358192" y="2592414"/>
                  <a:pt x="2368260" y="2617582"/>
                  <a:pt x="2381375" y="2630696"/>
                </a:cubicBezTo>
                <a:lnTo>
                  <a:pt x="2512656" y="2761038"/>
                </a:lnTo>
                <a:cubicBezTo>
                  <a:pt x="2525506" y="2773887"/>
                  <a:pt x="2550809" y="2784617"/>
                  <a:pt x="2569090" y="2784617"/>
                </a:cubicBezTo>
                <a:lnTo>
                  <a:pt x="2574257" y="2784617"/>
                </a:lnTo>
                <a:cubicBezTo>
                  <a:pt x="2592538" y="2784617"/>
                  <a:pt x="2617973" y="2773887"/>
                  <a:pt x="2630955" y="2761038"/>
                </a:cubicBezTo>
                <a:lnTo>
                  <a:pt x="2762236" y="2630696"/>
                </a:lnTo>
                <a:cubicBezTo>
                  <a:pt x="2775086" y="2617582"/>
                  <a:pt x="2786214" y="2592414"/>
                  <a:pt x="2786214" y="2574399"/>
                </a:cubicBezTo>
                <a:close/>
                <a:moveTo>
                  <a:pt x="736718" y="1222757"/>
                </a:moveTo>
                <a:lnTo>
                  <a:pt x="1827239" y="1849170"/>
                </a:lnTo>
                <a:cubicBezTo>
                  <a:pt x="1883672" y="1881603"/>
                  <a:pt x="1948619" y="1896152"/>
                  <a:pt x="2013497" y="1890895"/>
                </a:cubicBezTo>
                <a:cubicBezTo>
                  <a:pt x="2179486" y="1878709"/>
                  <a:pt x="2310502" y="1740286"/>
                  <a:pt x="2310502" y="1572324"/>
                </a:cubicBezTo>
                <a:lnTo>
                  <a:pt x="2310502" y="319233"/>
                </a:lnTo>
                <a:cubicBezTo>
                  <a:pt x="2310502" y="143059"/>
                  <a:pt x="2166503" y="0"/>
                  <a:pt x="1989651" y="0"/>
                </a:cubicBezTo>
                <a:cubicBezTo>
                  <a:pt x="1812799" y="0"/>
                  <a:pt x="1668536" y="143059"/>
                  <a:pt x="1668536" y="319233"/>
                </a:cubicBezTo>
                <a:lnTo>
                  <a:pt x="1668536" y="1020355"/>
                </a:lnTo>
                <a:lnTo>
                  <a:pt x="1057436" y="669198"/>
                </a:lnTo>
                <a:cubicBezTo>
                  <a:pt x="904297" y="580978"/>
                  <a:pt x="708369" y="633301"/>
                  <a:pt x="619347" y="785897"/>
                </a:cubicBezTo>
                <a:cubicBezTo>
                  <a:pt x="530985" y="938468"/>
                  <a:pt x="583048" y="1133777"/>
                  <a:pt x="735632" y="1222131"/>
                </a:cubicBezTo>
                <a:cubicBezTo>
                  <a:pt x="735994" y="1222340"/>
                  <a:pt x="736356" y="1222549"/>
                  <a:pt x="736718" y="1222757"/>
                </a:cubicBezTo>
                <a:close/>
                <a:moveTo>
                  <a:pt x="3130380" y="1890895"/>
                </a:moveTo>
                <a:cubicBezTo>
                  <a:pt x="3195131" y="1896154"/>
                  <a:pt x="3259952" y="1881602"/>
                  <a:pt x="3316240" y="1849170"/>
                </a:cubicBezTo>
                <a:lnTo>
                  <a:pt x="4406628" y="1222757"/>
                </a:lnTo>
                <a:cubicBezTo>
                  <a:pt x="4559590" y="1135057"/>
                  <a:pt x="4612489" y="939974"/>
                  <a:pt x="4524782" y="787025"/>
                </a:cubicBezTo>
                <a:cubicBezTo>
                  <a:pt x="4524567" y="786649"/>
                  <a:pt x="4524350" y="786273"/>
                  <a:pt x="4524132" y="785897"/>
                </a:cubicBezTo>
                <a:cubicBezTo>
                  <a:pt x="4435640" y="633301"/>
                  <a:pt x="4239447" y="580978"/>
                  <a:pt x="4086043" y="669198"/>
                </a:cubicBezTo>
                <a:lnTo>
                  <a:pt x="3475473" y="1020355"/>
                </a:lnTo>
                <a:lnTo>
                  <a:pt x="3475473" y="319233"/>
                </a:lnTo>
                <a:cubicBezTo>
                  <a:pt x="3475473" y="143059"/>
                  <a:pt x="3331872" y="0"/>
                  <a:pt x="3154225" y="0"/>
                </a:cubicBezTo>
                <a:cubicBezTo>
                  <a:pt x="2976578" y="0"/>
                  <a:pt x="2833507" y="143059"/>
                  <a:pt x="2833507" y="319233"/>
                </a:cubicBezTo>
                <a:lnTo>
                  <a:pt x="2833507" y="1572324"/>
                </a:lnTo>
                <a:cubicBezTo>
                  <a:pt x="2833507" y="1740286"/>
                  <a:pt x="2964126" y="1878709"/>
                  <a:pt x="3130380" y="1890895"/>
                </a:cubicBezTo>
                <a:close/>
                <a:moveTo>
                  <a:pt x="2013497" y="3252605"/>
                </a:moveTo>
                <a:cubicBezTo>
                  <a:pt x="1948600" y="3247084"/>
                  <a:pt x="1883576" y="3261651"/>
                  <a:pt x="1827239" y="3294330"/>
                </a:cubicBezTo>
                <a:lnTo>
                  <a:pt x="736718" y="3920213"/>
                </a:lnTo>
                <a:cubicBezTo>
                  <a:pt x="583314" y="4008566"/>
                  <a:pt x="530854" y="4204477"/>
                  <a:pt x="619347" y="4357471"/>
                </a:cubicBezTo>
                <a:cubicBezTo>
                  <a:pt x="707839" y="4510464"/>
                  <a:pt x="904297" y="4562389"/>
                  <a:pt x="1057436" y="4473772"/>
                </a:cubicBezTo>
                <a:lnTo>
                  <a:pt x="1668536" y="4123013"/>
                </a:lnTo>
                <a:lnTo>
                  <a:pt x="1668536" y="4823869"/>
                </a:lnTo>
                <a:cubicBezTo>
                  <a:pt x="1668536" y="5000441"/>
                  <a:pt x="1812137" y="5143500"/>
                  <a:pt x="1989651" y="5143500"/>
                </a:cubicBezTo>
                <a:cubicBezTo>
                  <a:pt x="2167166" y="5143500"/>
                  <a:pt x="2310502" y="5000441"/>
                  <a:pt x="2310502" y="4823869"/>
                </a:cubicBezTo>
                <a:lnTo>
                  <a:pt x="2310502" y="3570911"/>
                </a:lnTo>
                <a:cubicBezTo>
                  <a:pt x="2310502" y="3402684"/>
                  <a:pt x="2179486" y="3264526"/>
                  <a:pt x="2013497" y="3252605"/>
                </a:cubicBezTo>
                <a:close/>
                <a:moveTo>
                  <a:pt x="1717816" y="2665798"/>
                </a:moveTo>
                <a:cubicBezTo>
                  <a:pt x="1728394" y="2632182"/>
                  <a:pt x="1733318" y="2597044"/>
                  <a:pt x="1732388" y="2561815"/>
                </a:cubicBezTo>
                <a:cubicBezTo>
                  <a:pt x="1731063" y="2536648"/>
                  <a:pt x="1727884" y="2511480"/>
                  <a:pt x="1720730" y="2486312"/>
                </a:cubicBezTo>
                <a:cubicBezTo>
                  <a:pt x="1699137" y="2408292"/>
                  <a:pt x="1648002" y="2338617"/>
                  <a:pt x="1571300" y="2294640"/>
                </a:cubicBezTo>
                <a:lnTo>
                  <a:pt x="481574" y="1668359"/>
                </a:lnTo>
                <a:cubicBezTo>
                  <a:pt x="327773" y="1580272"/>
                  <a:pt x="131580" y="1632594"/>
                  <a:pt x="43352" y="1785456"/>
                </a:cubicBezTo>
                <a:cubicBezTo>
                  <a:pt x="-44875" y="1938317"/>
                  <a:pt x="6790" y="2133168"/>
                  <a:pt x="160591" y="2221521"/>
                </a:cubicBezTo>
                <a:lnTo>
                  <a:pt x="769571" y="2572015"/>
                </a:lnTo>
                <a:lnTo>
                  <a:pt x="160591" y="2921450"/>
                </a:lnTo>
                <a:cubicBezTo>
                  <a:pt x="6790" y="3010067"/>
                  <a:pt x="-45670" y="3205051"/>
                  <a:pt x="43352" y="3358310"/>
                </a:cubicBezTo>
                <a:cubicBezTo>
                  <a:pt x="132374" y="3511568"/>
                  <a:pt x="327773" y="3562963"/>
                  <a:pt x="481574" y="3474876"/>
                </a:cubicBezTo>
                <a:lnTo>
                  <a:pt x="1571300" y="2848198"/>
                </a:lnTo>
                <a:cubicBezTo>
                  <a:pt x="1641515" y="2808189"/>
                  <a:pt x="1693892" y="2742984"/>
                  <a:pt x="1717816" y="2665798"/>
                </a:cubicBezTo>
                <a:close/>
                <a:moveTo>
                  <a:pt x="5160799" y="588131"/>
                </a:moveTo>
                <a:lnTo>
                  <a:pt x="5112049" y="588131"/>
                </a:lnTo>
                <a:lnTo>
                  <a:pt x="5112049" y="648137"/>
                </a:lnTo>
                <a:lnTo>
                  <a:pt x="5160799" y="648137"/>
                </a:lnTo>
                <a:cubicBezTo>
                  <a:pt x="5183452" y="648137"/>
                  <a:pt x="5198157" y="637937"/>
                  <a:pt x="5198157" y="618730"/>
                </a:cubicBezTo>
                <a:cubicBezTo>
                  <a:pt x="5198157" y="599523"/>
                  <a:pt x="5184512" y="588131"/>
                  <a:pt x="5160799" y="588131"/>
                </a:cubicBezTo>
                <a:close/>
                <a:moveTo>
                  <a:pt x="5052039" y="532630"/>
                </a:moveTo>
                <a:lnTo>
                  <a:pt x="5161859" y="532630"/>
                </a:lnTo>
                <a:cubicBezTo>
                  <a:pt x="5222002" y="532630"/>
                  <a:pt x="5261612" y="565480"/>
                  <a:pt x="5261612" y="616346"/>
                </a:cubicBezTo>
                <a:cubicBezTo>
                  <a:pt x="5261612" y="648137"/>
                  <a:pt x="5245715" y="671847"/>
                  <a:pt x="5222002" y="686683"/>
                </a:cubicBezTo>
                <a:lnTo>
                  <a:pt x="5265056" y="748940"/>
                </a:lnTo>
                <a:lnTo>
                  <a:pt x="5265056" y="761392"/>
                </a:lnTo>
                <a:lnTo>
                  <a:pt x="5202661" y="761392"/>
                </a:lnTo>
                <a:lnTo>
                  <a:pt x="5160799" y="701386"/>
                </a:lnTo>
                <a:lnTo>
                  <a:pt x="5112049" y="701386"/>
                </a:lnTo>
                <a:lnTo>
                  <a:pt x="5112049" y="761392"/>
                </a:lnTo>
                <a:lnTo>
                  <a:pt x="5052039" y="761392"/>
                </a:lnTo>
                <a:close/>
                <a:moveTo>
                  <a:pt x="5358979" y="651581"/>
                </a:moveTo>
                <a:cubicBezTo>
                  <a:pt x="5358979" y="529186"/>
                  <a:pt x="5277508" y="436330"/>
                  <a:pt x="5152851" y="436330"/>
                </a:cubicBezTo>
                <a:cubicBezTo>
                  <a:pt x="5030445" y="436330"/>
                  <a:pt x="4948842" y="524682"/>
                  <a:pt x="4948842" y="651581"/>
                </a:cubicBezTo>
                <a:cubicBezTo>
                  <a:pt x="4948842" y="772783"/>
                  <a:pt x="5030445" y="866699"/>
                  <a:pt x="5152851" y="866699"/>
                </a:cubicBezTo>
                <a:cubicBezTo>
                  <a:pt x="5277508" y="866699"/>
                  <a:pt x="5358979" y="773843"/>
                  <a:pt x="5358979" y="651581"/>
                </a:cubicBezTo>
                <a:close/>
                <a:moveTo>
                  <a:pt x="5409982" y="651581"/>
                </a:moveTo>
                <a:cubicBezTo>
                  <a:pt x="5409982" y="795434"/>
                  <a:pt x="5313674" y="915445"/>
                  <a:pt x="5152851" y="915445"/>
                </a:cubicBezTo>
                <a:cubicBezTo>
                  <a:pt x="4992028" y="915445"/>
                  <a:pt x="4897972" y="794242"/>
                  <a:pt x="4897972" y="651581"/>
                </a:cubicBezTo>
                <a:cubicBezTo>
                  <a:pt x="4897972" y="508919"/>
                  <a:pt x="4993088" y="387584"/>
                  <a:pt x="5152851" y="387584"/>
                </a:cubicBezTo>
                <a:cubicBezTo>
                  <a:pt x="5312614" y="387584"/>
                  <a:pt x="5409982" y="507594"/>
                  <a:pt x="5409982" y="651581"/>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12;p2"/>
          <p:cNvSpPr txBox="1">
            <a:spLocks noGrp="1"/>
          </p:cNvSpPr>
          <p:nvPr>
            <p:ph type="title"/>
          </p:nvPr>
        </p:nvSpPr>
        <p:spPr>
          <a:xfrm>
            <a:off x="490529" y="304800"/>
            <a:ext cx="11126400" cy="7316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lvl1pPr>
            <a:lvl2pPr lvl="1">
              <a:spcBef>
                <a:spcPts val="1333"/>
              </a:spcBef>
              <a:spcAft>
                <a:spcPts val="0"/>
              </a:spcAft>
              <a:buSzPts val="1400"/>
              <a:buNone/>
              <a:defRPr/>
            </a:lvl2pPr>
            <a:lvl3pPr lvl="2">
              <a:spcBef>
                <a:spcPts val="1333"/>
              </a:spcBef>
              <a:spcAft>
                <a:spcPts val="0"/>
              </a:spcAft>
              <a:buSzPts val="1400"/>
              <a:buNone/>
              <a:defRPr/>
            </a:lvl3pPr>
            <a:lvl4pPr lvl="3">
              <a:spcBef>
                <a:spcPts val="1333"/>
              </a:spcBef>
              <a:spcAft>
                <a:spcPts val="0"/>
              </a:spcAft>
              <a:buSzPts val="1400"/>
              <a:buNone/>
              <a:defRPr/>
            </a:lvl4pPr>
            <a:lvl5pPr lvl="4">
              <a:spcBef>
                <a:spcPts val="1333"/>
              </a:spcBef>
              <a:spcAft>
                <a:spcPts val="0"/>
              </a:spcAft>
              <a:buSzPts val="1400"/>
              <a:buNone/>
              <a:defRPr/>
            </a:lvl5pPr>
            <a:lvl6pPr lvl="5">
              <a:spcBef>
                <a:spcPts val="1333"/>
              </a:spcBef>
              <a:spcAft>
                <a:spcPts val="0"/>
              </a:spcAft>
              <a:buSzPts val="1400"/>
              <a:buNone/>
              <a:defRPr/>
            </a:lvl6pPr>
            <a:lvl7pPr lvl="6">
              <a:spcBef>
                <a:spcPts val="1333"/>
              </a:spcBef>
              <a:spcAft>
                <a:spcPts val="0"/>
              </a:spcAft>
              <a:buSzPts val="1400"/>
              <a:buNone/>
              <a:defRPr/>
            </a:lvl7pPr>
            <a:lvl8pPr lvl="7">
              <a:spcBef>
                <a:spcPts val="1333"/>
              </a:spcBef>
              <a:spcAft>
                <a:spcPts val="0"/>
              </a:spcAft>
              <a:buSzPts val="1400"/>
              <a:buNone/>
              <a:defRPr/>
            </a:lvl8pPr>
            <a:lvl9pPr lvl="8">
              <a:spcBef>
                <a:spcPts val="1333"/>
              </a:spcBef>
              <a:spcAft>
                <a:spcPts val="1333"/>
              </a:spcAft>
              <a:buSzPts val="1400"/>
              <a:buNone/>
              <a:defRPr/>
            </a:lvl9pPr>
          </a:lstStyle>
          <a:p>
            <a:endParaRPr/>
          </a:p>
        </p:txBody>
      </p:sp>
      <p:sp>
        <p:nvSpPr>
          <p:cNvPr id="13" name="Google Shape;13;p2"/>
          <p:cNvSpPr txBox="1">
            <a:spLocks noGrp="1"/>
          </p:cNvSpPr>
          <p:nvPr>
            <p:ph type="subTitle" idx="1"/>
          </p:nvPr>
        </p:nvSpPr>
        <p:spPr>
          <a:xfrm>
            <a:off x="487680" y="873713"/>
            <a:ext cx="11126400" cy="487600"/>
          </a:xfrm>
          <a:prstGeom prst="rect">
            <a:avLst/>
          </a:prstGeom>
        </p:spPr>
        <p:txBody>
          <a:bodyPr spcFirstLastPara="1" wrap="square" lIns="91425" tIns="91425" rIns="91425" bIns="91425" anchor="t" anchorCtr="0">
            <a:noAutofit/>
          </a:bodyPr>
          <a:lstStyle>
            <a:lvl1pPr lvl="0">
              <a:spcBef>
                <a:spcPts val="0"/>
              </a:spcBef>
              <a:spcAft>
                <a:spcPts val="0"/>
              </a:spcAft>
              <a:buClr>
                <a:srgbClr val="5B5B5B"/>
              </a:buClr>
              <a:buSzPts val="1800"/>
              <a:buNone/>
              <a:defRPr>
                <a:solidFill>
                  <a:srgbClr val="5B5B5B"/>
                </a:solidFill>
              </a:defRPr>
            </a:lvl1pPr>
            <a:lvl2pPr lvl="1">
              <a:spcBef>
                <a:spcPts val="1333"/>
              </a:spcBef>
              <a:spcAft>
                <a:spcPts val="0"/>
              </a:spcAft>
              <a:buClr>
                <a:srgbClr val="5B5B5B"/>
              </a:buClr>
              <a:buSzPts val="1800"/>
              <a:buNone/>
              <a:defRPr>
                <a:solidFill>
                  <a:srgbClr val="5B5B5B"/>
                </a:solidFill>
              </a:defRPr>
            </a:lvl2pPr>
            <a:lvl3pPr lvl="2">
              <a:spcBef>
                <a:spcPts val="1333"/>
              </a:spcBef>
              <a:spcAft>
                <a:spcPts val="0"/>
              </a:spcAft>
              <a:buClr>
                <a:srgbClr val="5B5B5B"/>
              </a:buClr>
              <a:buSzPts val="1400"/>
              <a:buNone/>
              <a:defRPr>
                <a:solidFill>
                  <a:srgbClr val="5B5B5B"/>
                </a:solidFill>
              </a:defRPr>
            </a:lvl3pPr>
            <a:lvl4pPr lvl="3">
              <a:spcBef>
                <a:spcPts val="1333"/>
              </a:spcBef>
              <a:spcAft>
                <a:spcPts val="0"/>
              </a:spcAft>
              <a:buClr>
                <a:srgbClr val="5B5B5B"/>
              </a:buClr>
              <a:buSzPts val="1400"/>
              <a:buNone/>
              <a:defRPr>
                <a:solidFill>
                  <a:srgbClr val="5B5B5B"/>
                </a:solidFill>
              </a:defRPr>
            </a:lvl4pPr>
            <a:lvl5pPr lvl="4">
              <a:spcBef>
                <a:spcPts val="1333"/>
              </a:spcBef>
              <a:spcAft>
                <a:spcPts val="0"/>
              </a:spcAft>
              <a:buClr>
                <a:srgbClr val="5B5B5B"/>
              </a:buClr>
              <a:buSzPts val="1400"/>
              <a:buNone/>
              <a:defRPr>
                <a:solidFill>
                  <a:srgbClr val="5B5B5B"/>
                </a:solidFill>
              </a:defRPr>
            </a:lvl5pPr>
            <a:lvl6pPr lvl="5">
              <a:spcBef>
                <a:spcPts val="1333"/>
              </a:spcBef>
              <a:spcAft>
                <a:spcPts val="0"/>
              </a:spcAft>
              <a:buClr>
                <a:srgbClr val="5B5B5B"/>
              </a:buClr>
              <a:buSzPts val="1400"/>
              <a:buNone/>
              <a:defRPr>
                <a:solidFill>
                  <a:srgbClr val="5B5B5B"/>
                </a:solidFill>
              </a:defRPr>
            </a:lvl6pPr>
            <a:lvl7pPr lvl="6">
              <a:spcBef>
                <a:spcPts val="1333"/>
              </a:spcBef>
              <a:spcAft>
                <a:spcPts val="0"/>
              </a:spcAft>
              <a:buClr>
                <a:srgbClr val="5B5B5B"/>
              </a:buClr>
              <a:buSzPts val="1400"/>
              <a:buNone/>
              <a:defRPr>
                <a:solidFill>
                  <a:srgbClr val="5B5B5B"/>
                </a:solidFill>
              </a:defRPr>
            </a:lvl7pPr>
            <a:lvl8pPr lvl="7">
              <a:spcBef>
                <a:spcPts val="1333"/>
              </a:spcBef>
              <a:spcAft>
                <a:spcPts val="0"/>
              </a:spcAft>
              <a:buClr>
                <a:srgbClr val="5B5B5B"/>
              </a:buClr>
              <a:buSzPts val="1400"/>
              <a:buNone/>
              <a:defRPr>
                <a:solidFill>
                  <a:srgbClr val="5B5B5B"/>
                </a:solidFill>
              </a:defRPr>
            </a:lvl8pPr>
            <a:lvl9pPr lvl="8">
              <a:spcBef>
                <a:spcPts val="1333"/>
              </a:spcBef>
              <a:spcAft>
                <a:spcPts val="1333"/>
              </a:spcAft>
              <a:buClr>
                <a:srgbClr val="5B5B5B"/>
              </a:buClr>
              <a:buSzPts val="1400"/>
              <a:buNone/>
              <a:defRPr>
                <a:solidFill>
                  <a:srgbClr val="5B5B5B"/>
                </a:solidFill>
              </a:defRPr>
            </a:lvl9pPr>
          </a:lstStyle>
          <a:p>
            <a:endParaRPr/>
          </a:p>
        </p:txBody>
      </p:sp>
      <p:sp>
        <p:nvSpPr>
          <p:cNvPr id="14" name="Google Shape;14;p2"/>
          <p:cNvSpPr txBox="1"/>
          <p:nvPr/>
        </p:nvSpPr>
        <p:spPr>
          <a:xfrm>
            <a:off x="3844267" y="2605200"/>
            <a:ext cx="3558400" cy="615513"/>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2400"/>
          </a:p>
        </p:txBody>
      </p:sp>
      <p:sp>
        <p:nvSpPr>
          <p:cNvPr id="15" name="Google Shape;15;p2"/>
          <p:cNvSpPr/>
          <p:nvPr/>
        </p:nvSpPr>
        <p:spPr>
          <a:xfrm>
            <a:off x="880868" y="6489221"/>
            <a:ext cx="2241600" cy="123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800" b="0" i="0">
                <a:solidFill>
                  <a:srgbClr val="929292"/>
                </a:solidFill>
                <a:latin typeface="Arial"/>
                <a:ea typeface="Arial"/>
                <a:cs typeface="Arial"/>
                <a:sym typeface="Arial"/>
              </a:rPr>
              <a:t>© 2022 Snowflake Inc. All Rights Reserved</a:t>
            </a:r>
            <a:endParaRPr sz="800">
              <a:solidFill>
                <a:srgbClr val="929292"/>
              </a:solidFill>
              <a:latin typeface="Arial"/>
              <a:ea typeface="Arial"/>
              <a:cs typeface="Arial"/>
              <a:sym typeface="Arial"/>
            </a:endParaRPr>
          </a:p>
        </p:txBody>
      </p:sp>
    </p:spTree>
    <p:extLst>
      <p:ext uri="{BB962C8B-B14F-4D97-AF65-F5344CB8AC3E}">
        <p14:creationId xmlns:p14="http://schemas.microsoft.com/office/powerpoint/2010/main" val="54713954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8D39ACCF-3979-48E4-B366-AFE16BA6BD4E}"/>
              </a:ext>
            </a:extLst>
          </p:cNvPr>
          <p:cNvSpPr>
            <a:spLocks noGrp="1"/>
          </p:cNvSpPr>
          <p:nvPr>
            <p:ph type="dt" sz="half" idx="10"/>
          </p:nvPr>
        </p:nvSpPr>
        <p:spPr/>
        <p:txBody>
          <a:bodyPr/>
          <a:lstStyle/>
          <a:p>
            <a:fld id="{551A911D-AEE3-4591-B219-2F6387B1F846}" type="datetimeFigureOut">
              <a:rPr lang="en-FI" smtClean="0"/>
              <a:t>19/04/2024</a:t>
            </a:fld>
            <a:endParaRPr lang="en-FI"/>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64FE80FA-9ED6-44E0-8C54-92C161B55BE4}"/>
              </a:ext>
            </a:extLst>
          </p:cNvPr>
          <p:cNvSpPr>
            <a:spLocks noGrp="1"/>
          </p:cNvSpPr>
          <p:nvPr>
            <p:ph type="sldNum" sz="quarter" idx="12"/>
          </p:nvPr>
        </p:nvSpPr>
        <p:spPr/>
        <p:txBody>
          <a:bodyPr/>
          <a:lstStyle/>
          <a:p>
            <a:fld id="{F8520A65-6263-48EA-8C37-45A5990DA387}" type="slidenum">
              <a:rPr lang="en-FI" smtClean="0"/>
              <a:t>‹#›</a:t>
            </a:fld>
            <a:endParaRPr lang="en-FI"/>
          </a:p>
        </p:txBody>
      </p:sp>
    </p:spTree>
    <p:extLst>
      <p:ext uri="{BB962C8B-B14F-4D97-AF65-F5344CB8AC3E}">
        <p14:creationId xmlns:p14="http://schemas.microsoft.com/office/powerpoint/2010/main" val="102291199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 Abstract Grey Lef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17E4C3-2053-4E45-84AE-313E736F6A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Freeform: Shape 12">
            <a:extLst>
              <a:ext uri="{FF2B5EF4-FFF2-40B4-BE49-F238E27FC236}">
                <a16:creationId xmlns:a16="http://schemas.microsoft.com/office/drawing/2014/main" id="{7876D6FD-A1C3-4DA1-8E6A-C1C3C2D94441}"/>
              </a:ext>
            </a:extLst>
          </p:cNvPr>
          <p:cNvSpPr/>
          <p:nvPr userDrawn="1"/>
        </p:nvSpPr>
        <p:spPr>
          <a:xfrm rot="19244572">
            <a:off x="-798026" y="-3080415"/>
            <a:ext cx="13800787" cy="13026274"/>
          </a:xfrm>
          <a:custGeom>
            <a:avLst/>
            <a:gdLst>
              <a:gd name="connsiteX0" fmla="*/ 9469738 w 13800787"/>
              <a:gd name="connsiteY0" fmla="*/ 13026274 h 13026274"/>
              <a:gd name="connsiteX1" fmla="*/ 0 w 13800787"/>
              <a:gd name="connsiteY1" fmla="*/ 5326945 h 13026274"/>
              <a:gd name="connsiteX2" fmla="*/ 4331049 w 13800787"/>
              <a:gd name="connsiteY2" fmla="*/ 0 h 13026274"/>
              <a:gd name="connsiteX3" fmla="*/ 13800787 w 13800787"/>
              <a:gd name="connsiteY3" fmla="*/ 7699329 h 13026274"/>
            </a:gdLst>
            <a:ahLst/>
            <a:cxnLst>
              <a:cxn ang="0">
                <a:pos x="connsiteX0" y="connsiteY0"/>
              </a:cxn>
              <a:cxn ang="0">
                <a:pos x="connsiteX1" y="connsiteY1"/>
              </a:cxn>
              <a:cxn ang="0">
                <a:pos x="connsiteX2" y="connsiteY2"/>
              </a:cxn>
              <a:cxn ang="0">
                <a:pos x="connsiteX3" y="connsiteY3"/>
              </a:cxn>
            </a:cxnLst>
            <a:rect l="l" t="t" r="r" b="b"/>
            <a:pathLst>
              <a:path w="13800787" h="13026274">
                <a:moveTo>
                  <a:pt x="9469738" y="13026274"/>
                </a:moveTo>
                <a:lnTo>
                  <a:pt x="0" y="5326945"/>
                </a:lnTo>
                <a:lnTo>
                  <a:pt x="4331049" y="0"/>
                </a:lnTo>
                <a:lnTo>
                  <a:pt x="13800787" y="7699329"/>
                </a:lnTo>
                <a:close/>
              </a:path>
            </a:pathLst>
          </a:custGeom>
          <a:gradFill flip="none" rotWithShape="1">
            <a:gsLst>
              <a:gs pos="0">
                <a:srgbClr val="FFFFFF">
                  <a:alpha val="0"/>
                </a:srgbClr>
              </a:gs>
              <a:gs pos="74000">
                <a:schemeClr val="bg1"/>
              </a:gs>
              <a:gs pos="83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FI"/>
          </a:p>
        </p:txBody>
      </p:sp>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p:txBody>
          <a:bodyPr/>
          <a:lstStyle>
            <a:lvl1pPr marL="228600" indent="-228600">
              <a:buFontTx/>
              <a:buBlip>
                <a:blip r:embed="rId3"/>
              </a:buBlip>
              <a:defRPr/>
            </a:lvl1pPr>
            <a:lvl2pPr marL="685800" indent="-228600">
              <a:buFontTx/>
              <a:buBlip>
                <a:blip r:embed="rId3"/>
              </a:buBlip>
              <a:defRPr/>
            </a:lvl2pPr>
            <a:lvl3pPr marL="1143000" indent="-228600">
              <a:buFontTx/>
              <a:buBlip>
                <a:blip r:embed="rId3"/>
              </a:buBlip>
              <a:defRPr/>
            </a:lvl3pPr>
            <a:lvl4pPr marL="1600200" indent="-228600">
              <a:buFontTx/>
              <a:buBlip>
                <a:blip r:embed="rId3"/>
              </a:buBlip>
              <a:defRPr/>
            </a:lvl4pPr>
            <a:lvl5pPr marL="2057400" indent="-228600">
              <a:buFontTx/>
              <a:buBlip>
                <a:blip r:embed="rId3"/>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8D39ACCF-3979-48E4-B366-AFE16BA6BD4E}"/>
              </a:ext>
            </a:extLst>
          </p:cNvPr>
          <p:cNvSpPr>
            <a:spLocks noGrp="1"/>
          </p:cNvSpPr>
          <p:nvPr>
            <p:ph type="dt" sz="half" idx="10"/>
          </p:nvPr>
        </p:nvSpPr>
        <p:spPr/>
        <p:txBody>
          <a:bodyPr/>
          <a:lstStyle/>
          <a:p>
            <a:fld id="{551A911D-AEE3-4591-B219-2F6387B1F846}" type="datetimeFigureOut">
              <a:rPr lang="en-FI" smtClean="0"/>
              <a:t>19/04/2024</a:t>
            </a:fld>
            <a:endParaRPr lang="en-FI"/>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64FE80FA-9ED6-44E0-8C54-92C161B55BE4}"/>
              </a:ext>
            </a:extLst>
          </p:cNvPr>
          <p:cNvSpPr>
            <a:spLocks noGrp="1"/>
          </p:cNvSpPr>
          <p:nvPr>
            <p:ph type="sldNum" sz="quarter" idx="12"/>
          </p:nvPr>
        </p:nvSpPr>
        <p:spPr/>
        <p:txBody>
          <a:bodyPr/>
          <a:lstStyle/>
          <a:p>
            <a:fld id="{F8520A65-6263-48EA-8C37-45A5990DA387}" type="slidenum">
              <a:rPr lang="en-FI" smtClean="0"/>
              <a:t>‹#›</a:t>
            </a:fld>
            <a:endParaRPr lang="en-FI"/>
          </a:p>
        </p:txBody>
      </p:sp>
      <p:sp>
        <p:nvSpPr>
          <p:cNvPr id="9" name="Date Placeholder 3">
            <a:extLst>
              <a:ext uri="{FF2B5EF4-FFF2-40B4-BE49-F238E27FC236}">
                <a16:creationId xmlns:a16="http://schemas.microsoft.com/office/drawing/2014/main" id="{95E32D0B-DAE3-4D6A-B403-B164A30F0A08}"/>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71C5949-B6E5-4EF4-8378-E86843A3BECC}" type="datetimeFigureOut">
              <a:rPr lang="en-FI" smtClean="0"/>
              <a:pPr/>
              <a:t>19/04/2024</a:t>
            </a:fld>
            <a:endParaRPr lang="en-FI"/>
          </a:p>
        </p:txBody>
      </p:sp>
      <p:sp>
        <p:nvSpPr>
          <p:cNvPr id="10" name="Slide Number Placeholder 5">
            <a:extLst>
              <a:ext uri="{FF2B5EF4-FFF2-40B4-BE49-F238E27FC236}">
                <a16:creationId xmlns:a16="http://schemas.microsoft.com/office/drawing/2014/main" id="{7064370B-6CBA-4CC3-930A-618C039B0015}"/>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186A427-2263-4947-8ADB-92A43561FBD4}" type="slidenum">
              <a:rPr lang="en-FI" smtClean="0"/>
              <a:pPr/>
              <a:t>‹#›</a:t>
            </a:fld>
            <a:endParaRPr lang="en-FI"/>
          </a:p>
        </p:txBody>
      </p:sp>
      <p:sp>
        <p:nvSpPr>
          <p:cNvPr id="11" name="Freeform: Shape 10">
            <a:extLst>
              <a:ext uri="{FF2B5EF4-FFF2-40B4-BE49-F238E27FC236}">
                <a16:creationId xmlns:a16="http://schemas.microsoft.com/office/drawing/2014/main" id="{28CBB95C-D9F2-4A6E-9F77-E1975D54434E}"/>
              </a:ext>
            </a:extLst>
          </p:cNvPr>
          <p:cNvSpPr/>
          <p:nvPr userDrawn="1"/>
        </p:nvSpPr>
        <p:spPr>
          <a:xfrm>
            <a:off x="0" y="6250891"/>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FI"/>
          </a:p>
        </p:txBody>
      </p:sp>
      <p:pic>
        <p:nvPicPr>
          <p:cNvPr id="12" name="Picture 11" descr="A picture containing icon&#10;&#10;Description automatically generated">
            <a:extLst>
              <a:ext uri="{FF2B5EF4-FFF2-40B4-BE49-F238E27FC236}">
                <a16:creationId xmlns:a16="http://schemas.microsoft.com/office/drawing/2014/main" id="{77562EED-E4BB-4F83-8096-075D99CAC4A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spTree>
    <p:extLst>
      <p:ext uri="{BB962C8B-B14F-4D97-AF65-F5344CB8AC3E}">
        <p14:creationId xmlns:p14="http://schemas.microsoft.com/office/powerpoint/2010/main" val="90338608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 Abstract Grey Righ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17E4C3-2053-4E45-84AE-313E736F6A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Freeform: Shape 12">
            <a:extLst>
              <a:ext uri="{FF2B5EF4-FFF2-40B4-BE49-F238E27FC236}">
                <a16:creationId xmlns:a16="http://schemas.microsoft.com/office/drawing/2014/main" id="{7876D6FD-A1C3-4DA1-8E6A-C1C3C2D94441}"/>
              </a:ext>
            </a:extLst>
          </p:cNvPr>
          <p:cNvSpPr/>
          <p:nvPr userDrawn="1"/>
        </p:nvSpPr>
        <p:spPr>
          <a:xfrm rot="8452655">
            <a:off x="-798026" y="-3080415"/>
            <a:ext cx="13800787" cy="13026274"/>
          </a:xfrm>
          <a:custGeom>
            <a:avLst/>
            <a:gdLst>
              <a:gd name="connsiteX0" fmla="*/ 9469738 w 13800787"/>
              <a:gd name="connsiteY0" fmla="*/ 13026274 h 13026274"/>
              <a:gd name="connsiteX1" fmla="*/ 0 w 13800787"/>
              <a:gd name="connsiteY1" fmla="*/ 5326945 h 13026274"/>
              <a:gd name="connsiteX2" fmla="*/ 4331049 w 13800787"/>
              <a:gd name="connsiteY2" fmla="*/ 0 h 13026274"/>
              <a:gd name="connsiteX3" fmla="*/ 13800787 w 13800787"/>
              <a:gd name="connsiteY3" fmla="*/ 7699329 h 13026274"/>
            </a:gdLst>
            <a:ahLst/>
            <a:cxnLst>
              <a:cxn ang="0">
                <a:pos x="connsiteX0" y="connsiteY0"/>
              </a:cxn>
              <a:cxn ang="0">
                <a:pos x="connsiteX1" y="connsiteY1"/>
              </a:cxn>
              <a:cxn ang="0">
                <a:pos x="connsiteX2" y="connsiteY2"/>
              </a:cxn>
              <a:cxn ang="0">
                <a:pos x="connsiteX3" y="connsiteY3"/>
              </a:cxn>
            </a:cxnLst>
            <a:rect l="l" t="t" r="r" b="b"/>
            <a:pathLst>
              <a:path w="13800787" h="13026274">
                <a:moveTo>
                  <a:pt x="9469738" y="13026274"/>
                </a:moveTo>
                <a:lnTo>
                  <a:pt x="0" y="5326945"/>
                </a:lnTo>
                <a:lnTo>
                  <a:pt x="4331049" y="0"/>
                </a:lnTo>
                <a:lnTo>
                  <a:pt x="13800787" y="7699329"/>
                </a:lnTo>
                <a:close/>
              </a:path>
            </a:pathLst>
          </a:custGeom>
          <a:gradFill flip="none" rotWithShape="1">
            <a:gsLst>
              <a:gs pos="0">
                <a:srgbClr val="FFFFFF">
                  <a:alpha val="0"/>
                </a:srgbClr>
              </a:gs>
              <a:gs pos="74000">
                <a:schemeClr val="bg1"/>
              </a:gs>
              <a:gs pos="83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FI"/>
          </a:p>
        </p:txBody>
      </p:sp>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p:txBody>
          <a:bodyPr/>
          <a:lstStyle>
            <a:lvl1pPr marL="228600" indent="-228600">
              <a:buFontTx/>
              <a:buBlip>
                <a:blip r:embed="rId3"/>
              </a:buBlip>
              <a:defRPr/>
            </a:lvl1pPr>
            <a:lvl2pPr marL="685800" indent="-228600">
              <a:buFontTx/>
              <a:buBlip>
                <a:blip r:embed="rId3"/>
              </a:buBlip>
              <a:defRPr/>
            </a:lvl2pPr>
            <a:lvl3pPr marL="1143000" indent="-228600">
              <a:buFontTx/>
              <a:buBlip>
                <a:blip r:embed="rId3"/>
              </a:buBlip>
              <a:defRPr/>
            </a:lvl3pPr>
            <a:lvl4pPr marL="1600200" indent="-228600">
              <a:buFontTx/>
              <a:buBlip>
                <a:blip r:embed="rId3"/>
              </a:buBlip>
              <a:defRPr/>
            </a:lvl4pPr>
            <a:lvl5pPr marL="2057400" indent="-228600">
              <a:buFontTx/>
              <a:buBlip>
                <a:blip r:embed="rId3"/>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8D39ACCF-3979-48E4-B366-AFE16BA6BD4E}"/>
              </a:ext>
            </a:extLst>
          </p:cNvPr>
          <p:cNvSpPr>
            <a:spLocks noGrp="1"/>
          </p:cNvSpPr>
          <p:nvPr>
            <p:ph type="dt" sz="half" idx="10"/>
          </p:nvPr>
        </p:nvSpPr>
        <p:spPr/>
        <p:txBody>
          <a:bodyPr/>
          <a:lstStyle/>
          <a:p>
            <a:fld id="{551A911D-AEE3-4591-B219-2F6387B1F846}" type="datetimeFigureOut">
              <a:rPr lang="en-FI" smtClean="0"/>
              <a:t>19/04/2024</a:t>
            </a:fld>
            <a:endParaRPr lang="en-FI"/>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64FE80FA-9ED6-44E0-8C54-92C161B55BE4}"/>
              </a:ext>
            </a:extLst>
          </p:cNvPr>
          <p:cNvSpPr>
            <a:spLocks noGrp="1"/>
          </p:cNvSpPr>
          <p:nvPr>
            <p:ph type="sldNum" sz="quarter" idx="12"/>
          </p:nvPr>
        </p:nvSpPr>
        <p:spPr/>
        <p:txBody>
          <a:bodyPr/>
          <a:lstStyle/>
          <a:p>
            <a:fld id="{F8520A65-6263-48EA-8C37-45A5990DA387}" type="slidenum">
              <a:rPr lang="en-FI" smtClean="0"/>
              <a:t>‹#›</a:t>
            </a:fld>
            <a:endParaRPr lang="en-FI"/>
          </a:p>
        </p:txBody>
      </p:sp>
      <p:sp>
        <p:nvSpPr>
          <p:cNvPr id="9" name="Date Placeholder 3">
            <a:extLst>
              <a:ext uri="{FF2B5EF4-FFF2-40B4-BE49-F238E27FC236}">
                <a16:creationId xmlns:a16="http://schemas.microsoft.com/office/drawing/2014/main" id="{95E32D0B-DAE3-4D6A-B403-B164A30F0A08}"/>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71C5949-B6E5-4EF4-8378-E86843A3BECC}" type="datetimeFigureOut">
              <a:rPr lang="en-FI" smtClean="0"/>
              <a:pPr/>
              <a:t>19/04/2024</a:t>
            </a:fld>
            <a:endParaRPr lang="en-FI"/>
          </a:p>
        </p:txBody>
      </p:sp>
      <p:sp>
        <p:nvSpPr>
          <p:cNvPr id="10" name="Slide Number Placeholder 5">
            <a:extLst>
              <a:ext uri="{FF2B5EF4-FFF2-40B4-BE49-F238E27FC236}">
                <a16:creationId xmlns:a16="http://schemas.microsoft.com/office/drawing/2014/main" id="{7064370B-6CBA-4CC3-930A-618C039B0015}"/>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186A427-2263-4947-8ADB-92A43561FBD4}" type="slidenum">
              <a:rPr lang="en-FI" smtClean="0"/>
              <a:pPr/>
              <a:t>‹#›</a:t>
            </a:fld>
            <a:endParaRPr lang="en-FI"/>
          </a:p>
        </p:txBody>
      </p:sp>
      <p:sp>
        <p:nvSpPr>
          <p:cNvPr id="11" name="Freeform: Shape 10">
            <a:extLst>
              <a:ext uri="{FF2B5EF4-FFF2-40B4-BE49-F238E27FC236}">
                <a16:creationId xmlns:a16="http://schemas.microsoft.com/office/drawing/2014/main" id="{28CBB95C-D9F2-4A6E-9F77-E1975D54434E}"/>
              </a:ext>
            </a:extLst>
          </p:cNvPr>
          <p:cNvSpPr/>
          <p:nvPr userDrawn="1"/>
        </p:nvSpPr>
        <p:spPr>
          <a:xfrm>
            <a:off x="0" y="6250891"/>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FI"/>
          </a:p>
        </p:txBody>
      </p:sp>
      <p:pic>
        <p:nvPicPr>
          <p:cNvPr id="12" name="Picture 11" descr="A picture containing icon&#10;&#10;Description automatically generated">
            <a:extLst>
              <a:ext uri="{FF2B5EF4-FFF2-40B4-BE49-F238E27FC236}">
                <a16:creationId xmlns:a16="http://schemas.microsoft.com/office/drawing/2014/main" id="{77562EED-E4BB-4F83-8096-075D99CAC4A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spTree>
    <p:extLst>
      <p:ext uri="{BB962C8B-B14F-4D97-AF65-F5344CB8AC3E}">
        <p14:creationId xmlns:p14="http://schemas.microsoft.com/office/powerpoint/2010/main" val="76833775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 Binary ">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887640-7A7C-4C06-8191-12385CBADA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38600" y="6877"/>
            <a:ext cx="8053626" cy="6851123"/>
          </a:xfrm>
          <a:prstGeom prst="rect">
            <a:avLst/>
          </a:prstGeom>
        </p:spPr>
      </p:pic>
      <p:sp>
        <p:nvSpPr>
          <p:cNvPr id="8" name="Rectangle 7">
            <a:extLst>
              <a:ext uri="{FF2B5EF4-FFF2-40B4-BE49-F238E27FC236}">
                <a16:creationId xmlns:a16="http://schemas.microsoft.com/office/drawing/2014/main" id="{48BFB156-7D0F-4C39-BEA4-1FE22B161D96}"/>
              </a:ext>
            </a:extLst>
          </p:cNvPr>
          <p:cNvSpPr/>
          <p:nvPr userDrawn="1"/>
        </p:nvSpPr>
        <p:spPr>
          <a:xfrm rot="10800000">
            <a:off x="4099838" y="60805"/>
            <a:ext cx="7931150" cy="6787328"/>
          </a:xfrm>
          <a:prstGeom prst="rect">
            <a:avLst/>
          </a:prstGeom>
          <a:gradFill flip="none" rotWithShape="1">
            <a:gsLst>
              <a:gs pos="0">
                <a:srgbClr val="FFFFFF">
                  <a:alpha val="0"/>
                </a:srgbClr>
              </a:gs>
              <a:gs pos="74000">
                <a:schemeClr val="bg1"/>
              </a:gs>
              <a:gs pos="83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p:txBody>
          <a:bodyPr/>
          <a:lstStyle>
            <a:lvl1pPr marL="228600" indent="-228600">
              <a:buFontTx/>
              <a:buBlip>
                <a:blip r:embed="rId3"/>
              </a:buBlip>
              <a:defRPr/>
            </a:lvl1pPr>
            <a:lvl2pPr marL="685800" indent="-228600">
              <a:buFontTx/>
              <a:buBlip>
                <a:blip r:embed="rId3"/>
              </a:buBlip>
              <a:defRPr/>
            </a:lvl2pPr>
            <a:lvl3pPr marL="1143000" indent="-228600">
              <a:buFontTx/>
              <a:buBlip>
                <a:blip r:embed="rId3"/>
              </a:buBlip>
              <a:defRPr/>
            </a:lvl3pPr>
            <a:lvl4pPr marL="1600200" indent="-228600">
              <a:buFontTx/>
              <a:buBlip>
                <a:blip r:embed="rId3"/>
              </a:buBlip>
              <a:defRPr/>
            </a:lvl4pPr>
            <a:lvl5pPr marL="2057400" indent="-228600">
              <a:buFontTx/>
              <a:buBlip>
                <a:blip r:embed="rId3"/>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8D39ACCF-3979-48E4-B366-AFE16BA6BD4E}"/>
              </a:ext>
            </a:extLst>
          </p:cNvPr>
          <p:cNvSpPr>
            <a:spLocks noGrp="1"/>
          </p:cNvSpPr>
          <p:nvPr>
            <p:ph type="dt" sz="half" idx="10"/>
          </p:nvPr>
        </p:nvSpPr>
        <p:spPr/>
        <p:txBody>
          <a:bodyPr/>
          <a:lstStyle/>
          <a:p>
            <a:fld id="{551A911D-AEE3-4591-B219-2F6387B1F846}" type="datetimeFigureOut">
              <a:rPr lang="en-FI" smtClean="0"/>
              <a:t>19/04/2024</a:t>
            </a:fld>
            <a:endParaRPr lang="en-FI"/>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64FE80FA-9ED6-44E0-8C54-92C161B55BE4}"/>
              </a:ext>
            </a:extLst>
          </p:cNvPr>
          <p:cNvSpPr>
            <a:spLocks noGrp="1"/>
          </p:cNvSpPr>
          <p:nvPr>
            <p:ph type="sldNum" sz="quarter" idx="12"/>
          </p:nvPr>
        </p:nvSpPr>
        <p:spPr/>
        <p:txBody>
          <a:bodyPr/>
          <a:lstStyle/>
          <a:p>
            <a:fld id="{F8520A65-6263-48EA-8C37-45A5990DA387}" type="slidenum">
              <a:rPr lang="en-FI" smtClean="0"/>
              <a:t>‹#›</a:t>
            </a:fld>
            <a:endParaRPr lang="en-FI"/>
          </a:p>
        </p:txBody>
      </p:sp>
      <p:pic>
        <p:nvPicPr>
          <p:cNvPr id="9" name="Picture 8" descr="A picture containing icon&#10;&#10;Description automatically generated">
            <a:extLst>
              <a:ext uri="{FF2B5EF4-FFF2-40B4-BE49-F238E27FC236}">
                <a16:creationId xmlns:a16="http://schemas.microsoft.com/office/drawing/2014/main" id="{183BD629-03EB-414E-9950-0368EA9960E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spTree>
    <p:extLst>
      <p:ext uri="{BB962C8B-B14F-4D97-AF65-F5344CB8AC3E}">
        <p14:creationId xmlns:p14="http://schemas.microsoft.com/office/powerpoint/2010/main" val="398090766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 Buil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8D39ACCF-3979-48E4-B366-AFE16BA6BD4E}"/>
              </a:ext>
            </a:extLst>
          </p:cNvPr>
          <p:cNvSpPr>
            <a:spLocks noGrp="1"/>
          </p:cNvSpPr>
          <p:nvPr>
            <p:ph type="dt" sz="half" idx="10"/>
          </p:nvPr>
        </p:nvSpPr>
        <p:spPr/>
        <p:txBody>
          <a:bodyPr/>
          <a:lstStyle/>
          <a:p>
            <a:fld id="{551A911D-AEE3-4591-B219-2F6387B1F846}" type="datetimeFigureOut">
              <a:rPr lang="en-FI" smtClean="0"/>
              <a:t>19/04/2024</a:t>
            </a:fld>
            <a:endParaRPr lang="en-FI"/>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64FE80FA-9ED6-44E0-8C54-92C161B55BE4}"/>
              </a:ext>
            </a:extLst>
          </p:cNvPr>
          <p:cNvSpPr>
            <a:spLocks noGrp="1"/>
          </p:cNvSpPr>
          <p:nvPr>
            <p:ph type="sldNum" sz="quarter" idx="12"/>
          </p:nvPr>
        </p:nvSpPr>
        <p:spPr/>
        <p:txBody>
          <a:bodyPr/>
          <a:lstStyle/>
          <a:p>
            <a:fld id="{F8520A65-6263-48EA-8C37-45A5990DA387}" type="slidenum">
              <a:rPr lang="en-FI" smtClean="0"/>
              <a:t>‹#›</a:t>
            </a:fld>
            <a:endParaRPr lang="en-FI"/>
          </a:p>
        </p:txBody>
      </p:sp>
      <p:pic>
        <p:nvPicPr>
          <p:cNvPr id="9" name="Picture 8" descr="A picture containing icon&#10;&#10;Description automatically generated">
            <a:extLst>
              <a:ext uri="{FF2B5EF4-FFF2-40B4-BE49-F238E27FC236}">
                <a16:creationId xmlns:a16="http://schemas.microsoft.com/office/drawing/2014/main" id="{183BD629-03EB-414E-9950-0368EA9960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pic>
        <p:nvPicPr>
          <p:cNvPr id="10" name="Picture 9">
            <a:extLst>
              <a:ext uri="{FF2B5EF4-FFF2-40B4-BE49-F238E27FC236}">
                <a16:creationId xmlns:a16="http://schemas.microsoft.com/office/drawing/2014/main" id="{C9A033A7-6FE6-4864-B255-B8D114764498}"/>
              </a:ext>
            </a:extLst>
          </p:cNvPr>
          <p:cNvPicPr>
            <a:picLocks noChangeAspect="1"/>
          </p:cNvPicPr>
          <p:nvPr userDrawn="1"/>
        </p:nvPicPr>
        <p:blipFill rotWithShape="1">
          <a:blip r:embed="rId4" cstate="screen">
            <a:alphaModFix amt="15000"/>
            <a:extLst>
              <a:ext uri="{28A0092B-C50C-407E-A947-70E740481C1C}">
                <a14:useLocalDpi xmlns:a14="http://schemas.microsoft.com/office/drawing/2010/main"/>
              </a:ext>
            </a:extLst>
          </a:blip>
          <a:srcRect/>
          <a:stretch/>
        </p:blipFill>
        <p:spPr>
          <a:xfrm>
            <a:off x="0" y="3063933"/>
            <a:ext cx="12192000" cy="3794067"/>
          </a:xfrm>
          <a:prstGeom prst="rect">
            <a:avLst/>
          </a:prstGeom>
        </p:spPr>
      </p:pic>
      <p:sp>
        <p:nvSpPr>
          <p:cNvPr id="12" name="Freeform: Shape 11">
            <a:extLst>
              <a:ext uri="{FF2B5EF4-FFF2-40B4-BE49-F238E27FC236}">
                <a16:creationId xmlns:a16="http://schemas.microsoft.com/office/drawing/2014/main" id="{F6B68EE8-7818-4385-8B35-789F2482B36D}"/>
              </a:ext>
            </a:extLst>
          </p:cNvPr>
          <p:cNvSpPr/>
          <p:nvPr userDrawn="1"/>
        </p:nvSpPr>
        <p:spPr>
          <a:xfrm>
            <a:off x="0" y="6250891"/>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FI"/>
          </a:p>
        </p:txBody>
      </p:sp>
    </p:spTree>
    <p:extLst>
      <p:ext uri="{BB962C8B-B14F-4D97-AF65-F5344CB8AC3E}">
        <p14:creationId xmlns:p14="http://schemas.microsoft.com/office/powerpoint/2010/main" val="79960014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and Content - Squa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BED61-BAED-42BB-BDE8-2214AAD60236}"/>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67DB5DC5-B794-4A67-ADE3-DCDB7DF15DAE}"/>
              </a:ext>
            </a:extLst>
          </p:cNvPr>
          <p:cNvSpPr>
            <a:spLocks noGrp="1"/>
          </p:cNvSpPr>
          <p:nvPr>
            <p:ph type="dt" sz="half" idx="10"/>
          </p:nvPr>
        </p:nvSpPr>
        <p:spPr/>
        <p:txBody>
          <a:bodyPr/>
          <a:lstStyle/>
          <a:p>
            <a:fld id="{551A911D-AEE3-4591-B219-2F6387B1F846}" type="datetimeFigureOut">
              <a:rPr lang="en-FI" smtClean="0"/>
              <a:t>19/04/2024</a:t>
            </a:fld>
            <a:endParaRPr lang="en-FI"/>
          </a:p>
        </p:txBody>
      </p:sp>
      <p:sp>
        <p:nvSpPr>
          <p:cNvPr id="4" name="Footer Placeholder 3">
            <a:extLst>
              <a:ext uri="{FF2B5EF4-FFF2-40B4-BE49-F238E27FC236}">
                <a16:creationId xmlns:a16="http://schemas.microsoft.com/office/drawing/2014/main" id="{FD8327D8-7F72-475A-B6B9-0EF0A8885065}"/>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9A35AAA0-3964-4861-A6A7-5EDC1E476A91}"/>
              </a:ext>
            </a:extLst>
          </p:cNvPr>
          <p:cNvSpPr>
            <a:spLocks noGrp="1"/>
          </p:cNvSpPr>
          <p:nvPr>
            <p:ph type="sldNum" sz="quarter" idx="12"/>
          </p:nvPr>
        </p:nvSpPr>
        <p:spPr/>
        <p:txBody>
          <a:bodyPr/>
          <a:lstStyle/>
          <a:p>
            <a:fld id="{F8520A65-6263-48EA-8C37-45A5990DA387}" type="slidenum">
              <a:rPr lang="en-FI" smtClean="0"/>
              <a:t>‹#›</a:t>
            </a:fld>
            <a:endParaRPr lang="en-FI"/>
          </a:p>
        </p:txBody>
      </p:sp>
      <p:grpSp>
        <p:nvGrpSpPr>
          <p:cNvPr id="6" name="Group 5">
            <a:extLst>
              <a:ext uri="{FF2B5EF4-FFF2-40B4-BE49-F238E27FC236}">
                <a16:creationId xmlns:a16="http://schemas.microsoft.com/office/drawing/2014/main" id="{2AA48F5E-B91E-46E9-8554-4C6A782CBA64}"/>
              </a:ext>
            </a:extLst>
          </p:cNvPr>
          <p:cNvGrpSpPr/>
          <p:nvPr userDrawn="1"/>
        </p:nvGrpSpPr>
        <p:grpSpPr>
          <a:xfrm>
            <a:off x="11353800" y="4455430"/>
            <a:ext cx="881735" cy="881735"/>
            <a:chOff x="8215283" y="2760192"/>
            <a:chExt cx="4923155" cy="4923155"/>
          </a:xfrm>
        </p:grpSpPr>
        <p:sp>
          <p:nvSpPr>
            <p:cNvPr id="7" name="Rectangle: Rounded Corners 6">
              <a:extLst>
                <a:ext uri="{FF2B5EF4-FFF2-40B4-BE49-F238E27FC236}">
                  <a16:creationId xmlns:a16="http://schemas.microsoft.com/office/drawing/2014/main" id="{3220A53A-78E4-4EDF-9FDD-EF37D21C0D4C}"/>
                </a:ext>
              </a:extLst>
            </p:cNvPr>
            <p:cNvSpPr/>
            <p:nvPr/>
          </p:nvSpPr>
          <p:spPr>
            <a:xfrm rot="2699449">
              <a:off x="8215283" y="2760192"/>
              <a:ext cx="4923155" cy="4923155"/>
            </a:xfrm>
            <a:prstGeom prst="round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FI">
                <a:solidFill>
                  <a:schemeClr val="accent2"/>
                </a:solidFill>
              </a:endParaRPr>
            </a:p>
          </p:txBody>
        </p:sp>
        <p:sp>
          <p:nvSpPr>
            <p:cNvPr id="8" name="Rectangle: Rounded Corners 7">
              <a:extLst>
                <a:ext uri="{FF2B5EF4-FFF2-40B4-BE49-F238E27FC236}">
                  <a16:creationId xmlns:a16="http://schemas.microsoft.com/office/drawing/2014/main" id="{4441CA39-19C2-40B8-8408-FCBF72084792}"/>
                </a:ext>
              </a:extLst>
            </p:cNvPr>
            <p:cNvSpPr/>
            <p:nvPr/>
          </p:nvSpPr>
          <p:spPr>
            <a:xfrm rot="2699449">
              <a:off x="8815297" y="3375586"/>
              <a:ext cx="3692367" cy="3692367"/>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FI"/>
            </a:p>
          </p:txBody>
        </p:sp>
      </p:grpSp>
      <p:grpSp>
        <p:nvGrpSpPr>
          <p:cNvPr id="9" name="Group 8">
            <a:extLst>
              <a:ext uri="{FF2B5EF4-FFF2-40B4-BE49-F238E27FC236}">
                <a16:creationId xmlns:a16="http://schemas.microsoft.com/office/drawing/2014/main" id="{25A6CE98-18B0-4AC2-A577-37DF68383DE0}"/>
              </a:ext>
            </a:extLst>
          </p:cNvPr>
          <p:cNvGrpSpPr/>
          <p:nvPr userDrawn="1"/>
        </p:nvGrpSpPr>
        <p:grpSpPr>
          <a:xfrm>
            <a:off x="10639579" y="4352518"/>
            <a:ext cx="465820" cy="465820"/>
            <a:chOff x="8215283" y="2760192"/>
            <a:chExt cx="4923155" cy="4923155"/>
          </a:xfrm>
        </p:grpSpPr>
        <p:sp>
          <p:nvSpPr>
            <p:cNvPr id="10" name="Rectangle: Rounded Corners 9">
              <a:extLst>
                <a:ext uri="{FF2B5EF4-FFF2-40B4-BE49-F238E27FC236}">
                  <a16:creationId xmlns:a16="http://schemas.microsoft.com/office/drawing/2014/main" id="{833093C2-3490-4531-B9C4-D4BBCD0998EB}"/>
                </a:ext>
              </a:extLst>
            </p:cNvPr>
            <p:cNvSpPr/>
            <p:nvPr/>
          </p:nvSpPr>
          <p:spPr>
            <a:xfrm rot="2699449">
              <a:off x="8215283" y="2760192"/>
              <a:ext cx="4923155" cy="4923155"/>
            </a:xfrm>
            <a:prstGeom prst="round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FI">
                <a:solidFill>
                  <a:schemeClr val="accent2"/>
                </a:solidFill>
              </a:endParaRPr>
            </a:p>
          </p:txBody>
        </p:sp>
        <p:sp>
          <p:nvSpPr>
            <p:cNvPr id="11" name="Rectangle: Rounded Corners 10">
              <a:extLst>
                <a:ext uri="{FF2B5EF4-FFF2-40B4-BE49-F238E27FC236}">
                  <a16:creationId xmlns:a16="http://schemas.microsoft.com/office/drawing/2014/main" id="{03E42A58-B249-4075-A6A5-7281E1B7EC9D}"/>
                </a:ext>
              </a:extLst>
            </p:cNvPr>
            <p:cNvSpPr/>
            <p:nvPr/>
          </p:nvSpPr>
          <p:spPr>
            <a:xfrm rot="2699449">
              <a:off x="8815297" y="3375586"/>
              <a:ext cx="3692367" cy="3692367"/>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FI"/>
            </a:p>
          </p:txBody>
        </p:sp>
      </p:grpSp>
      <p:grpSp>
        <p:nvGrpSpPr>
          <p:cNvPr id="12" name="Group 11">
            <a:extLst>
              <a:ext uri="{FF2B5EF4-FFF2-40B4-BE49-F238E27FC236}">
                <a16:creationId xmlns:a16="http://schemas.microsoft.com/office/drawing/2014/main" id="{1D03B5F9-5B74-4FA9-B124-F199B937AFD5}"/>
              </a:ext>
            </a:extLst>
          </p:cNvPr>
          <p:cNvGrpSpPr/>
          <p:nvPr userDrawn="1"/>
        </p:nvGrpSpPr>
        <p:grpSpPr>
          <a:xfrm>
            <a:off x="10215893" y="5360573"/>
            <a:ext cx="1449572" cy="1449572"/>
            <a:chOff x="8215283" y="2760192"/>
            <a:chExt cx="4923155" cy="4923155"/>
          </a:xfrm>
        </p:grpSpPr>
        <p:sp>
          <p:nvSpPr>
            <p:cNvPr id="13" name="Rectangle: Rounded Corners 12">
              <a:extLst>
                <a:ext uri="{FF2B5EF4-FFF2-40B4-BE49-F238E27FC236}">
                  <a16:creationId xmlns:a16="http://schemas.microsoft.com/office/drawing/2014/main" id="{EAF79060-3067-4F14-80FB-32FD57EDFF4E}"/>
                </a:ext>
              </a:extLst>
            </p:cNvPr>
            <p:cNvSpPr/>
            <p:nvPr/>
          </p:nvSpPr>
          <p:spPr>
            <a:xfrm rot="2699449">
              <a:off x="8215283" y="2760192"/>
              <a:ext cx="4923155" cy="4923155"/>
            </a:xfrm>
            <a:prstGeom prst="roundRect">
              <a:avLst/>
            </a:prstGeom>
            <a:solidFill>
              <a:schemeClr val="accent1">
                <a:lumMod val="20000"/>
                <a:lumOff val="8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FI">
                <a:solidFill>
                  <a:schemeClr val="accent2"/>
                </a:solidFill>
              </a:endParaRPr>
            </a:p>
          </p:txBody>
        </p:sp>
        <p:sp>
          <p:nvSpPr>
            <p:cNvPr id="14" name="Rectangle: Rounded Corners 13">
              <a:extLst>
                <a:ext uri="{FF2B5EF4-FFF2-40B4-BE49-F238E27FC236}">
                  <a16:creationId xmlns:a16="http://schemas.microsoft.com/office/drawing/2014/main" id="{2A7992FE-CBE5-44DE-8E5A-3D8ACECB4405}"/>
                </a:ext>
              </a:extLst>
            </p:cNvPr>
            <p:cNvSpPr/>
            <p:nvPr/>
          </p:nvSpPr>
          <p:spPr>
            <a:xfrm rot="2699449">
              <a:off x="8815297" y="3375586"/>
              <a:ext cx="3692367" cy="3692367"/>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FI"/>
            </a:p>
          </p:txBody>
        </p:sp>
      </p:grpSp>
      <p:sp>
        <p:nvSpPr>
          <p:cNvPr id="15" name="Content Placeholder 2">
            <a:extLst>
              <a:ext uri="{FF2B5EF4-FFF2-40B4-BE49-F238E27FC236}">
                <a16:creationId xmlns:a16="http://schemas.microsoft.com/office/drawing/2014/main" id="{53D88A8B-13DC-4400-AD64-21C1CF55161C}"/>
              </a:ext>
            </a:extLst>
          </p:cNvPr>
          <p:cNvSpPr>
            <a:spLocks noGrp="1"/>
          </p:cNvSpPr>
          <p:nvPr>
            <p:ph idx="1"/>
          </p:nvPr>
        </p:nvSpPr>
        <p:spPr>
          <a:xfrm>
            <a:off x="838200" y="1433142"/>
            <a:ext cx="10515600" cy="4743821"/>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Tree>
    <p:extLst>
      <p:ext uri="{BB962C8B-B14F-4D97-AF65-F5344CB8AC3E}">
        <p14:creationId xmlns:p14="http://schemas.microsoft.com/office/powerpoint/2010/main" val="342647010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0D4AB-E178-4B86-8C51-9AC5F0FFCEDE}"/>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4A6A961F-7E81-4064-950F-B81A77C3294E}"/>
              </a:ext>
            </a:extLst>
          </p:cNvPr>
          <p:cNvSpPr>
            <a:spLocks noGrp="1"/>
          </p:cNvSpPr>
          <p:nvPr>
            <p:ph sz="half" idx="1"/>
          </p:nvPr>
        </p:nvSpPr>
        <p:spPr>
          <a:xfrm>
            <a:off x="838200" y="1435994"/>
            <a:ext cx="5181600" cy="4740969"/>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Content Placeholder 3">
            <a:extLst>
              <a:ext uri="{FF2B5EF4-FFF2-40B4-BE49-F238E27FC236}">
                <a16:creationId xmlns:a16="http://schemas.microsoft.com/office/drawing/2014/main" id="{97BD9123-B1BC-4CAB-8E1D-8ED39B724AFA}"/>
              </a:ext>
            </a:extLst>
          </p:cNvPr>
          <p:cNvSpPr>
            <a:spLocks noGrp="1"/>
          </p:cNvSpPr>
          <p:nvPr>
            <p:ph sz="half" idx="2"/>
          </p:nvPr>
        </p:nvSpPr>
        <p:spPr>
          <a:xfrm>
            <a:off x="6172200" y="1435994"/>
            <a:ext cx="5181600" cy="4740969"/>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5" name="Date Placeholder 4">
            <a:extLst>
              <a:ext uri="{FF2B5EF4-FFF2-40B4-BE49-F238E27FC236}">
                <a16:creationId xmlns:a16="http://schemas.microsoft.com/office/drawing/2014/main" id="{9857BC7F-F432-403A-8510-7ABAD3A655F2}"/>
              </a:ext>
            </a:extLst>
          </p:cNvPr>
          <p:cNvSpPr>
            <a:spLocks noGrp="1"/>
          </p:cNvSpPr>
          <p:nvPr>
            <p:ph type="dt" sz="half" idx="10"/>
          </p:nvPr>
        </p:nvSpPr>
        <p:spPr/>
        <p:txBody>
          <a:bodyPr/>
          <a:lstStyle/>
          <a:p>
            <a:fld id="{551A911D-AEE3-4591-B219-2F6387B1F846}" type="datetimeFigureOut">
              <a:rPr lang="en-FI" smtClean="0"/>
              <a:t>19/04/2024</a:t>
            </a:fld>
            <a:endParaRPr lang="en-FI"/>
          </a:p>
        </p:txBody>
      </p:sp>
      <p:sp>
        <p:nvSpPr>
          <p:cNvPr id="6" name="Footer Placeholder 5">
            <a:extLst>
              <a:ext uri="{FF2B5EF4-FFF2-40B4-BE49-F238E27FC236}">
                <a16:creationId xmlns:a16="http://schemas.microsoft.com/office/drawing/2014/main" id="{C7DF179F-3BF4-4AD8-9F64-4FD6B9A696EE}"/>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BB9D11DE-C09F-4B55-BA47-9F6377275F13}"/>
              </a:ext>
            </a:extLst>
          </p:cNvPr>
          <p:cNvSpPr>
            <a:spLocks noGrp="1"/>
          </p:cNvSpPr>
          <p:nvPr>
            <p:ph type="sldNum" sz="quarter" idx="12"/>
          </p:nvPr>
        </p:nvSpPr>
        <p:spPr/>
        <p:txBody>
          <a:bodyPr/>
          <a:lstStyle/>
          <a:p>
            <a:fld id="{F8520A65-6263-48EA-8C37-45A5990DA387}" type="slidenum">
              <a:rPr lang="en-FI" smtClean="0"/>
              <a:t>‹#›</a:t>
            </a:fld>
            <a:endParaRPr lang="en-FI"/>
          </a:p>
        </p:txBody>
      </p:sp>
    </p:spTree>
    <p:extLst>
      <p:ext uri="{BB962C8B-B14F-4D97-AF65-F5344CB8AC3E}">
        <p14:creationId xmlns:p14="http://schemas.microsoft.com/office/powerpoint/2010/main" val="2841762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Title Slide_Metr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B02A151-00B3-432B-AB83-4058A4F729A4}"/>
              </a:ext>
            </a:extLst>
          </p:cNvPr>
          <p:cNvSpPr>
            <a:spLocks noGrp="1"/>
          </p:cNvSpPr>
          <p:nvPr>
            <p:ph type="dt" sz="half" idx="10"/>
          </p:nvPr>
        </p:nvSpPr>
        <p:spPr/>
        <p:txBody>
          <a:bodyPr/>
          <a:lstStyle/>
          <a:p>
            <a:fld id="{671C5949-B6E5-4EF4-8378-E86843A3BECC}"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4204B435-F91B-41E4-A41B-07DDDDA60296}"/>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C471D2D2-72CB-4044-9BB1-C65F054CE822}"/>
              </a:ext>
            </a:extLst>
          </p:cNvPr>
          <p:cNvSpPr>
            <a:spLocks noGrp="1"/>
          </p:cNvSpPr>
          <p:nvPr>
            <p:ph type="sldNum" sz="quarter" idx="12"/>
          </p:nvPr>
        </p:nvSpPr>
        <p:spPr/>
        <p:txBody>
          <a:bodyPr/>
          <a:lstStyle/>
          <a:p>
            <a:fld id="{4186A427-2263-4947-8ADB-92A43561FBD4}" type="slidenum">
              <a:rPr lang="en-US" noProof="0" smtClean="0"/>
              <a:t>‹#›</a:t>
            </a:fld>
            <a:endParaRPr lang="en-US" noProof="0"/>
          </a:p>
        </p:txBody>
      </p:sp>
      <p:pic>
        <p:nvPicPr>
          <p:cNvPr id="8" name="Graphic 24">
            <a:extLst>
              <a:ext uri="{FF2B5EF4-FFF2-40B4-BE49-F238E27FC236}">
                <a16:creationId xmlns:a16="http://schemas.microsoft.com/office/drawing/2014/main" id="{D25E01F1-CCD5-403B-8183-3133ED11842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470859" y="2367791"/>
            <a:ext cx="7250283" cy="2106515"/>
          </a:xfrm>
          <a:prstGeom prst="rect">
            <a:avLst/>
          </a:prstGeom>
        </p:spPr>
      </p:pic>
    </p:spTree>
    <p:extLst>
      <p:ext uri="{BB962C8B-B14F-4D97-AF65-F5344CB8AC3E}">
        <p14:creationId xmlns:p14="http://schemas.microsoft.com/office/powerpoint/2010/main" val="3423981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9">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F9636C4-B8C1-4E6B-A9A2-94E4A33A8DB8}"/>
              </a:ext>
            </a:extLst>
          </p:cNvPr>
          <p:cNvSpPr>
            <a:spLocks noGrp="1"/>
          </p:cNvSpPr>
          <p:nvPr>
            <p:ph type="dt" sz="half" idx="10"/>
          </p:nvPr>
        </p:nvSpPr>
        <p:spPr>
          <a:xfrm>
            <a:off x="838200" y="6356350"/>
            <a:ext cx="2743200" cy="365125"/>
          </a:xfrm>
          <a:prstGeom prst="rect">
            <a:avLst/>
          </a:prstGeom>
        </p:spPr>
        <p:txBody>
          <a:bodyPr/>
          <a:lstStyle/>
          <a:p>
            <a:fld id="{671C5949-B6E5-4EF4-8378-E86843A3BECC}" type="datetimeFigureOut">
              <a:rPr lang="en-US" noProof="0" smtClean="0"/>
              <a:t>4/19/2024</a:t>
            </a:fld>
            <a:endParaRPr lang="en-US" noProof="0"/>
          </a:p>
        </p:txBody>
      </p:sp>
      <p:pic>
        <p:nvPicPr>
          <p:cNvPr id="21" name="Picture 20">
            <a:extLst>
              <a:ext uri="{FF2B5EF4-FFF2-40B4-BE49-F238E27FC236}">
                <a16:creationId xmlns:a16="http://schemas.microsoft.com/office/drawing/2014/main" id="{92667EF4-76B7-4B36-BF96-80130F9899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00"/>
          <a:stretch/>
        </p:blipFill>
        <p:spPr>
          <a:xfrm flipH="1">
            <a:off x="-4618" y="0"/>
            <a:ext cx="7367128" cy="6851123"/>
          </a:xfrm>
          <a:prstGeom prst="rect">
            <a:avLst/>
          </a:prstGeom>
        </p:spPr>
      </p:pic>
      <p:sp>
        <p:nvSpPr>
          <p:cNvPr id="34" name="Title 1">
            <a:extLst>
              <a:ext uri="{FF2B5EF4-FFF2-40B4-BE49-F238E27FC236}">
                <a16:creationId xmlns:a16="http://schemas.microsoft.com/office/drawing/2014/main" id="{AB294AC1-5890-4F17-A750-C937099C86FC}"/>
              </a:ext>
            </a:extLst>
          </p:cNvPr>
          <p:cNvSpPr>
            <a:spLocks noGrp="1"/>
          </p:cNvSpPr>
          <p:nvPr>
            <p:ph type="title" hasCustomPrompt="1"/>
          </p:nvPr>
        </p:nvSpPr>
        <p:spPr>
          <a:xfrm>
            <a:off x="5183186" y="457200"/>
            <a:ext cx="6198168" cy="1600200"/>
          </a:xfrm>
          <a:prstGeom prst="rect">
            <a:avLst/>
          </a:prstGeom>
        </p:spPr>
        <p:txBody>
          <a:bodyPr anchor="b">
            <a:normAutofit/>
          </a:bodyPr>
          <a:lstStyle>
            <a:lvl1pPr>
              <a:defRPr sz="2400">
                <a:latin typeface="+mj-lt"/>
              </a:defRPr>
            </a:lvl1pPr>
          </a:lstStyle>
          <a:p>
            <a:r>
              <a:rPr lang="en-US" noProof="0"/>
              <a:t>Insert title of agenda</a:t>
            </a:r>
          </a:p>
        </p:txBody>
      </p:sp>
      <p:grpSp>
        <p:nvGrpSpPr>
          <p:cNvPr id="36" name="Group 35">
            <a:extLst>
              <a:ext uri="{FF2B5EF4-FFF2-40B4-BE49-F238E27FC236}">
                <a16:creationId xmlns:a16="http://schemas.microsoft.com/office/drawing/2014/main" id="{2404C617-09A4-4357-BF91-4999F87C0BAF}"/>
              </a:ext>
            </a:extLst>
          </p:cNvPr>
          <p:cNvGrpSpPr/>
          <p:nvPr userDrawn="1"/>
        </p:nvGrpSpPr>
        <p:grpSpPr>
          <a:xfrm>
            <a:off x="5267109" y="2314641"/>
            <a:ext cx="641460" cy="4069619"/>
            <a:chOff x="5048124" y="1188181"/>
            <a:chExt cx="857376" cy="5439458"/>
          </a:xfrm>
        </p:grpSpPr>
        <p:grpSp>
          <p:nvGrpSpPr>
            <p:cNvPr id="37" name="Group 36">
              <a:extLst>
                <a:ext uri="{FF2B5EF4-FFF2-40B4-BE49-F238E27FC236}">
                  <a16:creationId xmlns:a16="http://schemas.microsoft.com/office/drawing/2014/main" id="{FF8EE55C-D66F-4941-B4C8-216121C79809}"/>
                </a:ext>
              </a:extLst>
            </p:cNvPr>
            <p:cNvGrpSpPr/>
            <p:nvPr/>
          </p:nvGrpSpPr>
          <p:grpSpPr>
            <a:xfrm>
              <a:off x="5048124" y="1188181"/>
              <a:ext cx="857376" cy="5439458"/>
              <a:chOff x="5048124" y="1188181"/>
              <a:chExt cx="857376" cy="5439458"/>
            </a:xfrm>
          </p:grpSpPr>
          <p:grpSp>
            <p:nvGrpSpPr>
              <p:cNvPr id="39" name="Group 38">
                <a:extLst>
                  <a:ext uri="{FF2B5EF4-FFF2-40B4-BE49-F238E27FC236}">
                    <a16:creationId xmlns:a16="http://schemas.microsoft.com/office/drawing/2014/main" id="{6E26F7BA-F7E6-4B66-A80B-86D168180F27}"/>
                  </a:ext>
                </a:extLst>
              </p:cNvPr>
              <p:cNvGrpSpPr/>
              <p:nvPr/>
            </p:nvGrpSpPr>
            <p:grpSpPr>
              <a:xfrm rot="5400000">
                <a:off x="4848526" y="1387780"/>
                <a:ext cx="1256574" cy="857375"/>
                <a:chOff x="5576063" y="2628738"/>
                <a:chExt cx="1956042" cy="1313452"/>
              </a:xfrm>
            </p:grpSpPr>
            <p:sp>
              <p:nvSpPr>
                <p:cNvPr id="77" name="Rectangle: Rounded Corners 76">
                  <a:extLst>
                    <a:ext uri="{FF2B5EF4-FFF2-40B4-BE49-F238E27FC236}">
                      <a16:creationId xmlns:a16="http://schemas.microsoft.com/office/drawing/2014/main" id="{B4839817-2769-4480-A97B-772333427079}"/>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78" name="Group 77">
                  <a:extLst>
                    <a:ext uri="{FF2B5EF4-FFF2-40B4-BE49-F238E27FC236}">
                      <a16:creationId xmlns:a16="http://schemas.microsoft.com/office/drawing/2014/main" id="{A9644289-12C5-466E-804A-201DC3C8AE50}"/>
                    </a:ext>
                  </a:extLst>
                </p:cNvPr>
                <p:cNvGrpSpPr/>
                <p:nvPr/>
              </p:nvGrpSpPr>
              <p:grpSpPr>
                <a:xfrm>
                  <a:off x="5576063" y="2928266"/>
                  <a:ext cx="1013924" cy="1013924"/>
                  <a:chOff x="3930645" y="2386942"/>
                  <a:chExt cx="1632935" cy="1632935"/>
                </a:xfrm>
              </p:grpSpPr>
              <p:grpSp>
                <p:nvGrpSpPr>
                  <p:cNvPr id="80" name="Group 79">
                    <a:extLst>
                      <a:ext uri="{FF2B5EF4-FFF2-40B4-BE49-F238E27FC236}">
                        <a16:creationId xmlns:a16="http://schemas.microsoft.com/office/drawing/2014/main" id="{59612321-784B-4EE7-A62F-2ED84DE0EC3C}"/>
                      </a:ext>
                    </a:extLst>
                  </p:cNvPr>
                  <p:cNvGrpSpPr/>
                  <p:nvPr/>
                </p:nvGrpSpPr>
                <p:grpSpPr>
                  <a:xfrm>
                    <a:off x="3930645" y="2386942"/>
                    <a:ext cx="1632935" cy="1632935"/>
                    <a:chOff x="4069862" y="2247004"/>
                    <a:chExt cx="1705284" cy="1705284"/>
                  </a:xfrm>
                </p:grpSpPr>
                <p:sp>
                  <p:nvSpPr>
                    <p:cNvPr id="82" name="Oval 81">
                      <a:extLst>
                        <a:ext uri="{FF2B5EF4-FFF2-40B4-BE49-F238E27FC236}">
                          <a16:creationId xmlns:a16="http://schemas.microsoft.com/office/drawing/2014/main" id="{23F14DC5-2F7B-42E7-8751-391E766E9A5E}"/>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83" name="Partial Circle 82">
                      <a:extLst>
                        <a:ext uri="{FF2B5EF4-FFF2-40B4-BE49-F238E27FC236}">
                          <a16:creationId xmlns:a16="http://schemas.microsoft.com/office/drawing/2014/main" id="{73AD2015-8964-41E2-8CAE-955AB6C26F20}"/>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81" name="Oval 80">
                    <a:extLst>
                      <a:ext uri="{FF2B5EF4-FFF2-40B4-BE49-F238E27FC236}">
                        <a16:creationId xmlns:a16="http://schemas.microsoft.com/office/drawing/2014/main" id="{323D6C83-0E0D-4297-B3FA-D302287E7EFF}"/>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79" name="Rectangle: Rounded Corners 78">
                  <a:extLst>
                    <a:ext uri="{FF2B5EF4-FFF2-40B4-BE49-F238E27FC236}">
                      <a16:creationId xmlns:a16="http://schemas.microsoft.com/office/drawing/2014/main" id="{0817CE1A-4035-42E4-BF7B-8F234434FB93}"/>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0" name="Group 39">
                <a:extLst>
                  <a:ext uri="{FF2B5EF4-FFF2-40B4-BE49-F238E27FC236}">
                    <a16:creationId xmlns:a16="http://schemas.microsoft.com/office/drawing/2014/main" id="{DAE09F7D-C3EF-4C36-8015-46C2705DC630}"/>
                  </a:ext>
                </a:extLst>
              </p:cNvPr>
              <p:cNvGrpSpPr/>
              <p:nvPr/>
            </p:nvGrpSpPr>
            <p:grpSpPr>
              <a:xfrm rot="5400000">
                <a:off x="4848526" y="2361605"/>
                <a:ext cx="1256574" cy="857375"/>
                <a:chOff x="5576063" y="2628738"/>
                <a:chExt cx="1956042" cy="1313452"/>
              </a:xfrm>
            </p:grpSpPr>
            <p:sp>
              <p:nvSpPr>
                <p:cNvPr id="70" name="Rectangle: Rounded Corners 69">
                  <a:extLst>
                    <a:ext uri="{FF2B5EF4-FFF2-40B4-BE49-F238E27FC236}">
                      <a16:creationId xmlns:a16="http://schemas.microsoft.com/office/drawing/2014/main" id="{DCED5098-C492-4B4D-B100-5187D5CD1172}"/>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71" name="Group 70">
                  <a:extLst>
                    <a:ext uri="{FF2B5EF4-FFF2-40B4-BE49-F238E27FC236}">
                      <a16:creationId xmlns:a16="http://schemas.microsoft.com/office/drawing/2014/main" id="{E282C237-18CE-4D03-A029-B7786A741C64}"/>
                    </a:ext>
                  </a:extLst>
                </p:cNvPr>
                <p:cNvGrpSpPr/>
                <p:nvPr/>
              </p:nvGrpSpPr>
              <p:grpSpPr>
                <a:xfrm>
                  <a:off x="5576063" y="2928266"/>
                  <a:ext cx="1013924" cy="1013924"/>
                  <a:chOff x="3930645" y="2386942"/>
                  <a:chExt cx="1632935" cy="1632935"/>
                </a:xfrm>
              </p:grpSpPr>
              <p:grpSp>
                <p:nvGrpSpPr>
                  <p:cNvPr id="73" name="Group 72">
                    <a:extLst>
                      <a:ext uri="{FF2B5EF4-FFF2-40B4-BE49-F238E27FC236}">
                        <a16:creationId xmlns:a16="http://schemas.microsoft.com/office/drawing/2014/main" id="{5C6DD50D-4EFD-46A9-AF51-10F56DE88F11}"/>
                      </a:ext>
                    </a:extLst>
                  </p:cNvPr>
                  <p:cNvGrpSpPr/>
                  <p:nvPr/>
                </p:nvGrpSpPr>
                <p:grpSpPr>
                  <a:xfrm>
                    <a:off x="3930645" y="2386942"/>
                    <a:ext cx="1632935" cy="1632935"/>
                    <a:chOff x="4069862" y="2247004"/>
                    <a:chExt cx="1705284" cy="1705284"/>
                  </a:xfrm>
                </p:grpSpPr>
                <p:sp>
                  <p:nvSpPr>
                    <p:cNvPr id="75" name="Oval 74">
                      <a:extLst>
                        <a:ext uri="{FF2B5EF4-FFF2-40B4-BE49-F238E27FC236}">
                          <a16:creationId xmlns:a16="http://schemas.microsoft.com/office/drawing/2014/main" id="{FC0AA398-F974-4B22-AE93-233DCE24BD37}"/>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76" name="Partial Circle 75">
                      <a:extLst>
                        <a:ext uri="{FF2B5EF4-FFF2-40B4-BE49-F238E27FC236}">
                          <a16:creationId xmlns:a16="http://schemas.microsoft.com/office/drawing/2014/main" id="{427B780E-DD4F-41F1-B89E-3666BEC93351}"/>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74" name="Oval 73">
                    <a:extLst>
                      <a:ext uri="{FF2B5EF4-FFF2-40B4-BE49-F238E27FC236}">
                        <a16:creationId xmlns:a16="http://schemas.microsoft.com/office/drawing/2014/main" id="{3BCB96B4-CE7C-4A77-8EEF-09DC0B0E29FA}"/>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72" name="Rectangle: Rounded Corners 71">
                  <a:extLst>
                    <a:ext uri="{FF2B5EF4-FFF2-40B4-BE49-F238E27FC236}">
                      <a16:creationId xmlns:a16="http://schemas.microsoft.com/office/drawing/2014/main" id="{3DF80A68-DD3B-4A1E-B843-2ABBD57AB508}"/>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1" name="Group 40">
                <a:extLst>
                  <a:ext uri="{FF2B5EF4-FFF2-40B4-BE49-F238E27FC236}">
                    <a16:creationId xmlns:a16="http://schemas.microsoft.com/office/drawing/2014/main" id="{070744DF-35D4-483C-9ED3-D80C9E424E10}"/>
                  </a:ext>
                </a:extLst>
              </p:cNvPr>
              <p:cNvGrpSpPr/>
              <p:nvPr/>
            </p:nvGrpSpPr>
            <p:grpSpPr>
              <a:xfrm rot="5400000">
                <a:off x="4848525" y="3294185"/>
                <a:ext cx="1256574" cy="857375"/>
                <a:chOff x="5576063" y="2628738"/>
                <a:chExt cx="1956042" cy="1313452"/>
              </a:xfrm>
            </p:grpSpPr>
            <p:sp>
              <p:nvSpPr>
                <p:cNvPr id="63" name="Rectangle: Rounded Corners 62">
                  <a:extLst>
                    <a:ext uri="{FF2B5EF4-FFF2-40B4-BE49-F238E27FC236}">
                      <a16:creationId xmlns:a16="http://schemas.microsoft.com/office/drawing/2014/main" id="{A8FD912B-FFFE-41CD-99AB-7E8EF4A9B66A}"/>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64" name="Group 63">
                  <a:extLst>
                    <a:ext uri="{FF2B5EF4-FFF2-40B4-BE49-F238E27FC236}">
                      <a16:creationId xmlns:a16="http://schemas.microsoft.com/office/drawing/2014/main" id="{28FB15D4-E785-4AFB-BEDA-DD6B4682C16D}"/>
                    </a:ext>
                  </a:extLst>
                </p:cNvPr>
                <p:cNvGrpSpPr/>
                <p:nvPr/>
              </p:nvGrpSpPr>
              <p:grpSpPr>
                <a:xfrm>
                  <a:off x="5576063" y="2928266"/>
                  <a:ext cx="1013924" cy="1013924"/>
                  <a:chOff x="3930645" y="2386942"/>
                  <a:chExt cx="1632935" cy="1632935"/>
                </a:xfrm>
              </p:grpSpPr>
              <p:grpSp>
                <p:nvGrpSpPr>
                  <p:cNvPr id="66" name="Group 65">
                    <a:extLst>
                      <a:ext uri="{FF2B5EF4-FFF2-40B4-BE49-F238E27FC236}">
                        <a16:creationId xmlns:a16="http://schemas.microsoft.com/office/drawing/2014/main" id="{99674960-E1C9-46C5-920C-32C2A9A9E2EB}"/>
                      </a:ext>
                    </a:extLst>
                  </p:cNvPr>
                  <p:cNvGrpSpPr/>
                  <p:nvPr/>
                </p:nvGrpSpPr>
                <p:grpSpPr>
                  <a:xfrm>
                    <a:off x="3930645" y="2386942"/>
                    <a:ext cx="1632935" cy="1632935"/>
                    <a:chOff x="4069862" y="2247004"/>
                    <a:chExt cx="1705284" cy="1705284"/>
                  </a:xfrm>
                </p:grpSpPr>
                <p:sp>
                  <p:nvSpPr>
                    <p:cNvPr id="68" name="Oval 67">
                      <a:extLst>
                        <a:ext uri="{FF2B5EF4-FFF2-40B4-BE49-F238E27FC236}">
                          <a16:creationId xmlns:a16="http://schemas.microsoft.com/office/drawing/2014/main" id="{5724B778-0585-4739-BAA7-33FB86B0A9E2}"/>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69" name="Partial Circle 68">
                      <a:extLst>
                        <a:ext uri="{FF2B5EF4-FFF2-40B4-BE49-F238E27FC236}">
                          <a16:creationId xmlns:a16="http://schemas.microsoft.com/office/drawing/2014/main" id="{6AF8A5F5-6426-4AB6-9CF1-BB164767109F}"/>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67" name="Oval 66">
                    <a:extLst>
                      <a:ext uri="{FF2B5EF4-FFF2-40B4-BE49-F238E27FC236}">
                        <a16:creationId xmlns:a16="http://schemas.microsoft.com/office/drawing/2014/main" id="{C298C768-6756-4E47-A963-08CE5C17E741}"/>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65" name="Rectangle: Rounded Corners 64">
                  <a:extLst>
                    <a:ext uri="{FF2B5EF4-FFF2-40B4-BE49-F238E27FC236}">
                      <a16:creationId xmlns:a16="http://schemas.microsoft.com/office/drawing/2014/main" id="{56E0DDFB-F97C-4D58-B38C-8D32F48152AE}"/>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2" name="Group 41">
                <a:extLst>
                  <a:ext uri="{FF2B5EF4-FFF2-40B4-BE49-F238E27FC236}">
                    <a16:creationId xmlns:a16="http://schemas.microsoft.com/office/drawing/2014/main" id="{835070F6-264A-44CD-B5E0-33317F53FC5D}"/>
                  </a:ext>
                </a:extLst>
              </p:cNvPr>
              <p:cNvGrpSpPr/>
              <p:nvPr/>
            </p:nvGrpSpPr>
            <p:grpSpPr>
              <a:xfrm rot="5400000">
                <a:off x="4848525" y="4269483"/>
                <a:ext cx="1256574" cy="857375"/>
                <a:chOff x="5576063" y="2628738"/>
                <a:chExt cx="1956042" cy="1313452"/>
              </a:xfrm>
            </p:grpSpPr>
            <p:sp>
              <p:nvSpPr>
                <p:cNvPr id="56" name="Rectangle: Rounded Corners 55">
                  <a:extLst>
                    <a:ext uri="{FF2B5EF4-FFF2-40B4-BE49-F238E27FC236}">
                      <a16:creationId xmlns:a16="http://schemas.microsoft.com/office/drawing/2014/main" id="{D0B9AE99-DBB4-48C8-B66E-1032AE3AB261}"/>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57" name="Group 56">
                  <a:extLst>
                    <a:ext uri="{FF2B5EF4-FFF2-40B4-BE49-F238E27FC236}">
                      <a16:creationId xmlns:a16="http://schemas.microsoft.com/office/drawing/2014/main" id="{EBC6876A-0753-4309-8D7F-AF890D2E134C}"/>
                    </a:ext>
                  </a:extLst>
                </p:cNvPr>
                <p:cNvGrpSpPr/>
                <p:nvPr/>
              </p:nvGrpSpPr>
              <p:grpSpPr>
                <a:xfrm>
                  <a:off x="5576063" y="2928266"/>
                  <a:ext cx="1013924" cy="1013924"/>
                  <a:chOff x="3930645" y="2386942"/>
                  <a:chExt cx="1632935" cy="1632935"/>
                </a:xfrm>
              </p:grpSpPr>
              <p:grpSp>
                <p:nvGrpSpPr>
                  <p:cNvPr id="59" name="Group 58">
                    <a:extLst>
                      <a:ext uri="{FF2B5EF4-FFF2-40B4-BE49-F238E27FC236}">
                        <a16:creationId xmlns:a16="http://schemas.microsoft.com/office/drawing/2014/main" id="{6AA0C814-BE14-4827-A63A-FDA8B8586513}"/>
                      </a:ext>
                    </a:extLst>
                  </p:cNvPr>
                  <p:cNvGrpSpPr/>
                  <p:nvPr/>
                </p:nvGrpSpPr>
                <p:grpSpPr>
                  <a:xfrm>
                    <a:off x="3930645" y="2386942"/>
                    <a:ext cx="1632935" cy="1632935"/>
                    <a:chOff x="4069862" y="2247004"/>
                    <a:chExt cx="1705284" cy="1705284"/>
                  </a:xfrm>
                </p:grpSpPr>
                <p:sp>
                  <p:nvSpPr>
                    <p:cNvPr id="61" name="Oval 60">
                      <a:extLst>
                        <a:ext uri="{FF2B5EF4-FFF2-40B4-BE49-F238E27FC236}">
                          <a16:creationId xmlns:a16="http://schemas.microsoft.com/office/drawing/2014/main" id="{AA6C51BD-B4EE-4D22-B8E5-DCB836C4EAE7}"/>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62" name="Partial Circle 61">
                      <a:extLst>
                        <a:ext uri="{FF2B5EF4-FFF2-40B4-BE49-F238E27FC236}">
                          <a16:creationId xmlns:a16="http://schemas.microsoft.com/office/drawing/2014/main" id="{85EE9C90-4403-4A7E-A5D2-6C715D54CB76}"/>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60" name="Oval 59">
                    <a:extLst>
                      <a:ext uri="{FF2B5EF4-FFF2-40B4-BE49-F238E27FC236}">
                        <a16:creationId xmlns:a16="http://schemas.microsoft.com/office/drawing/2014/main" id="{3CDFCB9F-D30B-4BDE-B953-9A7B2FC20FB1}"/>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58" name="Rectangle: Rounded Corners 57">
                  <a:extLst>
                    <a:ext uri="{FF2B5EF4-FFF2-40B4-BE49-F238E27FC236}">
                      <a16:creationId xmlns:a16="http://schemas.microsoft.com/office/drawing/2014/main" id="{593B6A96-99A6-4B0C-8056-AACC4B9FA39B}"/>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3" name="Group 42">
                <a:extLst>
                  <a:ext uri="{FF2B5EF4-FFF2-40B4-BE49-F238E27FC236}">
                    <a16:creationId xmlns:a16="http://schemas.microsoft.com/office/drawing/2014/main" id="{6EAA9377-4ABE-4F03-8CDA-776B795BD71C}"/>
                  </a:ext>
                </a:extLst>
              </p:cNvPr>
              <p:cNvGrpSpPr/>
              <p:nvPr/>
            </p:nvGrpSpPr>
            <p:grpSpPr>
              <a:xfrm rot="5400000">
                <a:off x="4848525" y="5243308"/>
                <a:ext cx="1256574" cy="857375"/>
                <a:chOff x="5576063" y="2628738"/>
                <a:chExt cx="1956042" cy="1313452"/>
              </a:xfrm>
            </p:grpSpPr>
            <p:sp>
              <p:nvSpPr>
                <p:cNvPr id="49" name="Rectangle: Rounded Corners 48">
                  <a:extLst>
                    <a:ext uri="{FF2B5EF4-FFF2-40B4-BE49-F238E27FC236}">
                      <a16:creationId xmlns:a16="http://schemas.microsoft.com/office/drawing/2014/main" id="{8AA9D75D-8FA7-4AF3-AA81-522C31228371}"/>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50" name="Group 49">
                  <a:extLst>
                    <a:ext uri="{FF2B5EF4-FFF2-40B4-BE49-F238E27FC236}">
                      <a16:creationId xmlns:a16="http://schemas.microsoft.com/office/drawing/2014/main" id="{B5E2140C-EDE5-4B8C-92CC-A5317894D5C2}"/>
                    </a:ext>
                  </a:extLst>
                </p:cNvPr>
                <p:cNvGrpSpPr/>
                <p:nvPr/>
              </p:nvGrpSpPr>
              <p:grpSpPr>
                <a:xfrm>
                  <a:off x="5576063" y="2928266"/>
                  <a:ext cx="1013924" cy="1013924"/>
                  <a:chOff x="3930645" y="2386942"/>
                  <a:chExt cx="1632935" cy="1632935"/>
                </a:xfrm>
              </p:grpSpPr>
              <p:grpSp>
                <p:nvGrpSpPr>
                  <p:cNvPr id="52" name="Group 51">
                    <a:extLst>
                      <a:ext uri="{FF2B5EF4-FFF2-40B4-BE49-F238E27FC236}">
                        <a16:creationId xmlns:a16="http://schemas.microsoft.com/office/drawing/2014/main" id="{2D2C5AD8-074D-4FA8-9073-BF80E241E0B0}"/>
                      </a:ext>
                    </a:extLst>
                  </p:cNvPr>
                  <p:cNvGrpSpPr/>
                  <p:nvPr/>
                </p:nvGrpSpPr>
                <p:grpSpPr>
                  <a:xfrm>
                    <a:off x="3930645" y="2386942"/>
                    <a:ext cx="1632935" cy="1632935"/>
                    <a:chOff x="4069862" y="2247004"/>
                    <a:chExt cx="1705284" cy="1705284"/>
                  </a:xfrm>
                </p:grpSpPr>
                <p:sp>
                  <p:nvSpPr>
                    <p:cNvPr id="54" name="Oval 53">
                      <a:extLst>
                        <a:ext uri="{FF2B5EF4-FFF2-40B4-BE49-F238E27FC236}">
                          <a16:creationId xmlns:a16="http://schemas.microsoft.com/office/drawing/2014/main" id="{2553D1B2-D789-4525-860D-6DCF6FE7CFCB}"/>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55" name="Partial Circle 54">
                      <a:extLst>
                        <a:ext uri="{FF2B5EF4-FFF2-40B4-BE49-F238E27FC236}">
                          <a16:creationId xmlns:a16="http://schemas.microsoft.com/office/drawing/2014/main" id="{6D97515C-333A-4D0B-A071-D25BB6E045D2}"/>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53" name="Oval 52">
                    <a:extLst>
                      <a:ext uri="{FF2B5EF4-FFF2-40B4-BE49-F238E27FC236}">
                        <a16:creationId xmlns:a16="http://schemas.microsoft.com/office/drawing/2014/main" id="{40E01195-D872-4B7B-A452-9FEC589FAD8C}"/>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51" name="Rectangle: Rounded Corners 50">
                  <a:extLst>
                    <a:ext uri="{FF2B5EF4-FFF2-40B4-BE49-F238E27FC236}">
                      <a16:creationId xmlns:a16="http://schemas.microsoft.com/office/drawing/2014/main" id="{138731BF-94D9-456E-8FE3-3A86934E779C}"/>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4" name="Group 43">
                <a:extLst>
                  <a:ext uri="{FF2B5EF4-FFF2-40B4-BE49-F238E27FC236}">
                    <a16:creationId xmlns:a16="http://schemas.microsoft.com/office/drawing/2014/main" id="{41A7319F-97C1-4842-B5D1-5605BAA1749B}"/>
                  </a:ext>
                </a:extLst>
              </p:cNvPr>
              <p:cNvGrpSpPr/>
              <p:nvPr/>
            </p:nvGrpSpPr>
            <p:grpSpPr>
              <a:xfrm rot="5400000">
                <a:off x="5053375" y="5971037"/>
                <a:ext cx="651351" cy="661854"/>
                <a:chOff x="3930645" y="2386942"/>
                <a:chExt cx="1632935" cy="1632935"/>
              </a:xfrm>
            </p:grpSpPr>
            <p:grpSp>
              <p:nvGrpSpPr>
                <p:cNvPr id="45" name="Group 44">
                  <a:extLst>
                    <a:ext uri="{FF2B5EF4-FFF2-40B4-BE49-F238E27FC236}">
                      <a16:creationId xmlns:a16="http://schemas.microsoft.com/office/drawing/2014/main" id="{4D8A12D1-7A44-4796-8462-0B35FAA132A8}"/>
                    </a:ext>
                  </a:extLst>
                </p:cNvPr>
                <p:cNvGrpSpPr/>
                <p:nvPr/>
              </p:nvGrpSpPr>
              <p:grpSpPr>
                <a:xfrm>
                  <a:off x="3930645" y="2386942"/>
                  <a:ext cx="1632935" cy="1632935"/>
                  <a:chOff x="4069862" y="2247004"/>
                  <a:chExt cx="1705284" cy="1705284"/>
                </a:xfrm>
              </p:grpSpPr>
              <p:sp>
                <p:nvSpPr>
                  <p:cNvPr id="47" name="Oval 46">
                    <a:extLst>
                      <a:ext uri="{FF2B5EF4-FFF2-40B4-BE49-F238E27FC236}">
                        <a16:creationId xmlns:a16="http://schemas.microsoft.com/office/drawing/2014/main" id="{DE4429F5-93E0-4440-8729-34C440FAE8E5}"/>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48" name="Partial Circle 47">
                    <a:extLst>
                      <a:ext uri="{FF2B5EF4-FFF2-40B4-BE49-F238E27FC236}">
                        <a16:creationId xmlns:a16="http://schemas.microsoft.com/office/drawing/2014/main" id="{71DE3588-7D4B-43FA-8253-D5082227280B}"/>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46" name="Oval 45">
                  <a:extLst>
                    <a:ext uri="{FF2B5EF4-FFF2-40B4-BE49-F238E27FC236}">
                      <a16:creationId xmlns:a16="http://schemas.microsoft.com/office/drawing/2014/main" id="{AE105E25-E077-49EB-829B-D369C72A4473}"/>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sp>
          <p:nvSpPr>
            <p:cNvPr id="38" name="Rectangle: Rounded Corners 37">
              <a:extLst>
                <a:ext uri="{FF2B5EF4-FFF2-40B4-BE49-F238E27FC236}">
                  <a16:creationId xmlns:a16="http://schemas.microsoft.com/office/drawing/2014/main" id="{BA52C9E0-4384-47AB-A4B5-0B37AB7EA4E7}"/>
                </a:ext>
              </a:extLst>
            </p:cNvPr>
            <p:cNvSpPr/>
            <p:nvPr/>
          </p:nvSpPr>
          <p:spPr>
            <a:xfrm rot="10800000">
              <a:off x="5670504" y="6298763"/>
              <a:ext cx="234995" cy="40933"/>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sp>
        <p:nvSpPr>
          <p:cNvPr id="87" name="Content Placeholder 2">
            <a:extLst>
              <a:ext uri="{FF2B5EF4-FFF2-40B4-BE49-F238E27FC236}">
                <a16:creationId xmlns:a16="http://schemas.microsoft.com/office/drawing/2014/main" id="{32DC916F-038C-459F-87D1-3EA70717C2A9}"/>
              </a:ext>
            </a:extLst>
          </p:cNvPr>
          <p:cNvSpPr txBox="1">
            <a:spLocks/>
          </p:cNvSpPr>
          <p:nvPr userDrawn="1"/>
        </p:nvSpPr>
        <p:spPr>
          <a:xfrm>
            <a:off x="5169015" y="2403392"/>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1.</a:t>
            </a:r>
          </a:p>
        </p:txBody>
      </p:sp>
      <p:sp>
        <p:nvSpPr>
          <p:cNvPr id="88" name="Content Placeholder 2">
            <a:extLst>
              <a:ext uri="{FF2B5EF4-FFF2-40B4-BE49-F238E27FC236}">
                <a16:creationId xmlns:a16="http://schemas.microsoft.com/office/drawing/2014/main" id="{CF1E6C18-A132-4B3D-844B-592232B4CCD2}"/>
              </a:ext>
            </a:extLst>
          </p:cNvPr>
          <p:cNvSpPr txBox="1">
            <a:spLocks/>
          </p:cNvSpPr>
          <p:nvPr userDrawn="1"/>
        </p:nvSpPr>
        <p:spPr>
          <a:xfrm>
            <a:off x="5162002" y="3129169"/>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2.</a:t>
            </a:r>
          </a:p>
        </p:txBody>
      </p:sp>
      <p:sp>
        <p:nvSpPr>
          <p:cNvPr id="89" name="Content Placeholder 2">
            <a:extLst>
              <a:ext uri="{FF2B5EF4-FFF2-40B4-BE49-F238E27FC236}">
                <a16:creationId xmlns:a16="http://schemas.microsoft.com/office/drawing/2014/main" id="{07B0F043-B377-441F-BA53-F9D05E6158E3}"/>
              </a:ext>
            </a:extLst>
          </p:cNvPr>
          <p:cNvSpPr txBox="1">
            <a:spLocks/>
          </p:cNvSpPr>
          <p:nvPr userDrawn="1"/>
        </p:nvSpPr>
        <p:spPr>
          <a:xfrm>
            <a:off x="5169015" y="3827946"/>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3.</a:t>
            </a:r>
          </a:p>
        </p:txBody>
      </p:sp>
      <p:sp>
        <p:nvSpPr>
          <p:cNvPr id="90" name="Content Placeholder 2">
            <a:extLst>
              <a:ext uri="{FF2B5EF4-FFF2-40B4-BE49-F238E27FC236}">
                <a16:creationId xmlns:a16="http://schemas.microsoft.com/office/drawing/2014/main" id="{9E3D8A1C-E386-4D72-AFA4-A5C3F8B70D41}"/>
              </a:ext>
            </a:extLst>
          </p:cNvPr>
          <p:cNvSpPr txBox="1">
            <a:spLocks/>
          </p:cNvSpPr>
          <p:nvPr userDrawn="1"/>
        </p:nvSpPr>
        <p:spPr>
          <a:xfrm>
            <a:off x="5144193" y="4552105"/>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4.</a:t>
            </a:r>
          </a:p>
        </p:txBody>
      </p:sp>
      <p:sp>
        <p:nvSpPr>
          <p:cNvPr id="91" name="Content Placeholder 2">
            <a:extLst>
              <a:ext uri="{FF2B5EF4-FFF2-40B4-BE49-F238E27FC236}">
                <a16:creationId xmlns:a16="http://schemas.microsoft.com/office/drawing/2014/main" id="{6A6595F3-97F7-4340-9332-6D66A58F3F37}"/>
              </a:ext>
            </a:extLst>
          </p:cNvPr>
          <p:cNvSpPr txBox="1">
            <a:spLocks/>
          </p:cNvSpPr>
          <p:nvPr userDrawn="1"/>
        </p:nvSpPr>
        <p:spPr>
          <a:xfrm>
            <a:off x="5154354" y="5288847"/>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5.</a:t>
            </a:r>
          </a:p>
        </p:txBody>
      </p:sp>
      <p:sp>
        <p:nvSpPr>
          <p:cNvPr id="92" name="Content Placeholder 2">
            <a:extLst>
              <a:ext uri="{FF2B5EF4-FFF2-40B4-BE49-F238E27FC236}">
                <a16:creationId xmlns:a16="http://schemas.microsoft.com/office/drawing/2014/main" id="{F51A516C-B53C-4051-9D25-D213E747F152}"/>
              </a:ext>
            </a:extLst>
          </p:cNvPr>
          <p:cNvSpPr txBox="1">
            <a:spLocks/>
          </p:cNvSpPr>
          <p:nvPr userDrawn="1"/>
        </p:nvSpPr>
        <p:spPr>
          <a:xfrm>
            <a:off x="5159719" y="5975041"/>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6.</a:t>
            </a:r>
          </a:p>
        </p:txBody>
      </p:sp>
      <p:sp>
        <p:nvSpPr>
          <p:cNvPr id="6" name="Text Placeholder 5">
            <a:extLst>
              <a:ext uri="{FF2B5EF4-FFF2-40B4-BE49-F238E27FC236}">
                <a16:creationId xmlns:a16="http://schemas.microsoft.com/office/drawing/2014/main" id="{108A88AD-8BBB-434E-AA95-0AB05FF915A6}"/>
              </a:ext>
            </a:extLst>
          </p:cNvPr>
          <p:cNvSpPr>
            <a:spLocks noGrp="1"/>
          </p:cNvSpPr>
          <p:nvPr>
            <p:ph type="body" sz="quarter" idx="11"/>
          </p:nvPr>
        </p:nvSpPr>
        <p:spPr>
          <a:xfrm>
            <a:off x="6178550" y="2411186"/>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94" name="Text Placeholder 5">
            <a:extLst>
              <a:ext uri="{FF2B5EF4-FFF2-40B4-BE49-F238E27FC236}">
                <a16:creationId xmlns:a16="http://schemas.microsoft.com/office/drawing/2014/main" id="{7ACF4562-2C5B-40F8-B052-88B9051D0C46}"/>
              </a:ext>
            </a:extLst>
          </p:cNvPr>
          <p:cNvSpPr>
            <a:spLocks noGrp="1"/>
          </p:cNvSpPr>
          <p:nvPr>
            <p:ph type="body" sz="quarter" idx="12"/>
          </p:nvPr>
        </p:nvSpPr>
        <p:spPr>
          <a:xfrm>
            <a:off x="6178550" y="3144078"/>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95" name="Text Placeholder 5">
            <a:extLst>
              <a:ext uri="{FF2B5EF4-FFF2-40B4-BE49-F238E27FC236}">
                <a16:creationId xmlns:a16="http://schemas.microsoft.com/office/drawing/2014/main" id="{48CECA8E-80AE-4048-83B5-77F220D8CC36}"/>
              </a:ext>
            </a:extLst>
          </p:cNvPr>
          <p:cNvSpPr>
            <a:spLocks noGrp="1"/>
          </p:cNvSpPr>
          <p:nvPr>
            <p:ph type="body" sz="quarter" idx="13"/>
          </p:nvPr>
        </p:nvSpPr>
        <p:spPr>
          <a:xfrm>
            <a:off x="6178550" y="3841803"/>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96" name="Text Placeholder 5">
            <a:extLst>
              <a:ext uri="{FF2B5EF4-FFF2-40B4-BE49-F238E27FC236}">
                <a16:creationId xmlns:a16="http://schemas.microsoft.com/office/drawing/2014/main" id="{9964F0DD-E9EE-43FF-9F3E-7A8805F9337B}"/>
              </a:ext>
            </a:extLst>
          </p:cNvPr>
          <p:cNvSpPr>
            <a:spLocks noGrp="1"/>
          </p:cNvSpPr>
          <p:nvPr>
            <p:ph type="body" sz="quarter" idx="14"/>
          </p:nvPr>
        </p:nvSpPr>
        <p:spPr>
          <a:xfrm>
            <a:off x="6138560" y="4554902"/>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97" name="Text Placeholder 5">
            <a:extLst>
              <a:ext uri="{FF2B5EF4-FFF2-40B4-BE49-F238E27FC236}">
                <a16:creationId xmlns:a16="http://schemas.microsoft.com/office/drawing/2014/main" id="{43771533-C951-46A7-A1EB-154751B3F7E2}"/>
              </a:ext>
            </a:extLst>
          </p:cNvPr>
          <p:cNvSpPr>
            <a:spLocks noGrp="1"/>
          </p:cNvSpPr>
          <p:nvPr>
            <p:ph type="body" sz="quarter" idx="15"/>
          </p:nvPr>
        </p:nvSpPr>
        <p:spPr>
          <a:xfrm>
            <a:off x="6121498" y="5307788"/>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98" name="Text Placeholder 5">
            <a:extLst>
              <a:ext uri="{FF2B5EF4-FFF2-40B4-BE49-F238E27FC236}">
                <a16:creationId xmlns:a16="http://schemas.microsoft.com/office/drawing/2014/main" id="{8277EBB3-C9DE-4BDC-A1E1-0AD23DACB0BE}"/>
              </a:ext>
            </a:extLst>
          </p:cNvPr>
          <p:cNvSpPr>
            <a:spLocks noGrp="1"/>
          </p:cNvSpPr>
          <p:nvPr>
            <p:ph type="body" sz="quarter" idx="16"/>
          </p:nvPr>
        </p:nvSpPr>
        <p:spPr>
          <a:xfrm>
            <a:off x="6121498" y="5991037"/>
            <a:ext cx="2168008" cy="390774"/>
          </a:xfrm>
          <a:prstGeom prst="rect">
            <a:avLst/>
          </a:prstGeom>
        </p:spPr>
        <p:txBody>
          <a:bodyPr anchor="ctr"/>
          <a:lstStyle>
            <a:lvl1pPr marL="0" indent="0">
              <a:buNone/>
              <a:defRPr sz="1600"/>
            </a:lvl1pPr>
          </a:lstStyle>
          <a:p>
            <a:pPr lvl="0"/>
            <a:r>
              <a:rPr lang="en-US" noProof="0"/>
              <a:t>Click to edit Master text styles</a:t>
            </a:r>
          </a:p>
        </p:txBody>
      </p:sp>
      <p:grpSp>
        <p:nvGrpSpPr>
          <p:cNvPr id="93" name="Group 92">
            <a:extLst>
              <a:ext uri="{FF2B5EF4-FFF2-40B4-BE49-F238E27FC236}">
                <a16:creationId xmlns:a16="http://schemas.microsoft.com/office/drawing/2014/main" id="{F37D94D1-8538-4398-A0DB-C1BED07C77C3}"/>
              </a:ext>
            </a:extLst>
          </p:cNvPr>
          <p:cNvGrpSpPr/>
          <p:nvPr/>
        </p:nvGrpSpPr>
        <p:grpSpPr>
          <a:xfrm rot="5400000">
            <a:off x="8493081" y="2467085"/>
            <a:ext cx="940126" cy="641459"/>
            <a:chOff x="5576063" y="2628738"/>
            <a:chExt cx="1956042" cy="1313452"/>
          </a:xfrm>
        </p:grpSpPr>
        <p:sp>
          <p:nvSpPr>
            <p:cNvPr id="136" name="Rectangle: Rounded Corners 135">
              <a:extLst>
                <a:ext uri="{FF2B5EF4-FFF2-40B4-BE49-F238E27FC236}">
                  <a16:creationId xmlns:a16="http://schemas.microsoft.com/office/drawing/2014/main" id="{9403A1E4-C274-44CE-BB3D-BBAB64B020A8}"/>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137" name="Group 136">
              <a:extLst>
                <a:ext uri="{FF2B5EF4-FFF2-40B4-BE49-F238E27FC236}">
                  <a16:creationId xmlns:a16="http://schemas.microsoft.com/office/drawing/2014/main" id="{F8A8C834-AF39-4025-B23C-630CD1CEBC6B}"/>
                </a:ext>
              </a:extLst>
            </p:cNvPr>
            <p:cNvGrpSpPr/>
            <p:nvPr/>
          </p:nvGrpSpPr>
          <p:grpSpPr>
            <a:xfrm>
              <a:off x="5576063" y="2928266"/>
              <a:ext cx="1013924" cy="1013924"/>
              <a:chOff x="3930645" y="2386942"/>
              <a:chExt cx="1632935" cy="1632935"/>
            </a:xfrm>
          </p:grpSpPr>
          <p:grpSp>
            <p:nvGrpSpPr>
              <p:cNvPr id="139" name="Group 138">
                <a:extLst>
                  <a:ext uri="{FF2B5EF4-FFF2-40B4-BE49-F238E27FC236}">
                    <a16:creationId xmlns:a16="http://schemas.microsoft.com/office/drawing/2014/main" id="{66550E00-AB86-4DB8-9DA8-4B50B2B57B4B}"/>
                  </a:ext>
                </a:extLst>
              </p:cNvPr>
              <p:cNvGrpSpPr/>
              <p:nvPr/>
            </p:nvGrpSpPr>
            <p:grpSpPr>
              <a:xfrm>
                <a:off x="3930645" y="2386942"/>
                <a:ext cx="1632935" cy="1632935"/>
                <a:chOff x="4069862" y="2247004"/>
                <a:chExt cx="1705284" cy="1705284"/>
              </a:xfrm>
            </p:grpSpPr>
            <p:sp>
              <p:nvSpPr>
                <p:cNvPr id="141" name="Oval 140">
                  <a:extLst>
                    <a:ext uri="{FF2B5EF4-FFF2-40B4-BE49-F238E27FC236}">
                      <a16:creationId xmlns:a16="http://schemas.microsoft.com/office/drawing/2014/main" id="{B46A736E-830C-4952-A393-444C8D10F977}"/>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142" name="Partial Circle 141">
                  <a:extLst>
                    <a:ext uri="{FF2B5EF4-FFF2-40B4-BE49-F238E27FC236}">
                      <a16:creationId xmlns:a16="http://schemas.microsoft.com/office/drawing/2014/main" id="{FFA99C99-0904-4D8D-9F7D-6C25680598B1}"/>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140" name="Oval 139">
                <a:extLst>
                  <a:ext uri="{FF2B5EF4-FFF2-40B4-BE49-F238E27FC236}">
                    <a16:creationId xmlns:a16="http://schemas.microsoft.com/office/drawing/2014/main" id="{2BE7A529-4287-4B7B-8925-C2EA2644716B}"/>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138" name="Rectangle: Rounded Corners 137">
              <a:extLst>
                <a:ext uri="{FF2B5EF4-FFF2-40B4-BE49-F238E27FC236}">
                  <a16:creationId xmlns:a16="http://schemas.microsoft.com/office/drawing/2014/main" id="{9B31C28F-C7D3-43BD-8149-8004FC89E322}"/>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99" name="Group 98">
            <a:extLst>
              <a:ext uri="{FF2B5EF4-FFF2-40B4-BE49-F238E27FC236}">
                <a16:creationId xmlns:a16="http://schemas.microsoft.com/office/drawing/2014/main" id="{FE8032E7-3F0B-41A0-8718-16079772B987}"/>
              </a:ext>
            </a:extLst>
          </p:cNvPr>
          <p:cNvGrpSpPr/>
          <p:nvPr/>
        </p:nvGrpSpPr>
        <p:grpSpPr>
          <a:xfrm rot="5400000">
            <a:off x="8493081" y="3195668"/>
            <a:ext cx="940126" cy="641459"/>
            <a:chOff x="5576063" y="2628738"/>
            <a:chExt cx="1956042" cy="1313452"/>
          </a:xfrm>
        </p:grpSpPr>
        <p:sp>
          <p:nvSpPr>
            <p:cNvPr id="129" name="Rectangle: Rounded Corners 128">
              <a:extLst>
                <a:ext uri="{FF2B5EF4-FFF2-40B4-BE49-F238E27FC236}">
                  <a16:creationId xmlns:a16="http://schemas.microsoft.com/office/drawing/2014/main" id="{71E8656D-CB9E-4EDA-80AC-7C29132A2BBA}"/>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130" name="Group 129">
              <a:extLst>
                <a:ext uri="{FF2B5EF4-FFF2-40B4-BE49-F238E27FC236}">
                  <a16:creationId xmlns:a16="http://schemas.microsoft.com/office/drawing/2014/main" id="{D6B17CB3-DADB-4C15-B1F5-811587FFFD0F}"/>
                </a:ext>
              </a:extLst>
            </p:cNvPr>
            <p:cNvGrpSpPr/>
            <p:nvPr/>
          </p:nvGrpSpPr>
          <p:grpSpPr>
            <a:xfrm>
              <a:off x="5576063" y="2928266"/>
              <a:ext cx="1013924" cy="1013924"/>
              <a:chOff x="3930645" y="2386942"/>
              <a:chExt cx="1632935" cy="1632935"/>
            </a:xfrm>
          </p:grpSpPr>
          <p:grpSp>
            <p:nvGrpSpPr>
              <p:cNvPr id="132" name="Group 131">
                <a:extLst>
                  <a:ext uri="{FF2B5EF4-FFF2-40B4-BE49-F238E27FC236}">
                    <a16:creationId xmlns:a16="http://schemas.microsoft.com/office/drawing/2014/main" id="{A8B98243-637C-430D-8481-F785F37FCFEF}"/>
                  </a:ext>
                </a:extLst>
              </p:cNvPr>
              <p:cNvGrpSpPr/>
              <p:nvPr/>
            </p:nvGrpSpPr>
            <p:grpSpPr>
              <a:xfrm>
                <a:off x="3930645" y="2386942"/>
                <a:ext cx="1632935" cy="1632935"/>
                <a:chOff x="4069862" y="2247004"/>
                <a:chExt cx="1705284" cy="1705284"/>
              </a:xfrm>
            </p:grpSpPr>
            <p:sp>
              <p:nvSpPr>
                <p:cNvPr id="134" name="Oval 133">
                  <a:extLst>
                    <a:ext uri="{FF2B5EF4-FFF2-40B4-BE49-F238E27FC236}">
                      <a16:creationId xmlns:a16="http://schemas.microsoft.com/office/drawing/2014/main" id="{28029A71-0CB5-4D66-A9ED-6ECA24A5E33F}"/>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135" name="Partial Circle 134">
                  <a:extLst>
                    <a:ext uri="{FF2B5EF4-FFF2-40B4-BE49-F238E27FC236}">
                      <a16:creationId xmlns:a16="http://schemas.microsoft.com/office/drawing/2014/main" id="{79078157-38B9-4546-8E39-6E2897093BE3}"/>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133" name="Oval 132">
                <a:extLst>
                  <a:ext uri="{FF2B5EF4-FFF2-40B4-BE49-F238E27FC236}">
                    <a16:creationId xmlns:a16="http://schemas.microsoft.com/office/drawing/2014/main" id="{E35633FA-A937-4678-AD45-6344FFEF6F19}"/>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131" name="Rectangle: Rounded Corners 130">
              <a:extLst>
                <a:ext uri="{FF2B5EF4-FFF2-40B4-BE49-F238E27FC236}">
                  <a16:creationId xmlns:a16="http://schemas.microsoft.com/office/drawing/2014/main" id="{6AF143A8-E26B-4DCB-B90D-AF72F4CB38FC}"/>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100" name="Group 99">
            <a:extLst>
              <a:ext uri="{FF2B5EF4-FFF2-40B4-BE49-F238E27FC236}">
                <a16:creationId xmlns:a16="http://schemas.microsoft.com/office/drawing/2014/main" id="{53001F42-07E0-48DF-95D5-64E53C1E37E0}"/>
              </a:ext>
            </a:extLst>
          </p:cNvPr>
          <p:cNvGrpSpPr/>
          <p:nvPr/>
        </p:nvGrpSpPr>
        <p:grpSpPr>
          <a:xfrm rot="5400000">
            <a:off x="8719484" y="3666990"/>
            <a:ext cx="487319" cy="641459"/>
            <a:chOff x="5576063" y="2628738"/>
            <a:chExt cx="1013924" cy="1313452"/>
          </a:xfrm>
        </p:grpSpPr>
        <p:grpSp>
          <p:nvGrpSpPr>
            <p:cNvPr id="123" name="Group 122">
              <a:extLst>
                <a:ext uri="{FF2B5EF4-FFF2-40B4-BE49-F238E27FC236}">
                  <a16:creationId xmlns:a16="http://schemas.microsoft.com/office/drawing/2014/main" id="{7AD18A46-03A1-4422-96E7-539F0AEE5EE6}"/>
                </a:ext>
              </a:extLst>
            </p:cNvPr>
            <p:cNvGrpSpPr/>
            <p:nvPr/>
          </p:nvGrpSpPr>
          <p:grpSpPr>
            <a:xfrm>
              <a:off x="5576063" y="2928266"/>
              <a:ext cx="1013924" cy="1013924"/>
              <a:chOff x="3930645" y="2386942"/>
              <a:chExt cx="1632935" cy="1632935"/>
            </a:xfrm>
          </p:grpSpPr>
          <p:grpSp>
            <p:nvGrpSpPr>
              <p:cNvPr id="125" name="Group 124">
                <a:extLst>
                  <a:ext uri="{FF2B5EF4-FFF2-40B4-BE49-F238E27FC236}">
                    <a16:creationId xmlns:a16="http://schemas.microsoft.com/office/drawing/2014/main" id="{555C5D31-FA98-48B8-A240-950DE4A0AE03}"/>
                  </a:ext>
                </a:extLst>
              </p:cNvPr>
              <p:cNvGrpSpPr/>
              <p:nvPr/>
            </p:nvGrpSpPr>
            <p:grpSpPr>
              <a:xfrm>
                <a:off x="3930645" y="2386942"/>
                <a:ext cx="1632935" cy="1632935"/>
                <a:chOff x="4069862" y="2247004"/>
                <a:chExt cx="1705284" cy="1705284"/>
              </a:xfrm>
            </p:grpSpPr>
            <p:sp>
              <p:nvSpPr>
                <p:cNvPr id="127" name="Oval 126">
                  <a:extLst>
                    <a:ext uri="{FF2B5EF4-FFF2-40B4-BE49-F238E27FC236}">
                      <a16:creationId xmlns:a16="http://schemas.microsoft.com/office/drawing/2014/main" id="{FE911211-4FF1-4F00-87A8-999A8FE6A14A}"/>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128" name="Partial Circle 127">
                  <a:extLst>
                    <a:ext uri="{FF2B5EF4-FFF2-40B4-BE49-F238E27FC236}">
                      <a16:creationId xmlns:a16="http://schemas.microsoft.com/office/drawing/2014/main" id="{800D4C1B-357E-47B8-92D6-E66E99BFD946}"/>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126" name="Oval 125">
                <a:extLst>
                  <a:ext uri="{FF2B5EF4-FFF2-40B4-BE49-F238E27FC236}">
                    <a16:creationId xmlns:a16="http://schemas.microsoft.com/office/drawing/2014/main" id="{D763D749-C173-4BDA-A1C6-7BEBAE9C30B2}"/>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124" name="Rectangle: Rounded Corners 123">
              <a:extLst>
                <a:ext uri="{FF2B5EF4-FFF2-40B4-BE49-F238E27FC236}">
                  <a16:creationId xmlns:a16="http://schemas.microsoft.com/office/drawing/2014/main" id="{91C3C31A-D19F-4F03-9464-8D7D24F98595}"/>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sp>
        <p:nvSpPr>
          <p:cNvPr id="143" name="Content Placeholder 2">
            <a:extLst>
              <a:ext uri="{FF2B5EF4-FFF2-40B4-BE49-F238E27FC236}">
                <a16:creationId xmlns:a16="http://schemas.microsoft.com/office/drawing/2014/main" id="{8B75BBCD-7A04-4F4C-99FC-C8245B706A82}"/>
              </a:ext>
            </a:extLst>
          </p:cNvPr>
          <p:cNvSpPr txBox="1">
            <a:spLocks/>
          </p:cNvSpPr>
          <p:nvPr/>
        </p:nvSpPr>
        <p:spPr>
          <a:xfrm>
            <a:off x="8544319" y="2406503"/>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7.</a:t>
            </a:r>
          </a:p>
        </p:txBody>
      </p:sp>
      <p:sp>
        <p:nvSpPr>
          <p:cNvPr id="144" name="Content Placeholder 2">
            <a:extLst>
              <a:ext uri="{FF2B5EF4-FFF2-40B4-BE49-F238E27FC236}">
                <a16:creationId xmlns:a16="http://schemas.microsoft.com/office/drawing/2014/main" id="{629F3B42-F585-41EA-AC4A-F2A19BDD6E04}"/>
              </a:ext>
            </a:extLst>
          </p:cNvPr>
          <p:cNvSpPr txBox="1">
            <a:spLocks/>
          </p:cNvSpPr>
          <p:nvPr/>
        </p:nvSpPr>
        <p:spPr>
          <a:xfrm>
            <a:off x="8537306" y="3132280"/>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8.</a:t>
            </a:r>
          </a:p>
        </p:txBody>
      </p:sp>
      <p:sp>
        <p:nvSpPr>
          <p:cNvPr id="145" name="Content Placeholder 2">
            <a:extLst>
              <a:ext uri="{FF2B5EF4-FFF2-40B4-BE49-F238E27FC236}">
                <a16:creationId xmlns:a16="http://schemas.microsoft.com/office/drawing/2014/main" id="{09C03E38-D704-459E-AFE6-80C745FE99F7}"/>
              </a:ext>
            </a:extLst>
          </p:cNvPr>
          <p:cNvSpPr txBox="1">
            <a:spLocks/>
          </p:cNvSpPr>
          <p:nvPr/>
        </p:nvSpPr>
        <p:spPr>
          <a:xfrm>
            <a:off x="8544319" y="3831057"/>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9.</a:t>
            </a:r>
          </a:p>
        </p:txBody>
      </p:sp>
      <p:sp>
        <p:nvSpPr>
          <p:cNvPr id="149" name="Text Placeholder 5">
            <a:extLst>
              <a:ext uri="{FF2B5EF4-FFF2-40B4-BE49-F238E27FC236}">
                <a16:creationId xmlns:a16="http://schemas.microsoft.com/office/drawing/2014/main" id="{8A33AC3B-787F-4C5D-BEEE-B9E318AC9F3E}"/>
              </a:ext>
            </a:extLst>
          </p:cNvPr>
          <p:cNvSpPr>
            <a:spLocks noGrp="1"/>
          </p:cNvSpPr>
          <p:nvPr>
            <p:ph type="body" sz="quarter" idx="17"/>
          </p:nvPr>
        </p:nvSpPr>
        <p:spPr>
          <a:xfrm>
            <a:off x="9553854" y="2414297"/>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150" name="Text Placeholder 5">
            <a:extLst>
              <a:ext uri="{FF2B5EF4-FFF2-40B4-BE49-F238E27FC236}">
                <a16:creationId xmlns:a16="http://schemas.microsoft.com/office/drawing/2014/main" id="{626C7CB7-D33F-4510-9CB9-A7DE0641B9D4}"/>
              </a:ext>
            </a:extLst>
          </p:cNvPr>
          <p:cNvSpPr>
            <a:spLocks noGrp="1"/>
          </p:cNvSpPr>
          <p:nvPr>
            <p:ph type="body" sz="quarter" idx="18"/>
          </p:nvPr>
        </p:nvSpPr>
        <p:spPr>
          <a:xfrm>
            <a:off x="9553854" y="3147189"/>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151" name="Text Placeholder 5">
            <a:extLst>
              <a:ext uri="{FF2B5EF4-FFF2-40B4-BE49-F238E27FC236}">
                <a16:creationId xmlns:a16="http://schemas.microsoft.com/office/drawing/2014/main" id="{BCF89207-B775-427A-A945-E33E29168A66}"/>
              </a:ext>
            </a:extLst>
          </p:cNvPr>
          <p:cNvSpPr>
            <a:spLocks noGrp="1"/>
          </p:cNvSpPr>
          <p:nvPr>
            <p:ph type="body" sz="quarter" idx="19"/>
          </p:nvPr>
        </p:nvSpPr>
        <p:spPr>
          <a:xfrm>
            <a:off x="9553854" y="3844914"/>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101" name="Freeform: Shape 100">
            <a:extLst>
              <a:ext uri="{FF2B5EF4-FFF2-40B4-BE49-F238E27FC236}">
                <a16:creationId xmlns:a16="http://schemas.microsoft.com/office/drawing/2014/main" id="{EECD9C96-9390-4D2A-A671-02265038C65B}"/>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35106127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itle and Two Content - Abstract Grey Right">
    <p:spTree>
      <p:nvGrpSpPr>
        <p:cNvPr id="1" name=""/>
        <p:cNvGrpSpPr/>
        <p:nvPr/>
      </p:nvGrpSpPr>
      <p:grpSpPr>
        <a:xfrm>
          <a:off x="0" y="0"/>
          <a:ext cx="0" cy="0"/>
          <a:chOff x="0" y="0"/>
          <a:chExt cx="0" cy="0"/>
        </a:xfrm>
      </p:grpSpPr>
      <p:pic>
        <p:nvPicPr>
          <p:cNvPr id="11" name="Picture 10" descr="A picture containing indoor&#10;&#10;Description automatically generated">
            <a:extLst>
              <a:ext uri="{FF2B5EF4-FFF2-40B4-BE49-F238E27FC236}">
                <a16:creationId xmlns:a16="http://schemas.microsoft.com/office/drawing/2014/main" id="{443CD586-A196-41D8-B943-86D50C0F03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92773" y="0"/>
            <a:ext cx="9699227" cy="6858000"/>
          </a:xfrm>
          <a:prstGeom prst="rect">
            <a:avLst/>
          </a:prstGeom>
        </p:spPr>
      </p:pic>
      <p:sp>
        <p:nvSpPr>
          <p:cNvPr id="12" name="Rectangle 11">
            <a:extLst>
              <a:ext uri="{FF2B5EF4-FFF2-40B4-BE49-F238E27FC236}">
                <a16:creationId xmlns:a16="http://schemas.microsoft.com/office/drawing/2014/main" id="{63A6BB1E-ADC9-40DD-9F27-27BC31868D9A}"/>
              </a:ext>
            </a:extLst>
          </p:cNvPr>
          <p:cNvSpPr/>
          <p:nvPr userDrawn="1"/>
        </p:nvSpPr>
        <p:spPr>
          <a:xfrm rot="10800000">
            <a:off x="2209800" y="0"/>
            <a:ext cx="7931150" cy="6858000"/>
          </a:xfrm>
          <a:prstGeom prst="rect">
            <a:avLst/>
          </a:prstGeom>
          <a:gradFill flip="none" rotWithShape="1">
            <a:gsLst>
              <a:gs pos="0">
                <a:srgbClr val="FFFFFF">
                  <a:alpha val="0"/>
                </a:srgbClr>
              </a:gs>
              <a:gs pos="74000">
                <a:schemeClr val="bg1"/>
              </a:gs>
              <a:gs pos="83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a:extLst>
              <a:ext uri="{FF2B5EF4-FFF2-40B4-BE49-F238E27FC236}">
                <a16:creationId xmlns:a16="http://schemas.microsoft.com/office/drawing/2014/main" id="{FC80D4AB-E178-4B86-8C51-9AC5F0FFCEDE}"/>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4A6A961F-7E81-4064-950F-B81A77C3294E}"/>
              </a:ext>
            </a:extLst>
          </p:cNvPr>
          <p:cNvSpPr>
            <a:spLocks noGrp="1"/>
          </p:cNvSpPr>
          <p:nvPr>
            <p:ph sz="half" idx="1"/>
          </p:nvPr>
        </p:nvSpPr>
        <p:spPr>
          <a:xfrm>
            <a:off x="838200" y="1435994"/>
            <a:ext cx="5181600" cy="4740969"/>
          </a:xfrm>
        </p:spPr>
        <p:txBody>
          <a:bodyPr/>
          <a:lstStyle>
            <a:lvl1pPr marL="228600" indent="-228600">
              <a:buFontTx/>
              <a:buBlip>
                <a:blip r:embed="rId3"/>
              </a:buBlip>
              <a:defRPr/>
            </a:lvl1pPr>
            <a:lvl2pPr marL="685800" indent="-228600">
              <a:buFontTx/>
              <a:buBlip>
                <a:blip r:embed="rId3"/>
              </a:buBlip>
              <a:defRPr/>
            </a:lvl2pPr>
            <a:lvl3pPr marL="1143000" indent="-228600">
              <a:buFontTx/>
              <a:buBlip>
                <a:blip r:embed="rId3"/>
              </a:buBlip>
              <a:defRPr/>
            </a:lvl3pPr>
            <a:lvl4pPr marL="1600200" indent="-228600">
              <a:buFontTx/>
              <a:buBlip>
                <a:blip r:embed="rId3"/>
              </a:buBlip>
              <a:defRPr/>
            </a:lvl4pPr>
            <a:lvl5pPr marL="2057400" indent="-228600">
              <a:buFontTx/>
              <a:buBlip>
                <a:blip r:embed="rId3"/>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Content Placeholder 3">
            <a:extLst>
              <a:ext uri="{FF2B5EF4-FFF2-40B4-BE49-F238E27FC236}">
                <a16:creationId xmlns:a16="http://schemas.microsoft.com/office/drawing/2014/main" id="{97BD9123-B1BC-4CAB-8E1D-8ED39B724AFA}"/>
              </a:ext>
            </a:extLst>
          </p:cNvPr>
          <p:cNvSpPr>
            <a:spLocks noGrp="1"/>
          </p:cNvSpPr>
          <p:nvPr>
            <p:ph sz="half" idx="2"/>
          </p:nvPr>
        </p:nvSpPr>
        <p:spPr>
          <a:xfrm>
            <a:off x="6172200" y="1435994"/>
            <a:ext cx="5181600" cy="4740969"/>
          </a:xfrm>
        </p:spPr>
        <p:txBody>
          <a:bodyPr/>
          <a:lstStyle>
            <a:lvl1pPr marL="228600" indent="-228600">
              <a:buFontTx/>
              <a:buBlip>
                <a:blip r:embed="rId3"/>
              </a:buBlip>
              <a:defRPr/>
            </a:lvl1pPr>
            <a:lvl2pPr marL="685800" indent="-228600">
              <a:buFontTx/>
              <a:buBlip>
                <a:blip r:embed="rId3"/>
              </a:buBlip>
              <a:defRPr/>
            </a:lvl2pPr>
            <a:lvl3pPr marL="1143000" indent="-228600">
              <a:buFontTx/>
              <a:buBlip>
                <a:blip r:embed="rId3"/>
              </a:buBlip>
              <a:defRPr/>
            </a:lvl3pPr>
            <a:lvl4pPr marL="1600200" indent="-228600">
              <a:buFontTx/>
              <a:buBlip>
                <a:blip r:embed="rId3"/>
              </a:buBlip>
              <a:defRPr/>
            </a:lvl4pPr>
            <a:lvl5pPr marL="2057400" indent="-228600">
              <a:buFontTx/>
              <a:buBlip>
                <a:blip r:embed="rId3"/>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5" name="Date Placeholder 4">
            <a:extLst>
              <a:ext uri="{FF2B5EF4-FFF2-40B4-BE49-F238E27FC236}">
                <a16:creationId xmlns:a16="http://schemas.microsoft.com/office/drawing/2014/main" id="{9857BC7F-F432-403A-8510-7ABAD3A655F2}"/>
              </a:ext>
            </a:extLst>
          </p:cNvPr>
          <p:cNvSpPr>
            <a:spLocks noGrp="1"/>
          </p:cNvSpPr>
          <p:nvPr>
            <p:ph type="dt" sz="half" idx="10"/>
          </p:nvPr>
        </p:nvSpPr>
        <p:spPr/>
        <p:txBody>
          <a:bodyPr/>
          <a:lstStyle/>
          <a:p>
            <a:fld id="{551A911D-AEE3-4591-B219-2F6387B1F846}" type="datetimeFigureOut">
              <a:rPr lang="en-FI" smtClean="0"/>
              <a:t>19/04/2024</a:t>
            </a:fld>
            <a:endParaRPr lang="en-FI"/>
          </a:p>
        </p:txBody>
      </p:sp>
      <p:sp>
        <p:nvSpPr>
          <p:cNvPr id="6" name="Footer Placeholder 5">
            <a:extLst>
              <a:ext uri="{FF2B5EF4-FFF2-40B4-BE49-F238E27FC236}">
                <a16:creationId xmlns:a16="http://schemas.microsoft.com/office/drawing/2014/main" id="{C7DF179F-3BF4-4AD8-9F64-4FD6B9A696EE}"/>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BB9D11DE-C09F-4B55-BA47-9F6377275F13}"/>
              </a:ext>
            </a:extLst>
          </p:cNvPr>
          <p:cNvSpPr>
            <a:spLocks noGrp="1"/>
          </p:cNvSpPr>
          <p:nvPr>
            <p:ph type="sldNum" sz="quarter" idx="12"/>
          </p:nvPr>
        </p:nvSpPr>
        <p:spPr/>
        <p:txBody>
          <a:bodyPr/>
          <a:lstStyle/>
          <a:p>
            <a:fld id="{F8520A65-6263-48EA-8C37-45A5990DA387}" type="slidenum">
              <a:rPr lang="en-FI" smtClean="0"/>
              <a:t>‹#›</a:t>
            </a:fld>
            <a:endParaRPr lang="en-FI"/>
          </a:p>
        </p:txBody>
      </p:sp>
      <p:pic>
        <p:nvPicPr>
          <p:cNvPr id="9" name="Picture 8" descr="A picture containing icon&#10;&#10;Description automatically generated">
            <a:extLst>
              <a:ext uri="{FF2B5EF4-FFF2-40B4-BE49-F238E27FC236}">
                <a16:creationId xmlns:a16="http://schemas.microsoft.com/office/drawing/2014/main" id="{05D06D7C-D67B-4EEB-B857-EB1603251BD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spTree>
    <p:extLst>
      <p:ext uri="{BB962C8B-B14F-4D97-AF65-F5344CB8AC3E}">
        <p14:creationId xmlns:p14="http://schemas.microsoft.com/office/powerpoint/2010/main" val="320955709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Screenshot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E4CEE-E315-4CBD-A7B1-E4996471C895}"/>
              </a:ext>
            </a:extLst>
          </p:cNvPr>
          <p:cNvSpPr>
            <a:spLocks noGrp="1"/>
          </p:cNvSpPr>
          <p:nvPr>
            <p:ph type="title"/>
          </p:nvPr>
        </p:nvSpPr>
        <p:spPr>
          <a:xfrm>
            <a:off x="839788" y="457200"/>
            <a:ext cx="3932237" cy="1371600"/>
          </a:xfrm>
        </p:spPr>
        <p:txBody>
          <a:bodyPr anchor="b">
            <a:normAutofit/>
          </a:bodyPr>
          <a:lstStyle>
            <a:lvl1pPr>
              <a:defRPr sz="2400"/>
            </a:lvl1pPr>
          </a:lstStyle>
          <a:p>
            <a:r>
              <a:rPr lang="en-US"/>
              <a:t>Click to edit Master title style</a:t>
            </a:r>
            <a:endParaRPr lang="en-FI"/>
          </a:p>
        </p:txBody>
      </p:sp>
      <p:sp>
        <p:nvSpPr>
          <p:cNvPr id="3" name="Content Placeholder 2">
            <a:extLst>
              <a:ext uri="{FF2B5EF4-FFF2-40B4-BE49-F238E27FC236}">
                <a16:creationId xmlns:a16="http://schemas.microsoft.com/office/drawing/2014/main" id="{AE41A8E3-AD0D-401E-A03F-D54563C57364}"/>
              </a:ext>
            </a:extLst>
          </p:cNvPr>
          <p:cNvSpPr>
            <a:spLocks noGrp="1"/>
          </p:cNvSpPr>
          <p:nvPr>
            <p:ph idx="1"/>
          </p:nvPr>
        </p:nvSpPr>
        <p:spPr>
          <a:xfrm>
            <a:off x="5183188" y="2049462"/>
            <a:ext cx="6172200" cy="3811588"/>
          </a:xfrm>
        </p:spPr>
        <p:txBody>
          <a:bodyPr/>
          <a:lstStyle>
            <a:lvl1pPr marL="228600" indent="-228600">
              <a:buFontTx/>
              <a:buBlip>
                <a:blip r:embed="rId2"/>
              </a:buBlip>
              <a:defRPr sz="1600"/>
            </a:lvl1pPr>
            <a:lvl2pPr marL="685800" indent="-228600">
              <a:buFontTx/>
              <a:buBlip>
                <a:blip r:embed="rId2"/>
              </a:buBlip>
              <a:defRPr sz="1400"/>
            </a:lvl2pPr>
            <a:lvl3pPr marL="1143000" indent="-228600">
              <a:buFontTx/>
              <a:buBlip>
                <a:blip r:embed="rId2"/>
              </a:buBlip>
              <a:defRPr sz="1200"/>
            </a:lvl3pPr>
            <a:lvl4pPr marL="1600200" indent="-228600">
              <a:buFontTx/>
              <a:buBlip>
                <a:blip r:embed="rId2"/>
              </a:buBlip>
              <a:defRPr sz="1000"/>
            </a:lvl4pPr>
            <a:lvl5pPr marL="2057400" indent="-228600">
              <a:buFontTx/>
              <a:buBlip>
                <a:blip r:embed="rId2"/>
              </a:buBlip>
              <a:defRPr sz="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Text Placeholder 3">
            <a:extLst>
              <a:ext uri="{FF2B5EF4-FFF2-40B4-BE49-F238E27FC236}">
                <a16:creationId xmlns:a16="http://schemas.microsoft.com/office/drawing/2014/main" id="{84A4710C-1348-4643-A58E-135F209D74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51DAF6-AB1E-4179-B514-F50703D16D86}"/>
              </a:ext>
            </a:extLst>
          </p:cNvPr>
          <p:cNvSpPr>
            <a:spLocks noGrp="1"/>
          </p:cNvSpPr>
          <p:nvPr>
            <p:ph type="dt" sz="half" idx="10"/>
          </p:nvPr>
        </p:nvSpPr>
        <p:spPr/>
        <p:txBody>
          <a:bodyPr/>
          <a:lstStyle/>
          <a:p>
            <a:fld id="{551A911D-AEE3-4591-B219-2F6387B1F846}" type="datetimeFigureOut">
              <a:rPr lang="en-FI" smtClean="0"/>
              <a:t>19/04/2024</a:t>
            </a:fld>
            <a:endParaRPr lang="en-FI"/>
          </a:p>
        </p:txBody>
      </p:sp>
      <p:sp>
        <p:nvSpPr>
          <p:cNvPr id="6" name="Footer Placeholder 5">
            <a:extLst>
              <a:ext uri="{FF2B5EF4-FFF2-40B4-BE49-F238E27FC236}">
                <a16:creationId xmlns:a16="http://schemas.microsoft.com/office/drawing/2014/main" id="{9F5CC0AA-180C-480A-8D02-2EA253DFF284}"/>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18CD6AF5-F2E7-4316-8572-6A7DAC4C3A04}"/>
              </a:ext>
            </a:extLst>
          </p:cNvPr>
          <p:cNvSpPr>
            <a:spLocks noGrp="1"/>
          </p:cNvSpPr>
          <p:nvPr>
            <p:ph type="sldNum" sz="quarter" idx="12"/>
          </p:nvPr>
        </p:nvSpPr>
        <p:spPr/>
        <p:txBody>
          <a:bodyPr/>
          <a:lstStyle/>
          <a:p>
            <a:fld id="{F8520A65-6263-48EA-8C37-45A5990DA387}" type="slidenum">
              <a:rPr lang="en-FI" smtClean="0"/>
              <a:t>‹#›</a:t>
            </a:fld>
            <a:endParaRPr lang="en-FI"/>
          </a:p>
        </p:txBody>
      </p:sp>
    </p:spTree>
    <p:extLst>
      <p:ext uri="{BB962C8B-B14F-4D97-AF65-F5344CB8AC3E}">
        <p14:creationId xmlns:p14="http://schemas.microsoft.com/office/powerpoint/2010/main" val="223515204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Screenshot Friendly - Grey">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F73C47C-6C22-4A36-AD50-CA20D27866E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6852684" cy="6852684"/>
          </a:xfrm>
          <a:prstGeom prst="rect">
            <a:avLst/>
          </a:prstGeom>
        </p:spPr>
      </p:pic>
      <p:sp>
        <p:nvSpPr>
          <p:cNvPr id="12" name="Rectangle 11">
            <a:extLst>
              <a:ext uri="{FF2B5EF4-FFF2-40B4-BE49-F238E27FC236}">
                <a16:creationId xmlns:a16="http://schemas.microsoft.com/office/drawing/2014/main" id="{2E44C521-AFB3-4F15-A7AE-79DC5B89090C}"/>
              </a:ext>
            </a:extLst>
          </p:cNvPr>
          <p:cNvSpPr/>
          <p:nvPr userDrawn="1"/>
        </p:nvSpPr>
        <p:spPr>
          <a:xfrm>
            <a:off x="-793379" y="-5316"/>
            <a:ext cx="7931150" cy="6858000"/>
          </a:xfrm>
          <a:prstGeom prst="rect">
            <a:avLst/>
          </a:prstGeom>
          <a:gradFill flip="none" rotWithShape="1">
            <a:gsLst>
              <a:gs pos="0">
                <a:srgbClr val="FFFFFF">
                  <a:alpha val="0"/>
                </a:srgbClr>
              </a:gs>
              <a:gs pos="74000">
                <a:schemeClr val="bg1"/>
              </a:gs>
              <a:gs pos="83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a:extLst>
              <a:ext uri="{FF2B5EF4-FFF2-40B4-BE49-F238E27FC236}">
                <a16:creationId xmlns:a16="http://schemas.microsoft.com/office/drawing/2014/main" id="{6D7E4CEE-E315-4CBD-A7B1-E4996471C895}"/>
              </a:ext>
            </a:extLst>
          </p:cNvPr>
          <p:cNvSpPr>
            <a:spLocks noGrp="1"/>
          </p:cNvSpPr>
          <p:nvPr>
            <p:ph type="title"/>
          </p:nvPr>
        </p:nvSpPr>
        <p:spPr>
          <a:xfrm>
            <a:off x="839788" y="457200"/>
            <a:ext cx="8793310" cy="1371600"/>
          </a:xfrm>
        </p:spPr>
        <p:txBody>
          <a:bodyPr anchor="b">
            <a:normAutofit/>
          </a:bodyPr>
          <a:lstStyle>
            <a:lvl1pPr>
              <a:defRPr sz="2400"/>
            </a:lvl1pPr>
          </a:lstStyle>
          <a:p>
            <a:r>
              <a:rPr lang="en-US"/>
              <a:t>Click to edit Master title style</a:t>
            </a:r>
            <a:endParaRPr lang="en-FI"/>
          </a:p>
        </p:txBody>
      </p:sp>
      <p:sp>
        <p:nvSpPr>
          <p:cNvPr id="3" name="Content Placeholder 2">
            <a:extLst>
              <a:ext uri="{FF2B5EF4-FFF2-40B4-BE49-F238E27FC236}">
                <a16:creationId xmlns:a16="http://schemas.microsoft.com/office/drawing/2014/main" id="{AE41A8E3-AD0D-401E-A03F-D54563C57364}"/>
              </a:ext>
            </a:extLst>
          </p:cNvPr>
          <p:cNvSpPr>
            <a:spLocks noGrp="1"/>
          </p:cNvSpPr>
          <p:nvPr>
            <p:ph idx="1"/>
          </p:nvPr>
        </p:nvSpPr>
        <p:spPr>
          <a:xfrm>
            <a:off x="5183188" y="2049462"/>
            <a:ext cx="6172200" cy="3811588"/>
          </a:xfrm>
        </p:spPr>
        <p:txBody>
          <a:bodyPr/>
          <a:lstStyle>
            <a:lvl1pPr marL="228600" indent="-228600">
              <a:buFontTx/>
              <a:buBlip>
                <a:blip r:embed="rId3"/>
              </a:buBlip>
              <a:defRPr sz="1600"/>
            </a:lvl1pPr>
            <a:lvl2pPr marL="685800" indent="-228600">
              <a:buFontTx/>
              <a:buBlip>
                <a:blip r:embed="rId3"/>
              </a:buBlip>
              <a:defRPr sz="1400"/>
            </a:lvl2pPr>
            <a:lvl3pPr marL="1143000" indent="-228600">
              <a:buFontTx/>
              <a:buBlip>
                <a:blip r:embed="rId3"/>
              </a:buBlip>
              <a:defRPr sz="1200"/>
            </a:lvl3pPr>
            <a:lvl4pPr marL="1600200" indent="-228600">
              <a:buFontTx/>
              <a:buBlip>
                <a:blip r:embed="rId3"/>
              </a:buBlip>
              <a:defRPr sz="1000"/>
            </a:lvl4pPr>
            <a:lvl5pPr marL="2057400" indent="-228600">
              <a:buFontTx/>
              <a:buBlip>
                <a:blip r:embed="rId3"/>
              </a:buBlip>
              <a:defRPr sz="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Text Placeholder 3">
            <a:extLst>
              <a:ext uri="{FF2B5EF4-FFF2-40B4-BE49-F238E27FC236}">
                <a16:creationId xmlns:a16="http://schemas.microsoft.com/office/drawing/2014/main" id="{84A4710C-1348-4643-A58E-135F209D74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51DAF6-AB1E-4179-B514-F50703D16D86}"/>
              </a:ext>
            </a:extLst>
          </p:cNvPr>
          <p:cNvSpPr>
            <a:spLocks noGrp="1"/>
          </p:cNvSpPr>
          <p:nvPr>
            <p:ph type="dt" sz="half" idx="10"/>
          </p:nvPr>
        </p:nvSpPr>
        <p:spPr/>
        <p:txBody>
          <a:bodyPr/>
          <a:lstStyle/>
          <a:p>
            <a:fld id="{551A911D-AEE3-4591-B219-2F6387B1F846}" type="datetimeFigureOut">
              <a:rPr lang="en-FI" smtClean="0"/>
              <a:t>19/04/2024</a:t>
            </a:fld>
            <a:endParaRPr lang="en-FI"/>
          </a:p>
        </p:txBody>
      </p:sp>
      <p:sp>
        <p:nvSpPr>
          <p:cNvPr id="6" name="Footer Placeholder 5">
            <a:extLst>
              <a:ext uri="{FF2B5EF4-FFF2-40B4-BE49-F238E27FC236}">
                <a16:creationId xmlns:a16="http://schemas.microsoft.com/office/drawing/2014/main" id="{9F5CC0AA-180C-480A-8D02-2EA253DFF284}"/>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18CD6AF5-F2E7-4316-8572-6A7DAC4C3A04}"/>
              </a:ext>
            </a:extLst>
          </p:cNvPr>
          <p:cNvSpPr>
            <a:spLocks noGrp="1"/>
          </p:cNvSpPr>
          <p:nvPr>
            <p:ph type="sldNum" sz="quarter" idx="12"/>
          </p:nvPr>
        </p:nvSpPr>
        <p:spPr/>
        <p:txBody>
          <a:bodyPr/>
          <a:lstStyle/>
          <a:p>
            <a:fld id="{F8520A65-6263-48EA-8C37-45A5990DA387}" type="slidenum">
              <a:rPr lang="en-FI" smtClean="0"/>
              <a:t>‹#›</a:t>
            </a:fld>
            <a:endParaRPr lang="en-FI"/>
          </a:p>
        </p:txBody>
      </p:sp>
      <p:sp>
        <p:nvSpPr>
          <p:cNvPr id="13" name="Freeform: Shape 12">
            <a:extLst>
              <a:ext uri="{FF2B5EF4-FFF2-40B4-BE49-F238E27FC236}">
                <a16:creationId xmlns:a16="http://schemas.microsoft.com/office/drawing/2014/main" id="{B51754CC-5DFE-4DDA-BAA1-740E54B1F9EE}"/>
              </a:ext>
            </a:extLst>
          </p:cNvPr>
          <p:cNvSpPr/>
          <p:nvPr userDrawn="1"/>
        </p:nvSpPr>
        <p:spPr>
          <a:xfrm>
            <a:off x="0" y="6250891"/>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FI"/>
          </a:p>
        </p:txBody>
      </p:sp>
    </p:spTree>
    <p:extLst>
      <p:ext uri="{BB962C8B-B14F-4D97-AF65-F5344CB8AC3E}">
        <p14:creationId xmlns:p14="http://schemas.microsoft.com/office/powerpoint/2010/main" val="217937620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Screenshot Friendly - Blue">
    <p:spTree>
      <p:nvGrpSpPr>
        <p:cNvPr id="1" name=""/>
        <p:cNvGrpSpPr/>
        <p:nvPr/>
      </p:nvGrpSpPr>
      <p:grpSpPr>
        <a:xfrm>
          <a:off x="0" y="0"/>
          <a:ext cx="0" cy="0"/>
          <a:chOff x="0" y="0"/>
          <a:chExt cx="0" cy="0"/>
        </a:xfrm>
      </p:grpSpPr>
      <p:pic>
        <p:nvPicPr>
          <p:cNvPr id="8" name="Picture 7" descr="A picture containing outdoor object, night, web, lit&#10;&#10;Description automatically generated">
            <a:extLst>
              <a:ext uri="{FF2B5EF4-FFF2-40B4-BE49-F238E27FC236}">
                <a16:creationId xmlns:a16="http://schemas.microsoft.com/office/drawing/2014/main" id="{3BCD30EE-6C34-4E9A-8A6E-D7D0378452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651" y="253601"/>
            <a:ext cx="11309350" cy="6604399"/>
          </a:xfrm>
          <a:prstGeom prst="rect">
            <a:avLst/>
          </a:prstGeom>
        </p:spPr>
      </p:pic>
      <p:sp>
        <p:nvSpPr>
          <p:cNvPr id="9" name="TextBox 8">
            <a:extLst>
              <a:ext uri="{FF2B5EF4-FFF2-40B4-BE49-F238E27FC236}">
                <a16:creationId xmlns:a16="http://schemas.microsoft.com/office/drawing/2014/main" id="{873385E0-7774-4AE0-A1DB-0F0DD482DF98}"/>
              </a:ext>
            </a:extLst>
          </p:cNvPr>
          <p:cNvSpPr txBox="1"/>
          <p:nvPr userDrawn="1"/>
        </p:nvSpPr>
        <p:spPr>
          <a:xfrm>
            <a:off x="5183187" y="2049462"/>
            <a:ext cx="6215063" cy="3819526"/>
          </a:xfrm>
          <a:prstGeom prst="roundRect">
            <a:avLst>
              <a:gd name="adj" fmla="val 6964"/>
            </a:avLst>
          </a:prstGeom>
          <a:solidFill>
            <a:srgbClr val="FAFAFA"/>
          </a:solidFill>
          <a:ln w="12700" cap="flat" cmpd="sng" algn="ctr">
            <a:noFill/>
            <a:prstDash val="solid"/>
            <a:miter lim="800000"/>
          </a:ln>
          <a:effectLst>
            <a:outerShdw blurRad="50800" dist="38100" dir="2700000" algn="tl" rotWithShape="0">
              <a:prstClr val="black">
                <a:alpha val="40000"/>
              </a:prstClr>
            </a:outerShdw>
          </a:effectLst>
        </p:spPr>
        <p:txBody>
          <a:bodyPr wrap="square" lIns="468000" tIns="432000" rIns="144000" bIns="36000" rtlCol="0" anchor="t">
            <a:noAutofit/>
          </a:bodyPr>
          <a:lstStyle/>
          <a:p>
            <a:pPr>
              <a:defRPr/>
            </a:pPr>
            <a:endParaRPr kumimoji="0" lang="en-US" sz="1600" b="0" i="0" u="none" strike="noStrike" kern="0" cap="none" spc="0" normalizeH="0" baseline="0" noProof="0">
              <a:ln>
                <a:noFill/>
              </a:ln>
              <a:solidFill>
                <a:srgbClr val="3F454F"/>
              </a:solidFill>
              <a:effectLst/>
              <a:uLnTx/>
              <a:uFillTx/>
              <a:latin typeface="+mj-lt"/>
              <a:ea typeface="+mn-ea"/>
              <a:cs typeface="Segoe UI" panose="020B0502040204020203" pitchFamily="34" charset="0"/>
            </a:endParaRPr>
          </a:p>
        </p:txBody>
      </p:sp>
      <p:sp>
        <p:nvSpPr>
          <p:cNvPr id="2" name="Title 1">
            <a:extLst>
              <a:ext uri="{FF2B5EF4-FFF2-40B4-BE49-F238E27FC236}">
                <a16:creationId xmlns:a16="http://schemas.microsoft.com/office/drawing/2014/main" id="{6D7E4CEE-E315-4CBD-A7B1-E4996471C895}"/>
              </a:ext>
            </a:extLst>
          </p:cNvPr>
          <p:cNvSpPr>
            <a:spLocks noGrp="1"/>
          </p:cNvSpPr>
          <p:nvPr>
            <p:ph type="title"/>
          </p:nvPr>
        </p:nvSpPr>
        <p:spPr>
          <a:xfrm>
            <a:off x="839788" y="457200"/>
            <a:ext cx="3932237" cy="1371600"/>
          </a:xfrm>
        </p:spPr>
        <p:txBody>
          <a:bodyPr anchor="b">
            <a:normAutofit/>
          </a:bodyPr>
          <a:lstStyle>
            <a:lvl1pPr>
              <a:defRPr sz="2400"/>
            </a:lvl1pPr>
          </a:lstStyle>
          <a:p>
            <a:r>
              <a:rPr lang="en-US"/>
              <a:t>Click to edit Master title style</a:t>
            </a:r>
            <a:endParaRPr lang="en-FI"/>
          </a:p>
        </p:txBody>
      </p:sp>
      <p:sp>
        <p:nvSpPr>
          <p:cNvPr id="3" name="Content Placeholder 2">
            <a:extLst>
              <a:ext uri="{FF2B5EF4-FFF2-40B4-BE49-F238E27FC236}">
                <a16:creationId xmlns:a16="http://schemas.microsoft.com/office/drawing/2014/main" id="{AE41A8E3-AD0D-401E-A03F-D54563C57364}"/>
              </a:ext>
            </a:extLst>
          </p:cNvPr>
          <p:cNvSpPr>
            <a:spLocks noGrp="1"/>
          </p:cNvSpPr>
          <p:nvPr>
            <p:ph idx="1"/>
          </p:nvPr>
        </p:nvSpPr>
        <p:spPr>
          <a:xfrm>
            <a:off x="5566124" y="2337760"/>
            <a:ext cx="5449187" cy="3242930"/>
          </a:xfrm>
        </p:spPr>
        <p:txBody>
          <a:bodyPr/>
          <a:lstStyle>
            <a:lvl1pPr marL="228600" indent="-228600">
              <a:buFontTx/>
              <a:buBlip>
                <a:blip r:embed="rId3"/>
              </a:buBlip>
              <a:defRPr sz="1600"/>
            </a:lvl1pPr>
            <a:lvl2pPr marL="685800" indent="-228600">
              <a:buFontTx/>
              <a:buBlip>
                <a:blip r:embed="rId3"/>
              </a:buBlip>
              <a:defRPr sz="1400"/>
            </a:lvl2pPr>
            <a:lvl3pPr marL="1143000" indent="-228600">
              <a:buFontTx/>
              <a:buBlip>
                <a:blip r:embed="rId3"/>
              </a:buBlip>
              <a:defRPr sz="1200"/>
            </a:lvl3pPr>
            <a:lvl4pPr marL="1600200" indent="-228600">
              <a:buFontTx/>
              <a:buBlip>
                <a:blip r:embed="rId3"/>
              </a:buBlip>
              <a:defRPr sz="1000"/>
            </a:lvl4pPr>
            <a:lvl5pPr marL="2057400" indent="-228600">
              <a:buFontTx/>
              <a:buBlip>
                <a:blip r:embed="rId3"/>
              </a:buBlip>
              <a:defRPr sz="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Text Placeholder 3">
            <a:extLst>
              <a:ext uri="{FF2B5EF4-FFF2-40B4-BE49-F238E27FC236}">
                <a16:creationId xmlns:a16="http://schemas.microsoft.com/office/drawing/2014/main" id="{84A4710C-1348-4643-A58E-135F209D74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51DAF6-AB1E-4179-B514-F50703D16D86}"/>
              </a:ext>
            </a:extLst>
          </p:cNvPr>
          <p:cNvSpPr>
            <a:spLocks noGrp="1"/>
          </p:cNvSpPr>
          <p:nvPr>
            <p:ph type="dt" sz="half" idx="10"/>
          </p:nvPr>
        </p:nvSpPr>
        <p:spPr/>
        <p:txBody>
          <a:bodyPr/>
          <a:lstStyle/>
          <a:p>
            <a:fld id="{551A911D-AEE3-4591-B219-2F6387B1F846}" type="datetimeFigureOut">
              <a:rPr lang="en-FI" smtClean="0"/>
              <a:t>19/04/2024</a:t>
            </a:fld>
            <a:endParaRPr lang="en-FI"/>
          </a:p>
        </p:txBody>
      </p:sp>
      <p:sp>
        <p:nvSpPr>
          <p:cNvPr id="6" name="Footer Placeholder 5">
            <a:extLst>
              <a:ext uri="{FF2B5EF4-FFF2-40B4-BE49-F238E27FC236}">
                <a16:creationId xmlns:a16="http://schemas.microsoft.com/office/drawing/2014/main" id="{9F5CC0AA-180C-480A-8D02-2EA253DFF284}"/>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18CD6AF5-F2E7-4316-8572-6A7DAC4C3A04}"/>
              </a:ext>
            </a:extLst>
          </p:cNvPr>
          <p:cNvSpPr>
            <a:spLocks noGrp="1"/>
          </p:cNvSpPr>
          <p:nvPr>
            <p:ph type="sldNum" sz="quarter" idx="12"/>
          </p:nvPr>
        </p:nvSpPr>
        <p:spPr/>
        <p:txBody>
          <a:bodyPr/>
          <a:lstStyle/>
          <a:p>
            <a:fld id="{F8520A65-6263-48EA-8C37-45A5990DA387}" type="slidenum">
              <a:rPr lang="en-FI" smtClean="0"/>
              <a:t>‹#›</a:t>
            </a:fld>
            <a:endParaRPr lang="en-FI"/>
          </a:p>
        </p:txBody>
      </p:sp>
    </p:spTree>
    <p:extLst>
      <p:ext uri="{BB962C8B-B14F-4D97-AF65-F5344CB8AC3E}">
        <p14:creationId xmlns:p14="http://schemas.microsoft.com/office/powerpoint/2010/main" val="316440442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128C38-80D9-47E1-9752-6E8210F72C36}"/>
              </a:ext>
            </a:extLst>
          </p:cNvPr>
          <p:cNvSpPr>
            <a:spLocks noGrp="1"/>
          </p:cNvSpPr>
          <p:nvPr>
            <p:ph type="dt" sz="half" idx="10"/>
          </p:nvPr>
        </p:nvSpPr>
        <p:spPr/>
        <p:txBody>
          <a:bodyPr/>
          <a:lstStyle/>
          <a:p>
            <a:fld id="{551A911D-AEE3-4591-B219-2F6387B1F846}" type="datetimeFigureOut">
              <a:rPr lang="en-FI" smtClean="0"/>
              <a:t>19/04/2024</a:t>
            </a:fld>
            <a:endParaRPr lang="en-FI"/>
          </a:p>
        </p:txBody>
      </p:sp>
      <p:sp>
        <p:nvSpPr>
          <p:cNvPr id="3" name="Footer Placeholder 2">
            <a:extLst>
              <a:ext uri="{FF2B5EF4-FFF2-40B4-BE49-F238E27FC236}">
                <a16:creationId xmlns:a16="http://schemas.microsoft.com/office/drawing/2014/main" id="{073A9A7B-053A-474E-9585-9B9017FD44A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E7FB8BD0-BFD8-4ED6-9A2A-5EC3F0D9527F}"/>
              </a:ext>
            </a:extLst>
          </p:cNvPr>
          <p:cNvSpPr>
            <a:spLocks noGrp="1"/>
          </p:cNvSpPr>
          <p:nvPr>
            <p:ph type="sldNum" sz="quarter" idx="12"/>
          </p:nvPr>
        </p:nvSpPr>
        <p:spPr/>
        <p:txBody>
          <a:bodyPr/>
          <a:lstStyle/>
          <a:p>
            <a:fld id="{F8520A65-6263-48EA-8C37-45A5990DA387}" type="slidenum">
              <a:rPr lang="en-FI" smtClean="0"/>
              <a:t>‹#›</a:t>
            </a:fld>
            <a:endParaRPr lang="en-FI"/>
          </a:p>
        </p:txBody>
      </p:sp>
    </p:spTree>
    <p:extLst>
      <p:ext uri="{BB962C8B-B14F-4D97-AF65-F5344CB8AC3E}">
        <p14:creationId xmlns:p14="http://schemas.microsoft.com/office/powerpoint/2010/main" val="239856589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1C6DB-89E7-40CB-91F4-3F3DBC60F632}"/>
              </a:ext>
            </a:extLst>
          </p:cNvPr>
          <p:cNvSpPr>
            <a:spLocks noGrp="1"/>
          </p:cNvSpPr>
          <p:nvPr>
            <p:ph type="title"/>
          </p:nvPr>
        </p:nvSpPr>
        <p:spPr/>
        <p:txBody>
          <a:bodyPr/>
          <a:lstStyle/>
          <a:p>
            <a:r>
              <a:rPr lang="en-US"/>
              <a:t>Click to edit Master title style</a:t>
            </a:r>
            <a:endParaRPr lang="en-FI"/>
          </a:p>
        </p:txBody>
      </p:sp>
      <p:sp>
        <p:nvSpPr>
          <p:cNvPr id="3" name="Vertical Text Placeholder 2">
            <a:extLst>
              <a:ext uri="{FF2B5EF4-FFF2-40B4-BE49-F238E27FC236}">
                <a16:creationId xmlns:a16="http://schemas.microsoft.com/office/drawing/2014/main" id="{5A8C8E75-35B4-4E5F-9920-F2990720F097}"/>
              </a:ext>
            </a:extLst>
          </p:cNvPr>
          <p:cNvSpPr>
            <a:spLocks noGrp="1"/>
          </p:cNvSpPr>
          <p:nvPr>
            <p:ph type="body" orient="vert" idx="1"/>
          </p:nvPr>
        </p:nvSpPr>
        <p:spPr/>
        <p:txBody>
          <a:bodyPr vert="eaVert"/>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489E66AA-4928-4A6C-AE32-E876117FB01D}"/>
              </a:ext>
            </a:extLst>
          </p:cNvPr>
          <p:cNvSpPr>
            <a:spLocks noGrp="1"/>
          </p:cNvSpPr>
          <p:nvPr>
            <p:ph type="dt" sz="half" idx="10"/>
          </p:nvPr>
        </p:nvSpPr>
        <p:spPr/>
        <p:txBody>
          <a:bodyPr/>
          <a:lstStyle/>
          <a:p>
            <a:fld id="{551A911D-AEE3-4591-B219-2F6387B1F846}" type="datetimeFigureOut">
              <a:rPr lang="en-FI" smtClean="0"/>
              <a:t>19/04/2024</a:t>
            </a:fld>
            <a:endParaRPr lang="en-FI"/>
          </a:p>
        </p:txBody>
      </p:sp>
      <p:sp>
        <p:nvSpPr>
          <p:cNvPr id="5" name="Footer Placeholder 4">
            <a:extLst>
              <a:ext uri="{FF2B5EF4-FFF2-40B4-BE49-F238E27FC236}">
                <a16:creationId xmlns:a16="http://schemas.microsoft.com/office/drawing/2014/main" id="{72D73077-2AC6-4931-B374-9281EE3A1CF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00FDC606-3986-4065-9F60-0D5FA907CFA2}"/>
              </a:ext>
            </a:extLst>
          </p:cNvPr>
          <p:cNvSpPr>
            <a:spLocks noGrp="1"/>
          </p:cNvSpPr>
          <p:nvPr>
            <p:ph type="sldNum" sz="quarter" idx="12"/>
          </p:nvPr>
        </p:nvSpPr>
        <p:spPr/>
        <p:txBody>
          <a:bodyPr/>
          <a:lstStyle/>
          <a:p>
            <a:fld id="{F8520A65-6263-48EA-8C37-45A5990DA387}" type="slidenum">
              <a:rPr lang="en-FI" smtClean="0"/>
              <a:t>‹#›</a:t>
            </a:fld>
            <a:endParaRPr lang="en-FI"/>
          </a:p>
        </p:txBody>
      </p:sp>
    </p:spTree>
    <p:extLst>
      <p:ext uri="{BB962C8B-B14F-4D97-AF65-F5344CB8AC3E}">
        <p14:creationId xmlns:p14="http://schemas.microsoft.com/office/powerpoint/2010/main" val="221979786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0F49F-5E88-428C-AA89-F0946FAE38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FI"/>
          </a:p>
        </p:txBody>
      </p:sp>
      <p:sp>
        <p:nvSpPr>
          <p:cNvPr id="3" name="Vertical Text Placeholder 2">
            <a:extLst>
              <a:ext uri="{FF2B5EF4-FFF2-40B4-BE49-F238E27FC236}">
                <a16:creationId xmlns:a16="http://schemas.microsoft.com/office/drawing/2014/main" id="{303AEBE0-0803-4C99-A731-37F23EFA86CF}"/>
              </a:ext>
            </a:extLst>
          </p:cNvPr>
          <p:cNvSpPr>
            <a:spLocks noGrp="1"/>
          </p:cNvSpPr>
          <p:nvPr>
            <p:ph type="body" orient="vert" idx="1"/>
          </p:nvPr>
        </p:nvSpPr>
        <p:spPr>
          <a:xfrm>
            <a:off x="838200" y="365125"/>
            <a:ext cx="7734300" cy="5811838"/>
          </a:xfrm>
        </p:spPr>
        <p:txBody>
          <a:bodyPr vert="eaVert"/>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EF49BCB6-3C5B-4C0E-85DC-4BF224770FA8}"/>
              </a:ext>
            </a:extLst>
          </p:cNvPr>
          <p:cNvSpPr>
            <a:spLocks noGrp="1"/>
          </p:cNvSpPr>
          <p:nvPr>
            <p:ph type="dt" sz="half" idx="10"/>
          </p:nvPr>
        </p:nvSpPr>
        <p:spPr/>
        <p:txBody>
          <a:bodyPr/>
          <a:lstStyle/>
          <a:p>
            <a:fld id="{551A911D-AEE3-4591-B219-2F6387B1F846}" type="datetimeFigureOut">
              <a:rPr lang="en-FI" smtClean="0"/>
              <a:t>19/04/2024</a:t>
            </a:fld>
            <a:endParaRPr lang="en-FI"/>
          </a:p>
        </p:txBody>
      </p:sp>
      <p:sp>
        <p:nvSpPr>
          <p:cNvPr id="5" name="Footer Placeholder 4">
            <a:extLst>
              <a:ext uri="{FF2B5EF4-FFF2-40B4-BE49-F238E27FC236}">
                <a16:creationId xmlns:a16="http://schemas.microsoft.com/office/drawing/2014/main" id="{63EDD927-C349-4FB6-97F1-3E08B991037F}"/>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64CE8B13-E2A7-4F06-9F6A-2FF3569BBA2F}"/>
              </a:ext>
            </a:extLst>
          </p:cNvPr>
          <p:cNvSpPr>
            <a:spLocks noGrp="1"/>
          </p:cNvSpPr>
          <p:nvPr>
            <p:ph type="sldNum" sz="quarter" idx="12"/>
          </p:nvPr>
        </p:nvSpPr>
        <p:spPr/>
        <p:txBody>
          <a:bodyPr/>
          <a:lstStyle/>
          <a:p>
            <a:fld id="{F8520A65-6263-48EA-8C37-45A5990DA387}" type="slidenum">
              <a:rPr lang="en-FI" smtClean="0"/>
              <a:t>‹#›</a:t>
            </a:fld>
            <a:endParaRPr lang="en-FI"/>
          </a:p>
        </p:txBody>
      </p:sp>
    </p:spTree>
    <p:extLst>
      <p:ext uri="{BB962C8B-B14F-4D97-AF65-F5344CB8AC3E}">
        <p14:creationId xmlns:p14="http://schemas.microsoft.com/office/powerpoint/2010/main" val="360598307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F962212-6BA9-436E-A065-DE1893759178}"/>
              </a:ext>
            </a:extLst>
          </p:cNvPr>
          <p:cNvSpPr>
            <a:spLocks noGrp="1"/>
          </p:cNvSpPr>
          <p:nvPr>
            <p:ph type="pic" sz="quarter" idx="11" hasCustomPrompt="1"/>
          </p:nvPr>
        </p:nvSpPr>
        <p:spPr>
          <a:xfrm>
            <a:off x="7327900" y="0"/>
            <a:ext cx="4864100" cy="6858000"/>
          </a:xfrm>
        </p:spPr>
        <p:txBody>
          <a:bodyPr/>
          <a:lstStyle>
            <a:lvl1pPr marL="342900" indent="-342900">
              <a:buFontTx/>
              <a:buBlip>
                <a:blip r:embed="rId2"/>
              </a:buBlip>
              <a:defRPr>
                <a:sym typeface="Wingdings" panose="05000000000000000000" pitchFamily="2" charset="2"/>
              </a:defRPr>
            </a:lvl1pPr>
          </a:lstStyle>
          <a:p>
            <a:r>
              <a:rPr lang="en-US" noProof="0"/>
              <a:t>Click the icon to insert a picture. Remember to superimpose the gradient (copy it from the last Master Slide: View  Slide Master  Scroll down to the last master slide).</a:t>
            </a:r>
          </a:p>
        </p:txBody>
      </p:sp>
      <p:sp>
        <p:nvSpPr>
          <p:cNvPr id="2" name="Title 1">
            <a:extLst>
              <a:ext uri="{FF2B5EF4-FFF2-40B4-BE49-F238E27FC236}">
                <a16:creationId xmlns:a16="http://schemas.microsoft.com/office/drawing/2014/main" id="{35B6C043-6B43-4425-8F8A-293C7F14150A}"/>
              </a:ext>
            </a:extLst>
          </p:cNvPr>
          <p:cNvSpPr>
            <a:spLocks noGrp="1"/>
          </p:cNvSpPr>
          <p:nvPr>
            <p:ph type="title" hasCustomPrompt="1"/>
          </p:nvPr>
        </p:nvSpPr>
        <p:spPr>
          <a:xfrm>
            <a:off x="479425" y="260350"/>
            <a:ext cx="6337301" cy="647700"/>
          </a:xfrm>
        </p:spPr>
        <p:txBody>
          <a:bodyPr anchor="ctr">
            <a:normAutofit/>
          </a:bodyPr>
          <a:lstStyle>
            <a:lvl1pPr>
              <a:defRPr>
                <a:solidFill>
                  <a:schemeClr val="accent1"/>
                </a:solidFill>
              </a:defRPr>
            </a:lvl1pPr>
          </a:lstStyle>
          <a:p>
            <a:r>
              <a:rPr lang="en-US"/>
              <a:t>Title</a:t>
            </a:r>
          </a:p>
        </p:txBody>
      </p:sp>
      <p:sp>
        <p:nvSpPr>
          <p:cNvPr id="13" name="Text Placeholder 12">
            <a:extLst>
              <a:ext uri="{FF2B5EF4-FFF2-40B4-BE49-F238E27FC236}">
                <a16:creationId xmlns:a16="http://schemas.microsoft.com/office/drawing/2014/main" id="{E391CD4B-F306-4D3C-8918-4544EB197290}"/>
              </a:ext>
            </a:extLst>
          </p:cNvPr>
          <p:cNvSpPr>
            <a:spLocks noGrp="1"/>
          </p:cNvSpPr>
          <p:nvPr>
            <p:ph type="body" sz="quarter" idx="10"/>
          </p:nvPr>
        </p:nvSpPr>
        <p:spPr>
          <a:xfrm>
            <a:off x="479426" y="1484313"/>
            <a:ext cx="6337300" cy="4537075"/>
          </a:xfrm>
        </p:spPr>
        <p:txBody>
          <a:bodyPr lIns="0" tIns="0" rIns="0" b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D8F82D4D-CB3D-4D4D-BF06-932D8EE90B8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22023" y="245496"/>
            <a:ext cx="1434618" cy="640796"/>
          </a:xfrm>
          <a:prstGeom prst="rect">
            <a:avLst/>
          </a:prstGeom>
        </p:spPr>
      </p:pic>
    </p:spTree>
    <p:extLst>
      <p:ext uri="{BB962C8B-B14F-4D97-AF65-F5344CB8AC3E}">
        <p14:creationId xmlns:p14="http://schemas.microsoft.com/office/powerpoint/2010/main" val="3642545013"/>
      </p:ext>
    </p:extLst>
  </p:cSld>
  <p:clrMapOvr>
    <a:masterClrMapping/>
  </p:clrMapOvr>
  <p:extLst>
    <p:ext uri="{DCECCB84-F9BA-43D5-87BE-67443E8EF086}">
      <p15:sldGuideLst xmlns:p15="http://schemas.microsoft.com/office/powerpoint/2012/main">
        <p15:guide id="1" pos="4611">
          <p15:clr>
            <a:srgbClr val="FBAE40"/>
          </p15:clr>
        </p15:guide>
        <p15:guide id="2" pos="4294">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userDrawn="1">
  <p:cSld name="1_Closing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1DDEDDE-324A-7AF1-E872-2DEAFD934B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803" t="37077" r="10803" b="-3306"/>
          <a:stretch/>
        </p:blipFill>
        <p:spPr>
          <a:xfrm>
            <a:off x="-1" y="0"/>
            <a:ext cx="12192001" cy="6858000"/>
          </a:xfrm>
          <a:prstGeom prst="rect">
            <a:avLst/>
          </a:prstGeom>
        </p:spPr>
      </p:pic>
      <p:sp>
        <p:nvSpPr>
          <p:cNvPr id="11" name="Rectangle 10">
            <a:extLst>
              <a:ext uri="{FF2B5EF4-FFF2-40B4-BE49-F238E27FC236}">
                <a16:creationId xmlns:a16="http://schemas.microsoft.com/office/drawing/2014/main" id="{CDD96E91-C8DF-4F4C-04DB-2CC39D1EC35F}"/>
              </a:ext>
            </a:extLst>
          </p:cNvPr>
          <p:cNvSpPr/>
          <p:nvPr userDrawn="1"/>
        </p:nvSpPr>
        <p:spPr>
          <a:xfrm>
            <a:off x="1" y="-1"/>
            <a:ext cx="12191999" cy="6843535"/>
          </a:xfrm>
          <a:prstGeom prst="rect">
            <a:avLst/>
          </a:prstGeom>
          <a:solidFill>
            <a:schemeClr val="tx2">
              <a:lumMod val="75000"/>
              <a:alpha val="5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4" name="Rectangle 13">
            <a:extLst>
              <a:ext uri="{FF2B5EF4-FFF2-40B4-BE49-F238E27FC236}">
                <a16:creationId xmlns:a16="http://schemas.microsoft.com/office/drawing/2014/main" id="{7A6EBA4D-E7AA-2657-8FCD-20B1410D2C92}"/>
              </a:ext>
            </a:extLst>
          </p:cNvPr>
          <p:cNvSpPr/>
          <p:nvPr userDrawn="1"/>
        </p:nvSpPr>
        <p:spPr>
          <a:xfrm>
            <a:off x="0" y="4272816"/>
            <a:ext cx="12190150" cy="25851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2" name="Rectangle: Rounded Corners 6">
            <a:extLst>
              <a:ext uri="{FF2B5EF4-FFF2-40B4-BE49-F238E27FC236}">
                <a16:creationId xmlns:a16="http://schemas.microsoft.com/office/drawing/2014/main" id="{1FC4D538-1D92-D626-9EFF-42CC79167DE7}"/>
              </a:ext>
            </a:extLst>
          </p:cNvPr>
          <p:cNvSpPr/>
          <p:nvPr userDrawn="1"/>
        </p:nvSpPr>
        <p:spPr>
          <a:xfrm rot="2699449">
            <a:off x="11353800" y="4455430"/>
            <a:ext cx="881735" cy="881735"/>
          </a:xfrm>
          <a:prstGeom prst="roundRect">
            <a:avLst/>
          </a:prstGeom>
          <a:noFill/>
          <a:ln w="190500">
            <a:solidFill>
              <a:schemeClr val="bg1">
                <a:lumMod val="85000"/>
                <a:alpha val="60594"/>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solidFill>
                <a:schemeClr val="accent2"/>
              </a:solidFill>
            </a:endParaRPr>
          </a:p>
        </p:txBody>
      </p:sp>
      <p:sp>
        <p:nvSpPr>
          <p:cNvPr id="13" name="Rectangle: Rounded Corners 12">
            <a:extLst>
              <a:ext uri="{FF2B5EF4-FFF2-40B4-BE49-F238E27FC236}">
                <a16:creationId xmlns:a16="http://schemas.microsoft.com/office/drawing/2014/main" id="{982F607A-E225-9F4F-DC9E-AAE242B9E678}"/>
              </a:ext>
            </a:extLst>
          </p:cNvPr>
          <p:cNvSpPr/>
          <p:nvPr userDrawn="1"/>
        </p:nvSpPr>
        <p:spPr>
          <a:xfrm rot="2699449">
            <a:off x="10215893" y="5360573"/>
            <a:ext cx="1449572" cy="1449572"/>
          </a:xfrm>
          <a:prstGeom prst="roundRect">
            <a:avLst/>
          </a:prstGeom>
          <a:noFill/>
          <a:ln w="190500">
            <a:solidFill>
              <a:schemeClr val="accent1">
                <a:lumMod val="40000"/>
                <a:lumOff val="60000"/>
                <a:alpha val="24248"/>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solidFill>
                <a:schemeClr val="accent1"/>
              </a:solidFill>
            </a:endParaRPr>
          </a:p>
        </p:txBody>
      </p:sp>
      <p:sp>
        <p:nvSpPr>
          <p:cNvPr id="3" name="Subtitle 5">
            <a:extLst>
              <a:ext uri="{FF2B5EF4-FFF2-40B4-BE49-F238E27FC236}">
                <a16:creationId xmlns:a16="http://schemas.microsoft.com/office/drawing/2014/main" id="{05C38193-9A38-46E1-8F63-AD09E5F17062}"/>
              </a:ext>
            </a:extLst>
          </p:cNvPr>
          <p:cNvSpPr txBox="1">
            <a:spLocks/>
          </p:cNvSpPr>
          <p:nvPr userDrawn="1"/>
        </p:nvSpPr>
        <p:spPr>
          <a:xfrm>
            <a:off x="-37215" y="2631557"/>
            <a:ext cx="12227365" cy="15737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rgbClr val="069CF0"/>
                </a:solidFill>
                <a:latin typeface="Segoe UI" panose="020B0502040204020203" pitchFamily="34" charset="0"/>
                <a:ea typeface="+mn-ea"/>
                <a:cs typeface="Segoe UI" panose="020B0502040204020203" pitchFamily="34" charset="0"/>
              </a:defRPr>
            </a:lvl1pPr>
            <a:lvl2pPr marL="457200" indent="0" algn="ctr" defTabSz="914400" rtl="0" eaLnBrk="1" latinLnBrk="0" hangingPunct="1">
              <a:lnSpc>
                <a:spcPct val="90000"/>
              </a:lnSpc>
              <a:spcBef>
                <a:spcPts val="500"/>
              </a:spcBef>
              <a:buFontTx/>
              <a:buNone/>
              <a:defRPr sz="2000" kern="1200">
                <a:solidFill>
                  <a:srgbClr val="3F454F"/>
                </a:solidFill>
                <a:latin typeface="Segoe UI" panose="020B0502040204020203" pitchFamily="34" charset="0"/>
                <a:ea typeface="+mn-ea"/>
                <a:cs typeface="Segoe UI" panose="020B0502040204020203" pitchFamily="34" charset="0"/>
              </a:defRPr>
            </a:lvl2pPr>
            <a:lvl3pPr marL="914400" indent="0" algn="ctr" defTabSz="914400" rtl="0" eaLnBrk="1" latinLnBrk="0" hangingPunct="1">
              <a:lnSpc>
                <a:spcPct val="90000"/>
              </a:lnSpc>
              <a:spcBef>
                <a:spcPts val="500"/>
              </a:spcBef>
              <a:buFontTx/>
              <a:buNone/>
              <a:defRPr sz="1800" kern="1200">
                <a:solidFill>
                  <a:srgbClr val="3F454F"/>
                </a:solidFill>
                <a:latin typeface="Segoe UI" panose="020B0502040204020203" pitchFamily="34" charset="0"/>
                <a:ea typeface="+mn-ea"/>
                <a:cs typeface="Segoe UI" panose="020B0502040204020203" pitchFamily="34" charset="0"/>
              </a:defRPr>
            </a:lvl3pPr>
            <a:lvl4pPr marL="1371600" indent="0" algn="ctr" defTabSz="914400" rtl="0" eaLnBrk="1" latinLnBrk="0" hangingPunct="1">
              <a:lnSpc>
                <a:spcPct val="90000"/>
              </a:lnSpc>
              <a:spcBef>
                <a:spcPts val="500"/>
              </a:spcBef>
              <a:buFontTx/>
              <a:buNone/>
              <a:defRPr sz="1600" kern="1200">
                <a:solidFill>
                  <a:srgbClr val="3F454F"/>
                </a:solidFill>
                <a:latin typeface="Segoe UI" panose="020B0502040204020203" pitchFamily="34" charset="0"/>
                <a:ea typeface="+mn-ea"/>
                <a:cs typeface="Segoe UI" panose="020B0502040204020203" pitchFamily="34" charset="0"/>
              </a:defRPr>
            </a:lvl4pPr>
            <a:lvl5pPr marL="1828800" indent="0" algn="ctr" defTabSz="914400" rtl="0" eaLnBrk="1" latinLnBrk="0" hangingPunct="1">
              <a:lnSpc>
                <a:spcPct val="90000"/>
              </a:lnSpc>
              <a:spcBef>
                <a:spcPts val="500"/>
              </a:spcBef>
              <a:buFontTx/>
              <a:buNone/>
              <a:defRPr sz="1600" kern="1200">
                <a:solidFill>
                  <a:srgbClr val="3F454F"/>
                </a:solidFill>
                <a:latin typeface="Segoe UI" panose="020B0502040204020203" pitchFamily="34" charset="0"/>
                <a:ea typeface="+mn-ea"/>
                <a:cs typeface="Segoe UI"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Montserrat Light" panose="00000400000000000000" pitchFamily="50" charset="0"/>
                <a:ea typeface="+mn-ea"/>
                <a:cs typeface="Segoe UI" panose="020B0502040204020203" pitchFamily="34" charset="0"/>
              </a:rPr>
              <a:t>Dare to </a:t>
            </a:r>
            <a:r>
              <a:rPr kumimoji="0" lang="en-US" sz="2400" b="0" i="0" u="none" strike="noStrike" kern="1200" cap="none" spc="0" normalizeH="0" baseline="0" noProof="0">
                <a:ln>
                  <a:noFill/>
                </a:ln>
                <a:solidFill>
                  <a:schemeClr val="bg1"/>
                </a:solidFill>
                <a:effectLst/>
                <a:uLnTx/>
                <a:uFillTx/>
                <a:latin typeface="+mj-lt"/>
                <a:ea typeface="+mn-ea"/>
                <a:cs typeface="Segoe UI" panose="020B0502040204020203" pitchFamily="34" charset="0"/>
              </a:rPr>
              <a:t>improve.</a:t>
            </a:r>
          </a:p>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mj-lt"/>
              <a:ea typeface="+mn-ea"/>
              <a:cs typeface="Segoe UI" panose="020B0502040204020203" pitchFamily="34" charset="0"/>
            </a:endParaRPr>
          </a:p>
        </p:txBody>
      </p:sp>
      <p:sp>
        <p:nvSpPr>
          <p:cNvPr id="5" name="Title 3">
            <a:extLst>
              <a:ext uri="{FF2B5EF4-FFF2-40B4-BE49-F238E27FC236}">
                <a16:creationId xmlns:a16="http://schemas.microsoft.com/office/drawing/2014/main" id="{14AE28F7-718F-4939-ABA8-3DD0C0E58D3B}"/>
              </a:ext>
            </a:extLst>
          </p:cNvPr>
          <p:cNvSpPr txBox="1">
            <a:spLocks/>
          </p:cNvSpPr>
          <p:nvPr userDrawn="1"/>
        </p:nvSpPr>
        <p:spPr>
          <a:xfrm>
            <a:off x="551384" y="4774462"/>
            <a:ext cx="2543684" cy="1835613"/>
          </a:xfrm>
          <a:prstGeom prst="rect">
            <a:avLst/>
          </a:prstGeom>
        </p:spPr>
        <p:txBody>
          <a:bodyPr vert="horz" lIns="91440" tIns="45720" rIns="91440" bIns="45720" numCol="1" spcCol="360000" rtlCol="0" anchor="t">
            <a:normAutofit/>
          </a:bodyPr>
          <a:lstStyle>
            <a:lvl1pPr algn="ctr" defTabSz="914400" rtl="0" eaLnBrk="1" latinLnBrk="0" hangingPunct="1">
              <a:lnSpc>
                <a:spcPct val="90000"/>
              </a:lnSpc>
              <a:spcBef>
                <a:spcPct val="0"/>
              </a:spcBef>
              <a:buNone/>
              <a:defRPr sz="5400" b="1" kern="1200">
                <a:solidFill>
                  <a:srgbClr val="3F454F"/>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a:ln>
                  <a:noFill/>
                </a:ln>
                <a:solidFill>
                  <a:srgbClr val="3F454F"/>
                </a:solidFill>
                <a:effectLst/>
                <a:uLnTx/>
                <a:uFillTx/>
                <a:latin typeface="+mj-lt"/>
                <a:ea typeface="+mj-ea"/>
                <a:cs typeface="Segoe UI" panose="020B0502040204020203" pitchFamily="34" charset="0"/>
              </a:rPr>
              <a:t>Founded</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a:noFill/>
                </a:ln>
                <a:solidFill>
                  <a:srgbClr val="3F454F"/>
                </a:solidFill>
                <a:effectLst/>
                <a:uLnTx/>
                <a:uFillTx/>
                <a:latin typeface="+mn-lt"/>
                <a:ea typeface="+mj-ea"/>
                <a:cs typeface="Segoe UI" panose="020B0502040204020203" pitchFamily="34" charset="0"/>
              </a:rPr>
              <a:t>1991</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3F454F"/>
              </a:solidFill>
              <a:effectLst/>
              <a:uLnTx/>
              <a:uFillTx/>
              <a:latin typeface="+mn-lt"/>
              <a:ea typeface="+mj-ea"/>
              <a:cs typeface="Segoe UI" panose="020B0502040204020203"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a:ln>
                  <a:noFill/>
                </a:ln>
                <a:solidFill>
                  <a:srgbClr val="3F454F"/>
                </a:solidFill>
                <a:effectLst/>
                <a:uLnTx/>
                <a:uFillTx/>
                <a:latin typeface="+mj-lt"/>
                <a:ea typeface="+mj-ea"/>
                <a:cs typeface="Segoe UI" panose="020B0502040204020203" pitchFamily="34" charset="0"/>
              </a:rPr>
              <a:t>Corporate headquarters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a:noFill/>
                </a:ln>
                <a:solidFill>
                  <a:srgbClr val="3F454F"/>
                </a:solidFill>
                <a:effectLst/>
                <a:uLnTx/>
                <a:uFillTx/>
                <a:latin typeface="+mn-lt"/>
                <a:ea typeface="+mj-ea"/>
                <a:cs typeface="Segoe UI" panose="020B0502040204020203" pitchFamily="34" charset="0"/>
              </a:rPr>
              <a:t>Helsinki, Finland</a:t>
            </a:r>
          </a:p>
        </p:txBody>
      </p:sp>
      <p:sp>
        <p:nvSpPr>
          <p:cNvPr id="6" name="Rectangle 5">
            <a:extLst>
              <a:ext uri="{FF2B5EF4-FFF2-40B4-BE49-F238E27FC236}">
                <a16:creationId xmlns:a16="http://schemas.microsoft.com/office/drawing/2014/main" id="{00058EC0-14FE-42FC-A446-D87EA6A4BDA4}"/>
              </a:ext>
            </a:extLst>
          </p:cNvPr>
          <p:cNvSpPr/>
          <p:nvPr userDrawn="1"/>
        </p:nvSpPr>
        <p:spPr>
          <a:xfrm>
            <a:off x="3390443" y="4774462"/>
            <a:ext cx="2543684" cy="1169551"/>
          </a:xfrm>
          <a:prstGeom prst="rect">
            <a:avLst/>
          </a:prstGeom>
        </p:spPr>
        <p:txBody>
          <a:bodyPr wrap="square">
            <a:spAutoFit/>
          </a:bodyPr>
          <a:lstStyle/>
          <a:p>
            <a:r>
              <a:rPr lang="en-US" sz="1400" b="1">
                <a:solidFill>
                  <a:srgbClr val="3F454F"/>
                </a:solidFill>
                <a:latin typeface="+mj-lt"/>
                <a:cs typeface="Segoe UI" panose="020B0502040204020203" pitchFamily="34" charset="0"/>
              </a:rPr>
              <a:t>Stock symbol</a:t>
            </a:r>
          </a:p>
          <a:p>
            <a:r>
              <a:rPr lang="en-US" sz="1400">
                <a:solidFill>
                  <a:srgbClr val="3F454F"/>
                </a:solidFill>
                <a:latin typeface="+mn-lt"/>
                <a:cs typeface="Segoe UI" panose="020B0502040204020203" pitchFamily="34" charset="0"/>
              </a:rPr>
              <a:t>QPR1V: Nasdaq, Helsinki</a:t>
            </a:r>
          </a:p>
          <a:p>
            <a:endParaRPr lang="en-US" sz="1400" b="1">
              <a:solidFill>
                <a:srgbClr val="3F454F"/>
              </a:solidFill>
              <a:latin typeface="+mn-lt"/>
              <a:cs typeface="Segoe UI" panose="020B0502040204020203" pitchFamily="34" charset="0"/>
            </a:endParaRPr>
          </a:p>
          <a:p>
            <a:r>
              <a:rPr lang="en-US" sz="1400" b="1">
                <a:solidFill>
                  <a:srgbClr val="3F454F"/>
                </a:solidFill>
                <a:latin typeface="+mj-lt"/>
                <a:cs typeface="Segoe UI" panose="020B0502040204020203" pitchFamily="34" charset="0"/>
              </a:rPr>
              <a:t>Licenses sold</a:t>
            </a:r>
          </a:p>
          <a:p>
            <a:r>
              <a:rPr lang="en-US" sz="1400">
                <a:solidFill>
                  <a:srgbClr val="3F454F"/>
                </a:solidFill>
                <a:latin typeface="+mn-lt"/>
                <a:cs typeface="Segoe UI" panose="020B0502040204020203" pitchFamily="34" charset="0"/>
              </a:rPr>
              <a:t>Over 1 million worldwide</a:t>
            </a:r>
          </a:p>
        </p:txBody>
      </p:sp>
      <p:sp>
        <p:nvSpPr>
          <p:cNvPr id="7" name="Rectangle 6">
            <a:extLst>
              <a:ext uri="{FF2B5EF4-FFF2-40B4-BE49-F238E27FC236}">
                <a16:creationId xmlns:a16="http://schemas.microsoft.com/office/drawing/2014/main" id="{F533CBC2-BC02-4B7C-B529-4A12BBE8537E}"/>
              </a:ext>
            </a:extLst>
          </p:cNvPr>
          <p:cNvSpPr/>
          <p:nvPr userDrawn="1"/>
        </p:nvSpPr>
        <p:spPr>
          <a:xfrm>
            <a:off x="6229502" y="4774462"/>
            <a:ext cx="2543604" cy="1600438"/>
          </a:xfrm>
          <a:prstGeom prst="rect">
            <a:avLst/>
          </a:prstGeom>
        </p:spPr>
        <p:txBody>
          <a:bodyPr wrap="square">
            <a:spAutoFit/>
          </a:bodyPr>
          <a:lstStyle/>
          <a:p>
            <a:r>
              <a:rPr lang="en-US" sz="1400" b="1">
                <a:solidFill>
                  <a:srgbClr val="3F454F"/>
                </a:solidFill>
                <a:latin typeface="+mj-lt"/>
                <a:cs typeface="Segoe UI" panose="020B0502040204020203" pitchFamily="34" charset="0"/>
              </a:rPr>
              <a:t>Customers</a:t>
            </a:r>
          </a:p>
          <a:p>
            <a:r>
              <a:rPr lang="en-US" sz="1400">
                <a:solidFill>
                  <a:srgbClr val="3F454F"/>
                </a:solidFill>
                <a:latin typeface="+mn-lt"/>
                <a:cs typeface="Segoe UI" panose="020B0502040204020203" pitchFamily="34" charset="0"/>
              </a:rPr>
              <a:t>Over 2000</a:t>
            </a:r>
          </a:p>
          <a:p>
            <a:endParaRPr lang="en-US" sz="1400">
              <a:solidFill>
                <a:srgbClr val="3F454F"/>
              </a:solidFill>
              <a:latin typeface="+mj-lt"/>
              <a:cs typeface="Segoe UI" panose="020B0502040204020203" pitchFamily="34" charset="0"/>
            </a:endParaRPr>
          </a:p>
          <a:p>
            <a:r>
              <a:rPr lang="en-US" sz="1400" b="1">
                <a:solidFill>
                  <a:srgbClr val="3F454F"/>
                </a:solidFill>
                <a:latin typeface="+mj-lt"/>
                <a:cs typeface="Segoe UI" panose="020B0502040204020203" pitchFamily="34" charset="0"/>
              </a:rPr>
              <a:t>Industry recognitions</a:t>
            </a:r>
          </a:p>
          <a:p>
            <a:r>
              <a:rPr lang="en-US" sz="1400">
                <a:solidFill>
                  <a:srgbClr val="3F454F"/>
                </a:solidFill>
                <a:latin typeface="+mn-lt"/>
                <a:cs typeface="Segoe UI" panose="020B0502040204020203" pitchFamily="34" charset="0"/>
              </a:rPr>
              <a:t>Gartner, Palladium, Ventana Research, Forrester Research</a:t>
            </a:r>
          </a:p>
        </p:txBody>
      </p:sp>
      <p:sp>
        <p:nvSpPr>
          <p:cNvPr id="8" name="Rectangle 7">
            <a:extLst>
              <a:ext uri="{FF2B5EF4-FFF2-40B4-BE49-F238E27FC236}">
                <a16:creationId xmlns:a16="http://schemas.microsoft.com/office/drawing/2014/main" id="{4269E0F5-3417-46B8-A3E1-BC8270751D8E}"/>
              </a:ext>
            </a:extLst>
          </p:cNvPr>
          <p:cNvSpPr/>
          <p:nvPr userDrawn="1"/>
        </p:nvSpPr>
        <p:spPr>
          <a:xfrm>
            <a:off x="9068481" y="4774462"/>
            <a:ext cx="2543684" cy="1384995"/>
          </a:xfrm>
          <a:prstGeom prst="rect">
            <a:avLst/>
          </a:prstGeom>
        </p:spPr>
        <p:txBody>
          <a:bodyPr wrap="square">
            <a:spAutoFit/>
          </a:bodyPr>
          <a:lstStyle/>
          <a:p>
            <a:r>
              <a:rPr lang="en-US" sz="1400" b="1" noProof="1">
                <a:solidFill>
                  <a:srgbClr val="3F454F"/>
                </a:solidFill>
                <a:latin typeface="+mj-lt"/>
                <a:cs typeface="Segoe UI" panose="020B0502040204020203" pitchFamily="34" charset="0"/>
              </a:rPr>
              <a:t>Products</a:t>
            </a:r>
          </a:p>
          <a:p>
            <a:r>
              <a:rPr lang="en-US" sz="1400" noProof="1">
                <a:solidFill>
                  <a:srgbClr val="3F454F"/>
                </a:solidFill>
                <a:latin typeface="+mn-lt"/>
                <a:cs typeface="Segoe UI" panose="020B0502040204020203" pitchFamily="34" charset="0"/>
              </a:rPr>
              <a:t>QPR ProcessAnalyzer</a:t>
            </a:r>
          </a:p>
          <a:p>
            <a:r>
              <a:rPr lang="en-US" sz="1400" noProof="1">
                <a:solidFill>
                  <a:srgbClr val="3F454F"/>
                </a:solidFill>
                <a:latin typeface="+mn-lt"/>
                <a:cs typeface="Segoe UI" panose="020B0502040204020203" pitchFamily="34" charset="0"/>
              </a:rPr>
              <a:t>QPR EnterpriseArchitect</a:t>
            </a:r>
          </a:p>
          <a:p>
            <a:r>
              <a:rPr lang="en-US" sz="1400" noProof="1">
                <a:solidFill>
                  <a:srgbClr val="3F454F"/>
                </a:solidFill>
                <a:latin typeface="+mn-lt"/>
                <a:cs typeface="Segoe UI" panose="020B0502040204020203" pitchFamily="34" charset="0"/>
              </a:rPr>
              <a:t>QPR ProcessDesigner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noProof="1">
                <a:solidFill>
                  <a:srgbClr val="3F454F"/>
                </a:solidFill>
                <a:latin typeface="+mn-lt"/>
                <a:cs typeface="Segoe UI" panose="020B0502040204020203" pitchFamily="34" charset="0"/>
              </a:rPr>
              <a:t>QPR Metrics</a:t>
            </a:r>
            <a:br>
              <a:rPr lang="en-US" sz="1400" noProof="1">
                <a:solidFill>
                  <a:srgbClr val="3F454F"/>
                </a:solidFill>
                <a:latin typeface="+mn-lt"/>
                <a:cs typeface="Segoe UI" panose="020B0502040204020203" pitchFamily="34" charset="0"/>
              </a:rPr>
            </a:br>
            <a:r>
              <a:rPr lang="en-US" sz="1400" noProof="1">
                <a:solidFill>
                  <a:srgbClr val="3F454F"/>
                </a:solidFill>
                <a:latin typeface="+mn-lt"/>
                <a:cs typeface="Segoe UI" panose="020B0502040204020203" pitchFamily="34" charset="0"/>
              </a:rPr>
              <a:t>QPR BusinessPortal</a:t>
            </a:r>
          </a:p>
        </p:txBody>
      </p:sp>
      <p:pic>
        <p:nvPicPr>
          <p:cNvPr id="15" name="Picture 14">
            <a:extLst>
              <a:ext uri="{FF2B5EF4-FFF2-40B4-BE49-F238E27FC236}">
                <a16:creationId xmlns:a16="http://schemas.microsoft.com/office/drawing/2014/main" id="{73B5F27D-7A29-165B-EB24-0AB01F768E1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13602" y="1762758"/>
            <a:ext cx="2523879" cy="719612"/>
          </a:xfrm>
          <a:prstGeom prst="rect">
            <a:avLst/>
          </a:prstGeom>
        </p:spPr>
      </p:pic>
    </p:spTree>
    <p:extLst>
      <p:ext uri="{BB962C8B-B14F-4D97-AF65-F5344CB8AC3E}">
        <p14:creationId xmlns:p14="http://schemas.microsoft.com/office/powerpoint/2010/main" val="2514498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p:ext uri="{DCECCB84-F9BA-43D5-87BE-67443E8EF086}">
      <p15:sldGuideLst xmlns:p15="http://schemas.microsoft.com/office/powerpoint/2012/main">
        <p15:guide id="1" orient="horz" pos="2750">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1_Title and Content - Wh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19FB2A-A304-B9EC-1CAF-E3DFFE5441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87" t="29149" r="12270" b="8131"/>
          <a:stretch/>
        </p:blipFill>
        <p:spPr>
          <a:xfrm>
            <a:off x="-1" y="0"/>
            <a:ext cx="12192001" cy="6858000"/>
          </a:xfrm>
          <a:prstGeom prst="rect">
            <a:avLst/>
          </a:prstGeom>
        </p:spPr>
      </p:pic>
      <p:sp>
        <p:nvSpPr>
          <p:cNvPr id="8" name="Rectangle 7">
            <a:extLst>
              <a:ext uri="{FF2B5EF4-FFF2-40B4-BE49-F238E27FC236}">
                <a16:creationId xmlns:a16="http://schemas.microsoft.com/office/drawing/2014/main" id="{CBE6F734-842A-0287-A82A-C5C11A1C07AB}"/>
              </a:ext>
            </a:extLst>
          </p:cNvPr>
          <p:cNvSpPr/>
          <p:nvPr userDrawn="1"/>
        </p:nvSpPr>
        <p:spPr>
          <a:xfrm>
            <a:off x="1" y="1"/>
            <a:ext cx="12191999" cy="6850250"/>
          </a:xfrm>
          <a:prstGeom prst="rect">
            <a:avLst/>
          </a:prstGeom>
          <a:solidFill>
            <a:schemeClr val="tx2">
              <a:lumMod val="75000"/>
              <a:alpha val="5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0" name="Rectangle: Rounded Corners 6">
            <a:extLst>
              <a:ext uri="{FF2B5EF4-FFF2-40B4-BE49-F238E27FC236}">
                <a16:creationId xmlns:a16="http://schemas.microsoft.com/office/drawing/2014/main" id="{487B579D-20CD-6AC6-2006-69A1A6B669E5}"/>
              </a:ext>
            </a:extLst>
          </p:cNvPr>
          <p:cNvSpPr/>
          <p:nvPr userDrawn="1"/>
        </p:nvSpPr>
        <p:spPr>
          <a:xfrm rot="2699449">
            <a:off x="11353800" y="4455430"/>
            <a:ext cx="881735" cy="881735"/>
          </a:xfrm>
          <a:prstGeom prst="roundRect">
            <a:avLst/>
          </a:prstGeom>
          <a:noFill/>
          <a:ln w="190500">
            <a:solidFill>
              <a:schemeClr val="bg1">
                <a:lumMod val="85000"/>
                <a:alpha val="60594"/>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solidFill>
                <a:schemeClr val="accent2"/>
              </a:solidFill>
            </a:endParaRPr>
          </a:p>
        </p:txBody>
      </p:sp>
      <p:sp>
        <p:nvSpPr>
          <p:cNvPr id="11" name="Rectangle: Rounded Corners 12">
            <a:extLst>
              <a:ext uri="{FF2B5EF4-FFF2-40B4-BE49-F238E27FC236}">
                <a16:creationId xmlns:a16="http://schemas.microsoft.com/office/drawing/2014/main" id="{C324D7AB-19AC-19EC-192D-CB93428372BB}"/>
              </a:ext>
            </a:extLst>
          </p:cNvPr>
          <p:cNvSpPr/>
          <p:nvPr userDrawn="1"/>
        </p:nvSpPr>
        <p:spPr>
          <a:xfrm rot="2699449">
            <a:off x="10215893" y="5360573"/>
            <a:ext cx="1449572" cy="1449572"/>
          </a:xfrm>
          <a:prstGeom prst="roundRect">
            <a:avLst/>
          </a:prstGeom>
          <a:noFill/>
          <a:ln w="190500">
            <a:solidFill>
              <a:schemeClr val="accent1">
                <a:lumMod val="40000"/>
                <a:lumOff val="60000"/>
                <a:alpha val="24248"/>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solidFill>
                <a:schemeClr val="accent1"/>
              </a:solidFill>
            </a:endParaRPr>
          </a:p>
        </p:txBody>
      </p:sp>
    </p:spTree>
    <p:extLst>
      <p:ext uri="{BB962C8B-B14F-4D97-AF65-F5344CB8AC3E}">
        <p14:creationId xmlns:p14="http://schemas.microsoft.com/office/powerpoint/2010/main" val="14320296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10">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F9636C4-B8C1-4E6B-A9A2-94E4A33A8DB8}"/>
              </a:ext>
            </a:extLst>
          </p:cNvPr>
          <p:cNvSpPr>
            <a:spLocks noGrp="1"/>
          </p:cNvSpPr>
          <p:nvPr>
            <p:ph type="dt" sz="half" idx="10"/>
          </p:nvPr>
        </p:nvSpPr>
        <p:spPr>
          <a:xfrm>
            <a:off x="838200" y="6356350"/>
            <a:ext cx="2743200" cy="365125"/>
          </a:xfrm>
          <a:prstGeom prst="rect">
            <a:avLst/>
          </a:prstGeom>
        </p:spPr>
        <p:txBody>
          <a:bodyPr/>
          <a:lstStyle/>
          <a:p>
            <a:fld id="{671C5949-B6E5-4EF4-8378-E86843A3BECC}" type="datetimeFigureOut">
              <a:rPr lang="en-US" noProof="0" smtClean="0"/>
              <a:t>4/19/2024</a:t>
            </a:fld>
            <a:endParaRPr lang="en-US" noProof="0"/>
          </a:p>
        </p:txBody>
      </p:sp>
      <p:pic>
        <p:nvPicPr>
          <p:cNvPr id="21" name="Picture 20">
            <a:extLst>
              <a:ext uri="{FF2B5EF4-FFF2-40B4-BE49-F238E27FC236}">
                <a16:creationId xmlns:a16="http://schemas.microsoft.com/office/drawing/2014/main" id="{92667EF4-76B7-4B36-BF96-80130F9899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00"/>
          <a:stretch/>
        </p:blipFill>
        <p:spPr>
          <a:xfrm flipH="1">
            <a:off x="-4618" y="0"/>
            <a:ext cx="7367128" cy="6851123"/>
          </a:xfrm>
          <a:prstGeom prst="rect">
            <a:avLst/>
          </a:prstGeom>
        </p:spPr>
      </p:pic>
      <p:sp>
        <p:nvSpPr>
          <p:cNvPr id="34" name="Title 1">
            <a:extLst>
              <a:ext uri="{FF2B5EF4-FFF2-40B4-BE49-F238E27FC236}">
                <a16:creationId xmlns:a16="http://schemas.microsoft.com/office/drawing/2014/main" id="{AB294AC1-5890-4F17-A750-C937099C86FC}"/>
              </a:ext>
            </a:extLst>
          </p:cNvPr>
          <p:cNvSpPr>
            <a:spLocks noGrp="1"/>
          </p:cNvSpPr>
          <p:nvPr>
            <p:ph type="title" hasCustomPrompt="1"/>
          </p:nvPr>
        </p:nvSpPr>
        <p:spPr>
          <a:xfrm>
            <a:off x="5183186" y="457200"/>
            <a:ext cx="6198168" cy="1600200"/>
          </a:xfrm>
          <a:prstGeom prst="rect">
            <a:avLst/>
          </a:prstGeom>
        </p:spPr>
        <p:txBody>
          <a:bodyPr anchor="b">
            <a:normAutofit/>
          </a:bodyPr>
          <a:lstStyle>
            <a:lvl1pPr>
              <a:defRPr sz="2400">
                <a:latin typeface="+mj-lt"/>
              </a:defRPr>
            </a:lvl1pPr>
          </a:lstStyle>
          <a:p>
            <a:r>
              <a:rPr lang="en-US" noProof="0"/>
              <a:t>Insert title of agenda</a:t>
            </a:r>
          </a:p>
        </p:txBody>
      </p:sp>
      <p:grpSp>
        <p:nvGrpSpPr>
          <p:cNvPr id="36" name="Group 35">
            <a:extLst>
              <a:ext uri="{FF2B5EF4-FFF2-40B4-BE49-F238E27FC236}">
                <a16:creationId xmlns:a16="http://schemas.microsoft.com/office/drawing/2014/main" id="{2404C617-09A4-4357-BF91-4999F87C0BAF}"/>
              </a:ext>
            </a:extLst>
          </p:cNvPr>
          <p:cNvGrpSpPr/>
          <p:nvPr userDrawn="1"/>
        </p:nvGrpSpPr>
        <p:grpSpPr>
          <a:xfrm>
            <a:off x="5267109" y="2314641"/>
            <a:ext cx="641460" cy="4069619"/>
            <a:chOff x="5048124" y="1188181"/>
            <a:chExt cx="857376" cy="5439458"/>
          </a:xfrm>
        </p:grpSpPr>
        <p:grpSp>
          <p:nvGrpSpPr>
            <p:cNvPr id="37" name="Group 36">
              <a:extLst>
                <a:ext uri="{FF2B5EF4-FFF2-40B4-BE49-F238E27FC236}">
                  <a16:creationId xmlns:a16="http://schemas.microsoft.com/office/drawing/2014/main" id="{FF8EE55C-D66F-4941-B4C8-216121C79809}"/>
                </a:ext>
              </a:extLst>
            </p:cNvPr>
            <p:cNvGrpSpPr/>
            <p:nvPr/>
          </p:nvGrpSpPr>
          <p:grpSpPr>
            <a:xfrm>
              <a:off x="5048124" y="1188181"/>
              <a:ext cx="857376" cy="5439458"/>
              <a:chOff x="5048124" y="1188181"/>
              <a:chExt cx="857376" cy="5439458"/>
            </a:xfrm>
          </p:grpSpPr>
          <p:grpSp>
            <p:nvGrpSpPr>
              <p:cNvPr id="39" name="Group 38">
                <a:extLst>
                  <a:ext uri="{FF2B5EF4-FFF2-40B4-BE49-F238E27FC236}">
                    <a16:creationId xmlns:a16="http://schemas.microsoft.com/office/drawing/2014/main" id="{6E26F7BA-F7E6-4B66-A80B-86D168180F27}"/>
                  </a:ext>
                </a:extLst>
              </p:cNvPr>
              <p:cNvGrpSpPr/>
              <p:nvPr/>
            </p:nvGrpSpPr>
            <p:grpSpPr>
              <a:xfrm rot="5400000">
                <a:off x="4848526" y="1387780"/>
                <a:ext cx="1256574" cy="857375"/>
                <a:chOff x="5576063" y="2628738"/>
                <a:chExt cx="1956042" cy="1313452"/>
              </a:xfrm>
            </p:grpSpPr>
            <p:sp>
              <p:nvSpPr>
                <p:cNvPr id="77" name="Rectangle: Rounded Corners 76">
                  <a:extLst>
                    <a:ext uri="{FF2B5EF4-FFF2-40B4-BE49-F238E27FC236}">
                      <a16:creationId xmlns:a16="http://schemas.microsoft.com/office/drawing/2014/main" id="{B4839817-2769-4480-A97B-772333427079}"/>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78" name="Group 77">
                  <a:extLst>
                    <a:ext uri="{FF2B5EF4-FFF2-40B4-BE49-F238E27FC236}">
                      <a16:creationId xmlns:a16="http://schemas.microsoft.com/office/drawing/2014/main" id="{A9644289-12C5-466E-804A-201DC3C8AE50}"/>
                    </a:ext>
                  </a:extLst>
                </p:cNvPr>
                <p:cNvGrpSpPr/>
                <p:nvPr/>
              </p:nvGrpSpPr>
              <p:grpSpPr>
                <a:xfrm>
                  <a:off x="5576063" y="2928266"/>
                  <a:ext cx="1013924" cy="1013924"/>
                  <a:chOff x="3930645" y="2386942"/>
                  <a:chExt cx="1632935" cy="1632935"/>
                </a:xfrm>
              </p:grpSpPr>
              <p:grpSp>
                <p:nvGrpSpPr>
                  <p:cNvPr id="80" name="Group 79">
                    <a:extLst>
                      <a:ext uri="{FF2B5EF4-FFF2-40B4-BE49-F238E27FC236}">
                        <a16:creationId xmlns:a16="http://schemas.microsoft.com/office/drawing/2014/main" id="{59612321-784B-4EE7-A62F-2ED84DE0EC3C}"/>
                      </a:ext>
                    </a:extLst>
                  </p:cNvPr>
                  <p:cNvGrpSpPr/>
                  <p:nvPr/>
                </p:nvGrpSpPr>
                <p:grpSpPr>
                  <a:xfrm>
                    <a:off x="3930645" y="2386942"/>
                    <a:ext cx="1632935" cy="1632935"/>
                    <a:chOff x="4069862" y="2247004"/>
                    <a:chExt cx="1705284" cy="1705284"/>
                  </a:xfrm>
                </p:grpSpPr>
                <p:sp>
                  <p:nvSpPr>
                    <p:cNvPr id="82" name="Oval 81">
                      <a:extLst>
                        <a:ext uri="{FF2B5EF4-FFF2-40B4-BE49-F238E27FC236}">
                          <a16:creationId xmlns:a16="http://schemas.microsoft.com/office/drawing/2014/main" id="{23F14DC5-2F7B-42E7-8751-391E766E9A5E}"/>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83" name="Partial Circle 82">
                      <a:extLst>
                        <a:ext uri="{FF2B5EF4-FFF2-40B4-BE49-F238E27FC236}">
                          <a16:creationId xmlns:a16="http://schemas.microsoft.com/office/drawing/2014/main" id="{73AD2015-8964-41E2-8CAE-955AB6C26F20}"/>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81" name="Oval 80">
                    <a:extLst>
                      <a:ext uri="{FF2B5EF4-FFF2-40B4-BE49-F238E27FC236}">
                        <a16:creationId xmlns:a16="http://schemas.microsoft.com/office/drawing/2014/main" id="{323D6C83-0E0D-4297-B3FA-D302287E7EFF}"/>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79" name="Rectangle: Rounded Corners 78">
                  <a:extLst>
                    <a:ext uri="{FF2B5EF4-FFF2-40B4-BE49-F238E27FC236}">
                      <a16:creationId xmlns:a16="http://schemas.microsoft.com/office/drawing/2014/main" id="{0817CE1A-4035-42E4-BF7B-8F234434FB93}"/>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0" name="Group 39">
                <a:extLst>
                  <a:ext uri="{FF2B5EF4-FFF2-40B4-BE49-F238E27FC236}">
                    <a16:creationId xmlns:a16="http://schemas.microsoft.com/office/drawing/2014/main" id="{DAE09F7D-C3EF-4C36-8015-46C2705DC630}"/>
                  </a:ext>
                </a:extLst>
              </p:cNvPr>
              <p:cNvGrpSpPr/>
              <p:nvPr/>
            </p:nvGrpSpPr>
            <p:grpSpPr>
              <a:xfrm rot="5400000">
                <a:off x="4848526" y="2361605"/>
                <a:ext cx="1256574" cy="857375"/>
                <a:chOff x="5576063" y="2628738"/>
                <a:chExt cx="1956042" cy="1313452"/>
              </a:xfrm>
            </p:grpSpPr>
            <p:sp>
              <p:nvSpPr>
                <p:cNvPr id="70" name="Rectangle: Rounded Corners 69">
                  <a:extLst>
                    <a:ext uri="{FF2B5EF4-FFF2-40B4-BE49-F238E27FC236}">
                      <a16:creationId xmlns:a16="http://schemas.microsoft.com/office/drawing/2014/main" id="{DCED5098-C492-4B4D-B100-5187D5CD1172}"/>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71" name="Group 70">
                  <a:extLst>
                    <a:ext uri="{FF2B5EF4-FFF2-40B4-BE49-F238E27FC236}">
                      <a16:creationId xmlns:a16="http://schemas.microsoft.com/office/drawing/2014/main" id="{E282C237-18CE-4D03-A029-B7786A741C64}"/>
                    </a:ext>
                  </a:extLst>
                </p:cNvPr>
                <p:cNvGrpSpPr/>
                <p:nvPr/>
              </p:nvGrpSpPr>
              <p:grpSpPr>
                <a:xfrm>
                  <a:off x="5576063" y="2928266"/>
                  <a:ext cx="1013924" cy="1013924"/>
                  <a:chOff x="3930645" y="2386942"/>
                  <a:chExt cx="1632935" cy="1632935"/>
                </a:xfrm>
              </p:grpSpPr>
              <p:grpSp>
                <p:nvGrpSpPr>
                  <p:cNvPr id="73" name="Group 72">
                    <a:extLst>
                      <a:ext uri="{FF2B5EF4-FFF2-40B4-BE49-F238E27FC236}">
                        <a16:creationId xmlns:a16="http://schemas.microsoft.com/office/drawing/2014/main" id="{5C6DD50D-4EFD-46A9-AF51-10F56DE88F11}"/>
                      </a:ext>
                    </a:extLst>
                  </p:cNvPr>
                  <p:cNvGrpSpPr/>
                  <p:nvPr/>
                </p:nvGrpSpPr>
                <p:grpSpPr>
                  <a:xfrm>
                    <a:off x="3930645" y="2386942"/>
                    <a:ext cx="1632935" cy="1632935"/>
                    <a:chOff x="4069862" y="2247004"/>
                    <a:chExt cx="1705284" cy="1705284"/>
                  </a:xfrm>
                </p:grpSpPr>
                <p:sp>
                  <p:nvSpPr>
                    <p:cNvPr id="75" name="Oval 74">
                      <a:extLst>
                        <a:ext uri="{FF2B5EF4-FFF2-40B4-BE49-F238E27FC236}">
                          <a16:creationId xmlns:a16="http://schemas.microsoft.com/office/drawing/2014/main" id="{FC0AA398-F974-4B22-AE93-233DCE24BD37}"/>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76" name="Partial Circle 75">
                      <a:extLst>
                        <a:ext uri="{FF2B5EF4-FFF2-40B4-BE49-F238E27FC236}">
                          <a16:creationId xmlns:a16="http://schemas.microsoft.com/office/drawing/2014/main" id="{427B780E-DD4F-41F1-B89E-3666BEC93351}"/>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74" name="Oval 73">
                    <a:extLst>
                      <a:ext uri="{FF2B5EF4-FFF2-40B4-BE49-F238E27FC236}">
                        <a16:creationId xmlns:a16="http://schemas.microsoft.com/office/drawing/2014/main" id="{3BCB96B4-CE7C-4A77-8EEF-09DC0B0E29FA}"/>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72" name="Rectangle: Rounded Corners 71">
                  <a:extLst>
                    <a:ext uri="{FF2B5EF4-FFF2-40B4-BE49-F238E27FC236}">
                      <a16:creationId xmlns:a16="http://schemas.microsoft.com/office/drawing/2014/main" id="{3DF80A68-DD3B-4A1E-B843-2ABBD57AB508}"/>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1" name="Group 40">
                <a:extLst>
                  <a:ext uri="{FF2B5EF4-FFF2-40B4-BE49-F238E27FC236}">
                    <a16:creationId xmlns:a16="http://schemas.microsoft.com/office/drawing/2014/main" id="{070744DF-35D4-483C-9ED3-D80C9E424E10}"/>
                  </a:ext>
                </a:extLst>
              </p:cNvPr>
              <p:cNvGrpSpPr/>
              <p:nvPr/>
            </p:nvGrpSpPr>
            <p:grpSpPr>
              <a:xfrm rot="5400000">
                <a:off x="4848525" y="3294185"/>
                <a:ext cx="1256574" cy="857375"/>
                <a:chOff x="5576063" y="2628738"/>
                <a:chExt cx="1956042" cy="1313452"/>
              </a:xfrm>
            </p:grpSpPr>
            <p:sp>
              <p:nvSpPr>
                <p:cNvPr id="63" name="Rectangle: Rounded Corners 62">
                  <a:extLst>
                    <a:ext uri="{FF2B5EF4-FFF2-40B4-BE49-F238E27FC236}">
                      <a16:creationId xmlns:a16="http://schemas.microsoft.com/office/drawing/2014/main" id="{A8FD912B-FFFE-41CD-99AB-7E8EF4A9B66A}"/>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64" name="Group 63">
                  <a:extLst>
                    <a:ext uri="{FF2B5EF4-FFF2-40B4-BE49-F238E27FC236}">
                      <a16:creationId xmlns:a16="http://schemas.microsoft.com/office/drawing/2014/main" id="{28FB15D4-E785-4AFB-BEDA-DD6B4682C16D}"/>
                    </a:ext>
                  </a:extLst>
                </p:cNvPr>
                <p:cNvGrpSpPr/>
                <p:nvPr/>
              </p:nvGrpSpPr>
              <p:grpSpPr>
                <a:xfrm>
                  <a:off x="5576063" y="2928266"/>
                  <a:ext cx="1013924" cy="1013924"/>
                  <a:chOff x="3930645" y="2386942"/>
                  <a:chExt cx="1632935" cy="1632935"/>
                </a:xfrm>
              </p:grpSpPr>
              <p:grpSp>
                <p:nvGrpSpPr>
                  <p:cNvPr id="66" name="Group 65">
                    <a:extLst>
                      <a:ext uri="{FF2B5EF4-FFF2-40B4-BE49-F238E27FC236}">
                        <a16:creationId xmlns:a16="http://schemas.microsoft.com/office/drawing/2014/main" id="{99674960-E1C9-46C5-920C-32C2A9A9E2EB}"/>
                      </a:ext>
                    </a:extLst>
                  </p:cNvPr>
                  <p:cNvGrpSpPr/>
                  <p:nvPr/>
                </p:nvGrpSpPr>
                <p:grpSpPr>
                  <a:xfrm>
                    <a:off x="3930645" y="2386942"/>
                    <a:ext cx="1632935" cy="1632935"/>
                    <a:chOff x="4069862" y="2247004"/>
                    <a:chExt cx="1705284" cy="1705284"/>
                  </a:xfrm>
                </p:grpSpPr>
                <p:sp>
                  <p:nvSpPr>
                    <p:cNvPr id="68" name="Oval 67">
                      <a:extLst>
                        <a:ext uri="{FF2B5EF4-FFF2-40B4-BE49-F238E27FC236}">
                          <a16:creationId xmlns:a16="http://schemas.microsoft.com/office/drawing/2014/main" id="{5724B778-0585-4739-BAA7-33FB86B0A9E2}"/>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69" name="Partial Circle 68">
                      <a:extLst>
                        <a:ext uri="{FF2B5EF4-FFF2-40B4-BE49-F238E27FC236}">
                          <a16:creationId xmlns:a16="http://schemas.microsoft.com/office/drawing/2014/main" id="{6AF8A5F5-6426-4AB6-9CF1-BB164767109F}"/>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67" name="Oval 66">
                    <a:extLst>
                      <a:ext uri="{FF2B5EF4-FFF2-40B4-BE49-F238E27FC236}">
                        <a16:creationId xmlns:a16="http://schemas.microsoft.com/office/drawing/2014/main" id="{C298C768-6756-4E47-A963-08CE5C17E741}"/>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65" name="Rectangle: Rounded Corners 64">
                  <a:extLst>
                    <a:ext uri="{FF2B5EF4-FFF2-40B4-BE49-F238E27FC236}">
                      <a16:creationId xmlns:a16="http://schemas.microsoft.com/office/drawing/2014/main" id="{56E0DDFB-F97C-4D58-B38C-8D32F48152AE}"/>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2" name="Group 41">
                <a:extLst>
                  <a:ext uri="{FF2B5EF4-FFF2-40B4-BE49-F238E27FC236}">
                    <a16:creationId xmlns:a16="http://schemas.microsoft.com/office/drawing/2014/main" id="{835070F6-264A-44CD-B5E0-33317F53FC5D}"/>
                  </a:ext>
                </a:extLst>
              </p:cNvPr>
              <p:cNvGrpSpPr/>
              <p:nvPr/>
            </p:nvGrpSpPr>
            <p:grpSpPr>
              <a:xfrm rot="5400000">
                <a:off x="4848525" y="4269483"/>
                <a:ext cx="1256574" cy="857375"/>
                <a:chOff x="5576063" y="2628738"/>
                <a:chExt cx="1956042" cy="1313452"/>
              </a:xfrm>
            </p:grpSpPr>
            <p:sp>
              <p:nvSpPr>
                <p:cNvPr id="56" name="Rectangle: Rounded Corners 55">
                  <a:extLst>
                    <a:ext uri="{FF2B5EF4-FFF2-40B4-BE49-F238E27FC236}">
                      <a16:creationId xmlns:a16="http://schemas.microsoft.com/office/drawing/2014/main" id="{D0B9AE99-DBB4-48C8-B66E-1032AE3AB261}"/>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57" name="Group 56">
                  <a:extLst>
                    <a:ext uri="{FF2B5EF4-FFF2-40B4-BE49-F238E27FC236}">
                      <a16:creationId xmlns:a16="http://schemas.microsoft.com/office/drawing/2014/main" id="{EBC6876A-0753-4309-8D7F-AF890D2E134C}"/>
                    </a:ext>
                  </a:extLst>
                </p:cNvPr>
                <p:cNvGrpSpPr/>
                <p:nvPr/>
              </p:nvGrpSpPr>
              <p:grpSpPr>
                <a:xfrm>
                  <a:off x="5576063" y="2928266"/>
                  <a:ext cx="1013924" cy="1013924"/>
                  <a:chOff x="3930645" y="2386942"/>
                  <a:chExt cx="1632935" cy="1632935"/>
                </a:xfrm>
              </p:grpSpPr>
              <p:grpSp>
                <p:nvGrpSpPr>
                  <p:cNvPr id="59" name="Group 58">
                    <a:extLst>
                      <a:ext uri="{FF2B5EF4-FFF2-40B4-BE49-F238E27FC236}">
                        <a16:creationId xmlns:a16="http://schemas.microsoft.com/office/drawing/2014/main" id="{6AA0C814-BE14-4827-A63A-FDA8B8586513}"/>
                      </a:ext>
                    </a:extLst>
                  </p:cNvPr>
                  <p:cNvGrpSpPr/>
                  <p:nvPr/>
                </p:nvGrpSpPr>
                <p:grpSpPr>
                  <a:xfrm>
                    <a:off x="3930645" y="2386942"/>
                    <a:ext cx="1632935" cy="1632935"/>
                    <a:chOff x="4069862" y="2247004"/>
                    <a:chExt cx="1705284" cy="1705284"/>
                  </a:xfrm>
                </p:grpSpPr>
                <p:sp>
                  <p:nvSpPr>
                    <p:cNvPr id="61" name="Oval 60">
                      <a:extLst>
                        <a:ext uri="{FF2B5EF4-FFF2-40B4-BE49-F238E27FC236}">
                          <a16:creationId xmlns:a16="http://schemas.microsoft.com/office/drawing/2014/main" id="{AA6C51BD-B4EE-4D22-B8E5-DCB836C4EAE7}"/>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62" name="Partial Circle 61">
                      <a:extLst>
                        <a:ext uri="{FF2B5EF4-FFF2-40B4-BE49-F238E27FC236}">
                          <a16:creationId xmlns:a16="http://schemas.microsoft.com/office/drawing/2014/main" id="{85EE9C90-4403-4A7E-A5D2-6C715D54CB76}"/>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60" name="Oval 59">
                    <a:extLst>
                      <a:ext uri="{FF2B5EF4-FFF2-40B4-BE49-F238E27FC236}">
                        <a16:creationId xmlns:a16="http://schemas.microsoft.com/office/drawing/2014/main" id="{3CDFCB9F-D30B-4BDE-B953-9A7B2FC20FB1}"/>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58" name="Rectangle: Rounded Corners 57">
                  <a:extLst>
                    <a:ext uri="{FF2B5EF4-FFF2-40B4-BE49-F238E27FC236}">
                      <a16:creationId xmlns:a16="http://schemas.microsoft.com/office/drawing/2014/main" id="{593B6A96-99A6-4B0C-8056-AACC4B9FA39B}"/>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3" name="Group 42">
                <a:extLst>
                  <a:ext uri="{FF2B5EF4-FFF2-40B4-BE49-F238E27FC236}">
                    <a16:creationId xmlns:a16="http://schemas.microsoft.com/office/drawing/2014/main" id="{6EAA9377-4ABE-4F03-8CDA-776B795BD71C}"/>
                  </a:ext>
                </a:extLst>
              </p:cNvPr>
              <p:cNvGrpSpPr/>
              <p:nvPr/>
            </p:nvGrpSpPr>
            <p:grpSpPr>
              <a:xfrm rot="5400000">
                <a:off x="4848525" y="5243308"/>
                <a:ext cx="1256574" cy="857375"/>
                <a:chOff x="5576063" y="2628738"/>
                <a:chExt cx="1956042" cy="1313452"/>
              </a:xfrm>
            </p:grpSpPr>
            <p:sp>
              <p:nvSpPr>
                <p:cNvPr id="49" name="Rectangle: Rounded Corners 48">
                  <a:extLst>
                    <a:ext uri="{FF2B5EF4-FFF2-40B4-BE49-F238E27FC236}">
                      <a16:creationId xmlns:a16="http://schemas.microsoft.com/office/drawing/2014/main" id="{8AA9D75D-8FA7-4AF3-AA81-522C31228371}"/>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50" name="Group 49">
                  <a:extLst>
                    <a:ext uri="{FF2B5EF4-FFF2-40B4-BE49-F238E27FC236}">
                      <a16:creationId xmlns:a16="http://schemas.microsoft.com/office/drawing/2014/main" id="{B5E2140C-EDE5-4B8C-92CC-A5317894D5C2}"/>
                    </a:ext>
                  </a:extLst>
                </p:cNvPr>
                <p:cNvGrpSpPr/>
                <p:nvPr/>
              </p:nvGrpSpPr>
              <p:grpSpPr>
                <a:xfrm>
                  <a:off x="5576063" y="2928266"/>
                  <a:ext cx="1013924" cy="1013924"/>
                  <a:chOff x="3930645" y="2386942"/>
                  <a:chExt cx="1632935" cy="1632935"/>
                </a:xfrm>
              </p:grpSpPr>
              <p:grpSp>
                <p:nvGrpSpPr>
                  <p:cNvPr id="52" name="Group 51">
                    <a:extLst>
                      <a:ext uri="{FF2B5EF4-FFF2-40B4-BE49-F238E27FC236}">
                        <a16:creationId xmlns:a16="http://schemas.microsoft.com/office/drawing/2014/main" id="{2D2C5AD8-074D-4FA8-9073-BF80E241E0B0}"/>
                      </a:ext>
                    </a:extLst>
                  </p:cNvPr>
                  <p:cNvGrpSpPr/>
                  <p:nvPr/>
                </p:nvGrpSpPr>
                <p:grpSpPr>
                  <a:xfrm>
                    <a:off x="3930645" y="2386942"/>
                    <a:ext cx="1632935" cy="1632935"/>
                    <a:chOff x="4069862" y="2247004"/>
                    <a:chExt cx="1705284" cy="1705284"/>
                  </a:xfrm>
                </p:grpSpPr>
                <p:sp>
                  <p:nvSpPr>
                    <p:cNvPr id="54" name="Oval 53">
                      <a:extLst>
                        <a:ext uri="{FF2B5EF4-FFF2-40B4-BE49-F238E27FC236}">
                          <a16:creationId xmlns:a16="http://schemas.microsoft.com/office/drawing/2014/main" id="{2553D1B2-D789-4525-860D-6DCF6FE7CFCB}"/>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55" name="Partial Circle 54">
                      <a:extLst>
                        <a:ext uri="{FF2B5EF4-FFF2-40B4-BE49-F238E27FC236}">
                          <a16:creationId xmlns:a16="http://schemas.microsoft.com/office/drawing/2014/main" id="{6D97515C-333A-4D0B-A071-D25BB6E045D2}"/>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53" name="Oval 52">
                    <a:extLst>
                      <a:ext uri="{FF2B5EF4-FFF2-40B4-BE49-F238E27FC236}">
                        <a16:creationId xmlns:a16="http://schemas.microsoft.com/office/drawing/2014/main" id="{40E01195-D872-4B7B-A452-9FEC589FAD8C}"/>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51" name="Rectangle: Rounded Corners 50">
                  <a:extLst>
                    <a:ext uri="{FF2B5EF4-FFF2-40B4-BE49-F238E27FC236}">
                      <a16:creationId xmlns:a16="http://schemas.microsoft.com/office/drawing/2014/main" id="{138731BF-94D9-456E-8FE3-3A86934E779C}"/>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4" name="Group 43">
                <a:extLst>
                  <a:ext uri="{FF2B5EF4-FFF2-40B4-BE49-F238E27FC236}">
                    <a16:creationId xmlns:a16="http://schemas.microsoft.com/office/drawing/2014/main" id="{41A7319F-97C1-4842-B5D1-5605BAA1749B}"/>
                  </a:ext>
                </a:extLst>
              </p:cNvPr>
              <p:cNvGrpSpPr/>
              <p:nvPr/>
            </p:nvGrpSpPr>
            <p:grpSpPr>
              <a:xfrm rot="5400000">
                <a:off x="5053375" y="5971037"/>
                <a:ext cx="651351" cy="661854"/>
                <a:chOff x="3930645" y="2386942"/>
                <a:chExt cx="1632935" cy="1632935"/>
              </a:xfrm>
            </p:grpSpPr>
            <p:grpSp>
              <p:nvGrpSpPr>
                <p:cNvPr id="45" name="Group 44">
                  <a:extLst>
                    <a:ext uri="{FF2B5EF4-FFF2-40B4-BE49-F238E27FC236}">
                      <a16:creationId xmlns:a16="http://schemas.microsoft.com/office/drawing/2014/main" id="{4D8A12D1-7A44-4796-8462-0B35FAA132A8}"/>
                    </a:ext>
                  </a:extLst>
                </p:cNvPr>
                <p:cNvGrpSpPr/>
                <p:nvPr/>
              </p:nvGrpSpPr>
              <p:grpSpPr>
                <a:xfrm>
                  <a:off x="3930645" y="2386942"/>
                  <a:ext cx="1632935" cy="1632935"/>
                  <a:chOff x="4069862" y="2247004"/>
                  <a:chExt cx="1705284" cy="1705284"/>
                </a:xfrm>
              </p:grpSpPr>
              <p:sp>
                <p:nvSpPr>
                  <p:cNvPr id="47" name="Oval 46">
                    <a:extLst>
                      <a:ext uri="{FF2B5EF4-FFF2-40B4-BE49-F238E27FC236}">
                        <a16:creationId xmlns:a16="http://schemas.microsoft.com/office/drawing/2014/main" id="{DE4429F5-93E0-4440-8729-34C440FAE8E5}"/>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48" name="Partial Circle 47">
                    <a:extLst>
                      <a:ext uri="{FF2B5EF4-FFF2-40B4-BE49-F238E27FC236}">
                        <a16:creationId xmlns:a16="http://schemas.microsoft.com/office/drawing/2014/main" id="{71DE3588-7D4B-43FA-8253-D5082227280B}"/>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46" name="Oval 45">
                  <a:extLst>
                    <a:ext uri="{FF2B5EF4-FFF2-40B4-BE49-F238E27FC236}">
                      <a16:creationId xmlns:a16="http://schemas.microsoft.com/office/drawing/2014/main" id="{AE105E25-E077-49EB-829B-D369C72A4473}"/>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sp>
          <p:nvSpPr>
            <p:cNvPr id="38" name="Rectangle: Rounded Corners 37">
              <a:extLst>
                <a:ext uri="{FF2B5EF4-FFF2-40B4-BE49-F238E27FC236}">
                  <a16:creationId xmlns:a16="http://schemas.microsoft.com/office/drawing/2014/main" id="{BA52C9E0-4384-47AB-A4B5-0B37AB7EA4E7}"/>
                </a:ext>
              </a:extLst>
            </p:cNvPr>
            <p:cNvSpPr/>
            <p:nvPr/>
          </p:nvSpPr>
          <p:spPr>
            <a:xfrm rot="10800000">
              <a:off x="5670504" y="6298763"/>
              <a:ext cx="234995" cy="40933"/>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sp>
        <p:nvSpPr>
          <p:cNvPr id="87" name="Content Placeholder 2">
            <a:extLst>
              <a:ext uri="{FF2B5EF4-FFF2-40B4-BE49-F238E27FC236}">
                <a16:creationId xmlns:a16="http://schemas.microsoft.com/office/drawing/2014/main" id="{32DC916F-038C-459F-87D1-3EA70717C2A9}"/>
              </a:ext>
            </a:extLst>
          </p:cNvPr>
          <p:cNvSpPr txBox="1">
            <a:spLocks/>
          </p:cNvSpPr>
          <p:nvPr userDrawn="1"/>
        </p:nvSpPr>
        <p:spPr>
          <a:xfrm>
            <a:off x="5169015" y="2403392"/>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1.</a:t>
            </a:r>
          </a:p>
        </p:txBody>
      </p:sp>
      <p:sp>
        <p:nvSpPr>
          <p:cNvPr id="88" name="Content Placeholder 2">
            <a:extLst>
              <a:ext uri="{FF2B5EF4-FFF2-40B4-BE49-F238E27FC236}">
                <a16:creationId xmlns:a16="http://schemas.microsoft.com/office/drawing/2014/main" id="{CF1E6C18-A132-4B3D-844B-592232B4CCD2}"/>
              </a:ext>
            </a:extLst>
          </p:cNvPr>
          <p:cNvSpPr txBox="1">
            <a:spLocks/>
          </p:cNvSpPr>
          <p:nvPr userDrawn="1"/>
        </p:nvSpPr>
        <p:spPr>
          <a:xfrm>
            <a:off x="5162002" y="3129169"/>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2.</a:t>
            </a:r>
          </a:p>
        </p:txBody>
      </p:sp>
      <p:sp>
        <p:nvSpPr>
          <p:cNvPr id="89" name="Content Placeholder 2">
            <a:extLst>
              <a:ext uri="{FF2B5EF4-FFF2-40B4-BE49-F238E27FC236}">
                <a16:creationId xmlns:a16="http://schemas.microsoft.com/office/drawing/2014/main" id="{07B0F043-B377-441F-BA53-F9D05E6158E3}"/>
              </a:ext>
            </a:extLst>
          </p:cNvPr>
          <p:cNvSpPr txBox="1">
            <a:spLocks/>
          </p:cNvSpPr>
          <p:nvPr userDrawn="1"/>
        </p:nvSpPr>
        <p:spPr>
          <a:xfrm>
            <a:off x="5169015" y="3827946"/>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3.</a:t>
            </a:r>
          </a:p>
        </p:txBody>
      </p:sp>
      <p:sp>
        <p:nvSpPr>
          <p:cNvPr id="90" name="Content Placeholder 2">
            <a:extLst>
              <a:ext uri="{FF2B5EF4-FFF2-40B4-BE49-F238E27FC236}">
                <a16:creationId xmlns:a16="http://schemas.microsoft.com/office/drawing/2014/main" id="{9E3D8A1C-E386-4D72-AFA4-A5C3F8B70D41}"/>
              </a:ext>
            </a:extLst>
          </p:cNvPr>
          <p:cNvSpPr txBox="1">
            <a:spLocks/>
          </p:cNvSpPr>
          <p:nvPr userDrawn="1"/>
        </p:nvSpPr>
        <p:spPr>
          <a:xfrm>
            <a:off x="5144193" y="4552105"/>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4.</a:t>
            </a:r>
          </a:p>
        </p:txBody>
      </p:sp>
      <p:sp>
        <p:nvSpPr>
          <p:cNvPr id="91" name="Content Placeholder 2">
            <a:extLst>
              <a:ext uri="{FF2B5EF4-FFF2-40B4-BE49-F238E27FC236}">
                <a16:creationId xmlns:a16="http://schemas.microsoft.com/office/drawing/2014/main" id="{6A6595F3-97F7-4340-9332-6D66A58F3F37}"/>
              </a:ext>
            </a:extLst>
          </p:cNvPr>
          <p:cNvSpPr txBox="1">
            <a:spLocks/>
          </p:cNvSpPr>
          <p:nvPr userDrawn="1"/>
        </p:nvSpPr>
        <p:spPr>
          <a:xfrm>
            <a:off x="5154354" y="5288847"/>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5.</a:t>
            </a:r>
          </a:p>
        </p:txBody>
      </p:sp>
      <p:sp>
        <p:nvSpPr>
          <p:cNvPr id="92" name="Content Placeholder 2">
            <a:extLst>
              <a:ext uri="{FF2B5EF4-FFF2-40B4-BE49-F238E27FC236}">
                <a16:creationId xmlns:a16="http://schemas.microsoft.com/office/drawing/2014/main" id="{F51A516C-B53C-4051-9D25-D213E747F152}"/>
              </a:ext>
            </a:extLst>
          </p:cNvPr>
          <p:cNvSpPr txBox="1">
            <a:spLocks/>
          </p:cNvSpPr>
          <p:nvPr userDrawn="1"/>
        </p:nvSpPr>
        <p:spPr>
          <a:xfrm>
            <a:off x="5159719" y="5975041"/>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6.</a:t>
            </a:r>
          </a:p>
        </p:txBody>
      </p:sp>
      <p:sp>
        <p:nvSpPr>
          <p:cNvPr id="6" name="Text Placeholder 5">
            <a:extLst>
              <a:ext uri="{FF2B5EF4-FFF2-40B4-BE49-F238E27FC236}">
                <a16:creationId xmlns:a16="http://schemas.microsoft.com/office/drawing/2014/main" id="{108A88AD-8BBB-434E-AA95-0AB05FF915A6}"/>
              </a:ext>
            </a:extLst>
          </p:cNvPr>
          <p:cNvSpPr>
            <a:spLocks noGrp="1"/>
          </p:cNvSpPr>
          <p:nvPr>
            <p:ph type="body" sz="quarter" idx="11"/>
          </p:nvPr>
        </p:nvSpPr>
        <p:spPr>
          <a:xfrm>
            <a:off x="6178550" y="2411186"/>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94" name="Text Placeholder 5">
            <a:extLst>
              <a:ext uri="{FF2B5EF4-FFF2-40B4-BE49-F238E27FC236}">
                <a16:creationId xmlns:a16="http://schemas.microsoft.com/office/drawing/2014/main" id="{7ACF4562-2C5B-40F8-B052-88B9051D0C46}"/>
              </a:ext>
            </a:extLst>
          </p:cNvPr>
          <p:cNvSpPr>
            <a:spLocks noGrp="1"/>
          </p:cNvSpPr>
          <p:nvPr>
            <p:ph type="body" sz="quarter" idx="12"/>
          </p:nvPr>
        </p:nvSpPr>
        <p:spPr>
          <a:xfrm>
            <a:off x="6178550" y="3144078"/>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95" name="Text Placeholder 5">
            <a:extLst>
              <a:ext uri="{FF2B5EF4-FFF2-40B4-BE49-F238E27FC236}">
                <a16:creationId xmlns:a16="http://schemas.microsoft.com/office/drawing/2014/main" id="{48CECA8E-80AE-4048-83B5-77F220D8CC36}"/>
              </a:ext>
            </a:extLst>
          </p:cNvPr>
          <p:cNvSpPr>
            <a:spLocks noGrp="1"/>
          </p:cNvSpPr>
          <p:nvPr>
            <p:ph type="body" sz="quarter" idx="13"/>
          </p:nvPr>
        </p:nvSpPr>
        <p:spPr>
          <a:xfrm>
            <a:off x="6178550" y="3841803"/>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96" name="Text Placeholder 5">
            <a:extLst>
              <a:ext uri="{FF2B5EF4-FFF2-40B4-BE49-F238E27FC236}">
                <a16:creationId xmlns:a16="http://schemas.microsoft.com/office/drawing/2014/main" id="{9964F0DD-E9EE-43FF-9F3E-7A8805F9337B}"/>
              </a:ext>
            </a:extLst>
          </p:cNvPr>
          <p:cNvSpPr>
            <a:spLocks noGrp="1"/>
          </p:cNvSpPr>
          <p:nvPr>
            <p:ph type="body" sz="quarter" idx="14"/>
          </p:nvPr>
        </p:nvSpPr>
        <p:spPr>
          <a:xfrm>
            <a:off x="6138560" y="4554902"/>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97" name="Text Placeholder 5">
            <a:extLst>
              <a:ext uri="{FF2B5EF4-FFF2-40B4-BE49-F238E27FC236}">
                <a16:creationId xmlns:a16="http://schemas.microsoft.com/office/drawing/2014/main" id="{43771533-C951-46A7-A1EB-154751B3F7E2}"/>
              </a:ext>
            </a:extLst>
          </p:cNvPr>
          <p:cNvSpPr>
            <a:spLocks noGrp="1"/>
          </p:cNvSpPr>
          <p:nvPr>
            <p:ph type="body" sz="quarter" idx="15"/>
          </p:nvPr>
        </p:nvSpPr>
        <p:spPr>
          <a:xfrm>
            <a:off x="6121498" y="5307788"/>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98" name="Text Placeholder 5">
            <a:extLst>
              <a:ext uri="{FF2B5EF4-FFF2-40B4-BE49-F238E27FC236}">
                <a16:creationId xmlns:a16="http://schemas.microsoft.com/office/drawing/2014/main" id="{8277EBB3-C9DE-4BDC-A1E1-0AD23DACB0BE}"/>
              </a:ext>
            </a:extLst>
          </p:cNvPr>
          <p:cNvSpPr>
            <a:spLocks noGrp="1"/>
          </p:cNvSpPr>
          <p:nvPr>
            <p:ph type="body" sz="quarter" idx="16"/>
          </p:nvPr>
        </p:nvSpPr>
        <p:spPr>
          <a:xfrm>
            <a:off x="6121498" y="5991037"/>
            <a:ext cx="2168008" cy="390774"/>
          </a:xfrm>
          <a:prstGeom prst="rect">
            <a:avLst/>
          </a:prstGeom>
        </p:spPr>
        <p:txBody>
          <a:bodyPr anchor="ctr"/>
          <a:lstStyle>
            <a:lvl1pPr marL="0" indent="0">
              <a:buNone/>
              <a:defRPr sz="1600"/>
            </a:lvl1pPr>
          </a:lstStyle>
          <a:p>
            <a:pPr lvl="0"/>
            <a:r>
              <a:rPr lang="en-US" noProof="0"/>
              <a:t>Click to edit Master text styles</a:t>
            </a:r>
          </a:p>
        </p:txBody>
      </p:sp>
      <p:grpSp>
        <p:nvGrpSpPr>
          <p:cNvPr id="93" name="Group 92">
            <a:extLst>
              <a:ext uri="{FF2B5EF4-FFF2-40B4-BE49-F238E27FC236}">
                <a16:creationId xmlns:a16="http://schemas.microsoft.com/office/drawing/2014/main" id="{F37D94D1-8538-4398-A0DB-C1BED07C77C3}"/>
              </a:ext>
            </a:extLst>
          </p:cNvPr>
          <p:cNvGrpSpPr/>
          <p:nvPr/>
        </p:nvGrpSpPr>
        <p:grpSpPr>
          <a:xfrm rot="5400000">
            <a:off x="8493081" y="2467085"/>
            <a:ext cx="940126" cy="641459"/>
            <a:chOff x="5576063" y="2628738"/>
            <a:chExt cx="1956042" cy="1313452"/>
          </a:xfrm>
        </p:grpSpPr>
        <p:sp>
          <p:nvSpPr>
            <p:cNvPr id="136" name="Rectangle: Rounded Corners 135">
              <a:extLst>
                <a:ext uri="{FF2B5EF4-FFF2-40B4-BE49-F238E27FC236}">
                  <a16:creationId xmlns:a16="http://schemas.microsoft.com/office/drawing/2014/main" id="{9403A1E4-C274-44CE-BB3D-BBAB64B020A8}"/>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137" name="Group 136">
              <a:extLst>
                <a:ext uri="{FF2B5EF4-FFF2-40B4-BE49-F238E27FC236}">
                  <a16:creationId xmlns:a16="http://schemas.microsoft.com/office/drawing/2014/main" id="{F8A8C834-AF39-4025-B23C-630CD1CEBC6B}"/>
                </a:ext>
              </a:extLst>
            </p:cNvPr>
            <p:cNvGrpSpPr/>
            <p:nvPr/>
          </p:nvGrpSpPr>
          <p:grpSpPr>
            <a:xfrm>
              <a:off x="5576063" y="2928266"/>
              <a:ext cx="1013924" cy="1013924"/>
              <a:chOff x="3930645" y="2386942"/>
              <a:chExt cx="1632935" cy="1632935"/>
            </a:xfrm>
          </p:grpSpPr>
          <p:grpSp>
            <p:nvGrpSpPr>
              <p:cNvPr id="139" name="Group 138">
                <a:extLst>
                  <a:ext uri="{FF2B5EF4-FFF2-40B4-BE49-F238E27FC236}">
                    <a16:creationId xmlns:a16="http://schemas.microsoft.com/office/drawing/2014/main" id="{66550E00-AB86-4DB8-9DA8-4B50B2B57B4B}"/>
                  </a:ext>
                </a:extLst>
              </p:cNvPr>
              <p:cNvGrpSpPr/>
              <p:nvPr/>
            </p:nvGrpSpPr>
            <p:grpSpPr>
              <a:xfrm>
                <a:off x="3930645" y="2386942"/>
                <a:ext cx="1632935" cy="1632935"/>
                <a:chOff x="4069862" y="2247004"/>
                <a:chExt cx="1705284" cy="1705284"/>
              </a:xfrm>
            </p:grpSpPr>
            <p:sp>
              <p:nvSpPr>
                <p:cNvPr id="141" name="Oval 140">
                  <a:extLst>
                    <a:ext uri="{FF2B5EF4-FFF2-40B4-BE49-F238E27FC236}">
                      <a16:creationId xmlns:a16="http://schemas.microsoft.com/office/drawing/2014/main" id="{B46A736E-830C-4952-A393-444C8D10F977}"/>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142" name="Partial Circle 141">
                  <a:extLst>
                    <a:ext uri="{FF2B5EF4-FFF2-40B4-BE49-F238E27FC236}">
                      <a16:creationId xmlns:a16="http://schemas.microsoft.com/office/drawing/2014/main" id="{FFA99C99-0904-4D8D-9F7D-6C25680598B1}"/>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140" name="Oval 139">
                <a:extLst>
                  <a:ext uri="{FF2B5EF4-FFF2-40B4-BE49-F238E27FC236}">
                    <a16:creationId xmlns:a16="http://schemas.microsoft.com/office/drawing/2014/main" id="{2BE7A529-4287-4B7B-8925-C2EA2644716B}"/>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138" name="Rectangle: Rounded Corners 137">
              <a:extLst>
                <a:ext uri="{FF2B5EF4-FFF2-40B4-BE49-F238E27FC236}">
                  <a16:creationId xmlns:a16="http://schemas.microsoft.com/office/drawing/2014/main" id="{9B31C28F-C7D3-43BD-8149-8004FC89E322}"/>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99" name="Group 98">
            <a:extLst>
              <a:ext uri="{FF2B5EF4-FFF2-40B4-BE49-F238E27FC236}">
                <a16:creationId xmlns:a16="http://schemas.microsoft.com/office/drawing/2014/main" id="{FE8032E7-3F0B-41A0-8718-16079772B987}"/>
              </a:ext>
            </a:extLst>
          </p:cNvPr>
          <p:cNvGrpSpPr/>
          <p:nvPr/>
        </p:nvGrpSpPr>
        <p:grpSpPr>
          <a:xfrm rot="5400000">
            <a:off x="8493081" y="3195668"/>
            <a:ext cx="940126" cy="641459"/>
            <a:chOff x="5576063" y="2628738"/>
            <a:chExt cx="1956042" cy="1313452"/>
          </a:xfrm>
        </p:grpSpPr>
        <p:sp>
          <p:nvSpPr>
            <p:cNvPr id="129" name="Rectangle: Rounded Corners 128">
              <a:extLst>
                <a:ext uri="{FF2B5EF4-FFF2-40B4-BE49-F238E27FC236}">
                  <a16:creationId xmlns:a16="http://schemas.microsoft.com/office/drawing/2014/main" id="{71E8656D-CB9E-4EDA-80AC-7C29132A2BBA}"/>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130" name="Group 129">
              <a:extLst>
                <a:ext uri="{FF2B5EF4-FFF2-40B4-BE49-F238E27FC236}">
                  <a16:creationId xmlns:a16="http://schemas.microsoft.com/office/drawing/2014/main" id="{D6B17CB3-DADB-4C15-B1F5-811587FFFD0F}"/>
                </a:ext>
              </a:extLst>
            </p:cNvPr>
            <p:cNvGrpSpPr/>
            <p:nvPr/>
          </p:nvGrpSpPr>
          <p:grpSpPr>
            <a:xfrm>
              <a:off x="5576063" y="2928266"/>
              <a:ext cx="1013924" cy="1013924"/>
              <a:chOff x="3930645" y="2386942"/>
              <a:chExt cx="1632935" cy="1632935"/>
            </a:xfrm>
          </p:grpSpPr>
          <p:grpSp>
            <p:nvGrpSpPr>
              <p:cNvPr id="132" name="Group 131">
                <a:extLst>
                  <a:ext uri="{FF2B5EF4-FFF2-40B4-BE49-F238E27FC236}">
                    <a16:creationId xmlns:a16="http://schemas.microsoft.com/office/drawing/2014/main" id="{A8B98243-637C-430D-8481-F785F37FCFEF}"/>
                  </a:ext>
                </a:extLst>
              </p:cNvPr>
              <p:cNvGrpSpPr/>
              <p:nvPr/>
            </p:nvGrpSpPr>
            <p:grpSpPr>
              <a:xfrm>
                <a:off x="3930645" y="2386942"/>
                <a:ext cx="1632935" cy="1632935"/>
                <a:chOff x="4069862" y="2247004"/>
                <a:chExt cx="1705284" cy="1705284"/>
              </a:xfrm>
            </p:grpSpPr>
            <p:sp>
              <p:nvSpPr>
                <p:cNvPr id="134" name="Oval 133">
                  <a:extLst>
                    <a:ext uri="{FF2B5EF4-FFF2-40B4-BE49-F238E27FC236}">
                      <a16:creationId xmlns:a16="http://schemas.microsoft.com/office/drawing/2014/main" id="{28029A71-0CB5-4D66-A9ED-6ECA24A5E33F}"/>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135" name="Partial Circle 134">
                  <a:extLst>
                    <a:ext uri="{FF2B5EF4-FFF2-40B4-BE49-F238E27FC236}">
                      <a16:creationId xmlns:a16="http://schemas.microsoft.com/office/drawing/2014/main" id="{79078157-38B9-4546-8E39-6E2897093BE3}"/>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133" name="Oval 132">
                <a:extLst>
                  <a:ext uri="{FF2B5EF4-FFF2-40B4-BE49-F238E27FC236}">
                    <a16:creationId xmlns:a16="http://schemas.microsoft.com/office/drawing/2014/main" id="{E35633FA-A937-4678-AD45-6344FFEF6F19}"/>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131" name="Rectangle: Rounded Corners 130">
              <a:extLst>
                <a:ext uri="{FF2B5EF4-FFF2-40B4-BE49-F238E27FC236}">
                  <a16:creationId xmlns:a16="http://schemas.microsoft.com/office/drawing/2014/main" id="{6AF143A8-E26B-4DCB-B90D-AF72F4CB38FC}"/>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100" name="Group 99">
            <a:extLst>
              <a:ext uri="{FF2B5EF4-FFF2-40B4-BE49-F238E27FC236}">
                <a16:creationId xmlns:a16="http://schemas.microsoft.com/office/drawing/2014/main" id="{53001F42-07E0-48DF-95D5-64E53C1E37E0}"/>
              </a:ext>
            </a:extLst>
          </p:cNvPr>
          <p:cNvGrpSpPr/>
          <p:nvPr/>
        </p:nvGrpSpPr>
        <p:grpSpPr>
          <a:xfrm rot="5400000">
            <a:off x="8493080" y="3893393"/>
            <a:ext cx="940126" cy="641459"/>
            <a:chOff x="5576063" y="2628738"/>
            <a:chExt cx="1956042" cy="1313452"/>
          </a:xfrm>
        </p:grpSpPr>
        <p:sp>
          <p:nvSpPr>
            <p:cNvPr id="122" name="Rectangle: Rounded Corners 121">
              <a:extLst>
                <a:ext uri="{FF2B5EF4-FFF2-40B4-BE49-F238E27FC236}">
                  <a16:creationId xmlns:a16="http://schemas.microsoft.com/office/drawing/2014/main" id="{7D190D11-5F2F-48CB-A3A4-E68EDFC135A3}"/>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123" name="Group 122">
              <a:extLst>
                <a:ext uri="{FF2B5EF4-FFF2-40B4-BE49-F238E27FC236}">
                  <a16:creationId xmlns:a16="http://schemas.microsoft.com/office/drawing/2014/main" id="{7AD18A46-03A1-4422-96E7-539F0AEE5EE6}"/>
                </a:ext>
              </a:extLst>
            </p:cNvPr>
            <p:cNvGrpSpPr/>
            <p:nvPr/>
          </p:nvGrpSpPr>
          <p:grpSpPr>
            <a:xfrm>
              <a:off x="5576063" y="2928266"/>
              <a:ext cx="1013924" cy="1013924"/>
              <a:chOff x="3930645" y="2386942"/>
              <a:chExt cx="1632935" cy="1632935"/>
            </a:xfrm>
          </p:grpSpPr>
          <p:grpSp>
            <p:nvGrpSpPr>
              <p:cNvPr id="125" name="Group 124">
                <a:extLst>
                  <a:ext uri="{FF2B5EF4-FFF2-40B4-BE49-F238E27FC236}">
                    <a16:creationId xmlns:a16="http://schemas.microsoft.com/office/drawing/2014/main" id="{555C5D31-FA98-48B8-A240-950DE4A0AE03}"/>
                  </a:ext>
                </a:extLst>
              </p:cNvPr>
              <p:cNvGrpSpPr/>
              <p:nvPr/>
            </p:nvGrpSpPr>
            <p:grpSpPr>
              <a:xfrm>
                <a:off x="3930645" y="2386942"/>
                <a:ext cx="1632935" cy="1632935"/>
                <a:chOff x="4069862" y="2247004"/>
                <a:chExt cx="1705284" cy="1705284"/>
              </a:xfrm>
            </p:grpSpPr>
            <p:sp>
              <p:nvSpPr>
                <p:cNvPr id="127" name="Oval 126">
                  <a:extLst>
                    <a:ext uri="{FF2B5EF4-FFF2-40B4-BE49-F238E27FC236}">
                      <a16:creationId xmlns:a16="http://schemas.microsoft.com/office/drawing/2014/main" id="{FE911211-4FF1-4F00-87A8-999A8FE6A14A}"/>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128" name="Partial Circle 127">
                  <a:extLst>
                    <a:ext uri="{FF2B5EF4-FFF2-40B4-BE49-F238E27FC236}">
                      <a16:creationId xmlns:a16="http://schemas.microsoft.com/office/drawing/2014/main" id="{800D4C1B-357E-47B8-92D6-E66E99BFD946}"/>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126" name="Oval 125">
                <a:extLst>
                  <a:ext uri="{FF2B5EF4-FFF2-40B4-BE49-F238E27FC236}">
                    <a16:creationId xmlns:a16="http://schemas.microsoft.com/office/drawing/2014/main" id="{D763D749-C173-4BDA-A1C6-7BEBAE9C30B2}"/>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124" name="Rectangle: Rounded Corners 123">
              <a:extLst>
                <a:ext uri="{FF2B5EF4-FFF2-40B4-BE49-F238E27FC236}">
                  <a16:creationId xmlns:a16="http://schemas.microsoft.com/office/drawing/2014/main" id="{91C3C31A-D19F-4F03-9464-8D7D24F98595}"/>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101" name="Group 100">
            <a:extLst>
              <a:ext uri="{FF2B5EF4-FFF2-40B4-BE49-F238E27FC236}">
                <a16:creationId xmlns:a16="http://schemas.microsoft.com/office/drawing/2014/main" id="{07AB254B-6315-4234-B417-9D57E7CAD870}"/>
              </a:ext>
            </a:extLst>
          </p:cNvPr>
          <p:cNvGrpSpPr/>
          <p:nvPr/>
        </p:nvGrpSpPr>
        <p:grpSpPr>
          <a:xfrm rot="5400000">
            <a:off x="8719484" y="4396675"/>
            <a:ext cx="487319" cy="641459"/>
            <a:chOff x="5576063" y="2628738"/>
            <a:chExt cx="1013924" cy="1313452"/>
          </a:xfrm>
        </p:grpSpPr>
        <p:grpSp>
          <p:nvGrpSpPr>
            <p:cNvPr id="116" name="Group 115">
              <a:extLst>
                <a:ext uri="{FF2B5EF4-FFF2-40B4-BE49-F238E27FC236}">
                  <a16:creationId xmlns:a16="http://schemas.microsoft.com/office/drawing/2014/main" id="{CD99BBFE-4E2E-472F-8617-81CB37F0BCB5}"/>
                </a:ext>
              </a:extLst>
            </p:cNvPr>
            <p:cNvGrpSpPr/>
            <p:nvPr/>
          </p:nvGrpSpPr>
          <p:grpSpPr>
            <a:xfrm>
              <a:off x="5576063" y="2928266"/>
              <a:ext cx="1013924" cy="1013924"/>
              <a:chOff x="3930645" y="2386942"/>
              <a:chExt cx="1632935" cy="1632935"/>
            </a:xfrm>
          </p:grpSpPr>
          <p:grpSp>
            <p:nvGrpSpPr>
              <p:cNvPr id="118" name="Group 117">
                <a:extLst>
                  <a:ext uri="{FF2B5EF4-FFF2-40B4-BE49-F238E27FC236}">
                    <a16:creationId xmlns:a16="http://schemas.microsoft.com/office/drawing/2014/main" id="{DD279EE3-7A58-45DF-BE3D-8CE68D59FC2A}"/>
                  </a:ext>
                </a:extLst>
              </p:cNvPr>
              <p:cNvGrpSpPr/>
              <p:nvPr/>
            </p:nvGrpSpPr>
            <p:grpSpPr>
              <a:xfrm>
                <a:off x="3930645" y="2386942"/>
                <a:ext cx="1632935" cy="1632935"/>
                <a:chOff x="4069862" y="2247004"/>
                <a:chExt cx="1705284" cy="1705284"/>
              </a:xfrm>
            </p:grpSpPr>
            <p:sp>
              <p:nvSpPr>
                <p:cNvPr id="120" name="Oval 119">
                  <a:extLst>
                    <a:ext uri="{FF2B5EF4-FFF2-40B4-BE49-F238E27FC236}">
                      <a16:creationId xmlns:a16="http://schemas.microsoft.com/office/drawing/2014/main" id="{38BF5F23-B129-4286-A24D-97FD9E3D3613}"/>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121" name="Partial Circle 120">
                  <a:extLst>
                    <a:ext uri="{FF2B5EF4-FFF2-40B4-BE49-F238E27FC236}">
                      <a16:creationId xmlns:a16="http://schemas.microsoft.com/office/drawing/2014/main" id="{D7BAC806-A055-4076-AE36-B0AD242FAC03}"/>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119" name="Oval 118">
                <a:extLst>
                  <a:ext uri="{FF2B5EF4-FFF2-40B4-BE49-F238E27FC236}">
                    <a16:creationId xmlns:a16="http://schemas.microsoft.com/office/drawing/2014/main" id="{F3C8F473-1362-4EBD-ADCB-7EF1350E0332}"/>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117" name="Rectangle: Rounded Corners 116">
              <a:extLst>
                <a:ext uri="{FF2B5EF4-FFF2-40B4-BE49-F238E27FC236}">
                  <a16:creationId xmlns:a16="http://schemas.microsoft.com/office/drawing/2014/main" id="{924A9E05-3A14-45A2-9200-6C8074597D23}"/>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sp>
        <p:nvSpPr>
          <p:cNvPr id="143" name="Content Placeholder 2">
            <a:extLst>
              <a:ext uri="{FF2B5EF4-FFF2-40B4-BE49-F238E27FC236}">
                <a16:creationId xmlns:a16="http://schemas.microsoft.com/office/drawing/2014/main" id="{8B75BBCD-7A04-4F4C-99FC-C8245B706A82}"/>
              </a:ext>
            </a:extLst>
          </p:cNvPr>
          <p:cNvSpPr txBox="1">
            <a:spLocks/>
          </p:cNvSpPr>
          <p:nvPr/>
        </p:nvSpPr>
        <p:spPr>
          <a:xfrm>
            <a:off x="8544319" y="2406503"/>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7.</a:t>
            </a:r>
          </a:p>
        </p:txBody>
      </p:sp>
      <p:sp>
        <p:nvSpPr>
          <p:cNvPr id="144" name="Content Placeholder 2">
            <a:extLst>
              <a:ext uri="{FF2B5EF4-FFF2-40B4-BE49-F238E27FC236}">
                <a16:creationId xmlns:a16="http://schemas.microsoft.com/office/drawing/2014/main" id="{629F3B42-F585-41EA-AC4A-F2A19BDD6E04}"/>
              </a:ext>
            </a:extLst>
          </p:cNvPr>
          <p:cNvSpPr txBox="1">
            <a:spLocks/>
          </p:cNvSpPr>
          <p:nvPr/>
        </p:nvSpPr>
        <p:spPr>
          <a:xfrm>
            <a:off x="8537306" y="3132280"/>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8.</a:t>
            </a:r>
          </a:p>
        </p:txBody>
      </p:sp>
      <p:sp>
        <p:nvSpPr>
          <p:cNvPr id="145" name="Content Placeholder 2">
            <a:extLst>
              <a:ext uri="{FF2B5EF4-FFF2-40B4-BE49-F238E27FC236}">
                <a16:creationId xmlns:a16="http://schemas.microsoft.com/office/drawing/2014/main" id="{09C03E38-D704-459E-AFE6-80C745FE99F7}"/>
              </a:ext>
            </a:extLst>
          </p:cNvPr>
          <p:cNvSpPr txBox="1">
            <a:spLocks/>
          </p:cNvSpPr>
          <p:nvPr/>
        </p:nvSpPr>
        <p:spPr>
          <a:xfrm>
            <a:off x="8544319" y="3831057"/>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9.</a:t>
            </a:r>
          </a:p>
        </p:txBody>
      </p:sp>
      <p:sp>
        <p:nvSpPr>
          <p:cNvPr id="146" name="Content Placeholder 2">
            <a:extLst>
              <a:ext uri="{FF2B5EF4-FFF2-40B4-BE49-F238E27FC236}">
                <a16:creationId xmlns:a16="http://schemas.microsoft.com/office/drawing/2014/main" id="{3FE73241-0CE8-4F7D-9C72-CDB54B1C9AED}"/>
              </a:ext>
            </a:extLst>
          </p:cNvPr>
          <p:cNvSpPr txBox="1">
            <a:spLocks/>
          </p:cNvSpPr>
          <p:nvPr/>
        </p:nvSpPr>
        <p:spPr>
          <a:xfrm>
            <a:off x="8519497" y="4555216"/>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10.</a:t>
            </a:r>
          </a:p>
        </p:txBody>
      </p:sp>
      <p:sp>
        <p:nvSpPr>
          <p:cNvPr id="149" name="Text Placeholder 5">
            <a:extLst>
              <a:ext uri="{FF2B5EF4-FFF2-40B4-BE49-F238E27FC236}">
                <a16:creationId xmlns:a16="http://schemas.microsoft.com/office/drawing/2014/main" id="{8A33AC3B-787F-4C5D-BEEE-B9E318AC9F3E}"/>
              </a:ext>
            </a:extLst>
          </p:cNvPr>
          <p:cNvSpPr>
            <a:spLocks noGrp="1"/>
          </p:cNvSpPr>
          <p:nvPr>
            <p:ph type="body" sz="quarter" idx="17"/>
          </p:nvPr>
        </p:nvSpPr>
        <p:spPr>
          <a:xfrm>
            <a:off x="9553854" y="2414297"/>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150" name="Text Placeholder 5">
            <a:extLst>
              <a:ext uri="{FF2B5EF4-FFF2-40B4-BE49-F238E27FC236}">
                <a16:creationId xmlns:a16="http://schemas.microsoft.com/office/drawing/2014/main" id="{626C7CB7-D33F-4510-9CB9-A7DE0641B9D4}"/>
              </a:ext>
            </a:extLst>
          </p:cNvPr>
          <p:cNvSpPr>
            <a:spLocks noGrp="1"/>
          </p:cNvSpPr>
          <p:nvPr>
            <p:ph type="body" sz="quarter" idx="18"/>
          </p:nvPr>
        </p:nvSpPr>
        <p:spPr>
          <a:xfrm>
            <a:off x="9553854" y="3147189"/>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151" name="Text Placeholder 5">
            <a:extLst>
              <a:ext uri="{FF2B5EF4-FFF2-40B4-BE49-F238E27FC236}">
                <a16:creationId xmlns:a16="http://schemas.microsoft.com/office/drawing/2014/main" id="{BCF89207-B775-427A-A945-E33E29168A66}"/>
              </a:ext>
            </a:extLst>
          </p:cNvPr>
          <p:cNvSpPr>
            <a:spLocks noGrp="1"/>
          </p:cNvSpPr>
          <p:nvPr>
            <p:ph type="body" sz="quarter" idx="19"/>
          </p:nvPr>
        </p:nvSpPr>
        <p:spPr>
          <a:xfrm>
            <a:off x="9553854" y="3844914"/>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152" name="Text Placeholder 5">
            <a:extLst>
              <a:ext uri="{FF2B5EF4-FFF2-40B4-BE49-F238E27FC236}">
                <a16:creationId xmlns:a16="http://schemas.microsoft.com/office/drawing/2014/main" id="{B1609A3B-9DD8-41A7-A2D9-E4270AB15621}"/>
              </a:ext>
            </a:extLst>
          </p:cNvPr>
          <p:cNvSpPr>
            <a:spLocks noGrp="1"/>
          </p:cNvSpPr>
          <p:nvPr>
            <p:ph type="body" sz="quarter" idx="20"/>
          </p:nvPr>
        </p:nvSpPr>
        <p:spPr>
          <a:xfrm>
            <a:off x="9513864" y="4558013"/>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105" name="Freeform: Shape 104">
            <a:extLst>
              <a:ext uri="{FF2B5EF4-FFF2-40B4-BE49-F238E27FC236}">
                <a16:creationId xmlns:a16="http://schemas.microsoft.com/office/drawing/2014/main" id="{94A0956B-A652-4D31-8FE2-B5D81685FF8E}"/>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37037448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1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F9636C4-B8C1-4E6B-A9A2-94E4A33A8DB8}"/>
              </a:ext>
            </a:extLst>
          </p:cNvPr>
          <p:cNvSpPr>
            <a:spLocks noGrp="1"/>
          </p:cNvSpPr>
          <p:nvPr>
            <p:ph type="dt" sz="half" idx="10"/>
          </p:nvPr>
        </p:nvSpPr>
        <p:spPr>
          <a:xfrm>
            <a:off x="838200" y="6356350"/>
            <a:ext cx="2743200" cy="365125"/>
          </a:xfrm>
          <a:prstGeom prst="rect">
            <a:avLst/>
          </a:prstGeom>
        </p:spPr>
        <p:txBody>
          <a:bodyPr/>
          <a:lstStyle/>
          <a:p>
            <a:fld id="{671C5949-B6E5-4EF4-8378-E86843A3BECC}" type="datetimeFigureOut">
              <a:rPr lang="en-US" noProof="0" smtClean="0"/>
              <a:t>4/19/2024</a:t>
            </a:fld>
            <a:endParaRPr lang="en-US" noProof="0"/>
          </a:p>
        </p:txBody>
      </p:sp>
      <p:pic>
        <p:nvPicPr>
          <p:cNvPr id="21" name="Picture 20">
            <a:extLst>
              <a:ext uri="{FF2B5EF4-FFF2-40B4-BE49-F238E27FC236}">
                <a16:creationId xmlns:a16="http://schemas.microsoft.com/office/drawing/2014/main" id="{92667EF4-76B7-4B36-BF96-80130F9899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00"/>
          <a:stretch/>
        </p:blipFill>
        <p:spPr>
          <a:xfrm flipH="1">
            <a:off x="-4618" y="0"/>
            <a:ext cx="7367128" cy="6851123"/>
          </a:xfrm>
          <a:prstGeom prst="rect">
            <a:avLst/>
          </a:prstGeom>
        </p:spPr>
      </p:pic>
      <p:sp>
        <p:nvSpPr>
          <p:cNvPr id="34" name="Title 1">
            <a:extLst>
              <a:ext uri="{FF2B5EF4-FFF2-40B4-BE49-F238E27FC236}">
                <a16:creationId xmlns:a16="http://schemas.microsoft.com/office/drawing/2014/main" id="{AB294AC1-5890-4F17-A750-C937099C86FC}"/>
              </a:ext>
            </a:extLst>
          </p:cNvPr>
          <p:cNvSpPr>
            <a:spLocks noGrp="1"/>
          </p:cNvSpPr>
          <p:nvPr>
            <p:ph type="title" hasCustomPrompt="1"/>
          </p:nvPr>
        </p:nvSpPr>
        <p:spPr>
          <a:xfrm>
            <a:off x="5183186" y="457200"/>
            <a:ext cx="6198168" cy="1600200"/>
          </a:xfrm>
          <a:prstGeom prst="rect">
            <a:avLst/>
          </a:prstGeom>
        </p:spPr>
        <p:txBody>
          <a:bodyPr anchor="b">
            <a:normAutofit/>
          </a:bodyPr>
          <a:lstStyle>
            <a:lvl1pPr>
              <a:defRPr sz="2400">
                <a:latin typeface="+mj-lt"/>
              </a:defRPr>
            </a:lvl1pPr>
          </a:lstStyle>
          <a:p>
            <a:r>
              <a:rPr lang="en-US" noProof="0"/>
              <a:t>Insert title of agenda</a:t>
            </a:r>
          </a:p>
        </p:txBody>
      </p:sp>
      <p:grpSp>
        <p:nvGrpSpPr>
          <p:cNvPr id="36" name="Group 35">
            <a:extLst>
              <a:ext uri="{FF2B5EF4-FFF2-40B4-BE49-F238E27FC236}">
                <a16:creationId xmlns:a16="http://schemas.microsoft.com/office/drawing/2014/main" id="{2404C617-09A4-4357-BF91-4999F87C0BAF}"/>
              </a:ext>
            </a:extLst>
          </p:cNvPr>
          <p:cNvGrpSpPr/>
          <p:nvPr userDrawn="1"/>
        </p:nvGrpSpPr>
        <p:grpSpPr>
          <a:xfrm>
            <a:off x="5267109" y="2314641"/>
            <a:ext cx="641460" cy="4069619"/>
            <a:chOff x="5048124" y="1188181"/>
            <a:chExt cx="857376" cy="5439458"/>
          </a:xfrm>
        </p:grpSpPr>
        <p:grpSp>
          <p:nvGrpSpPr>
            <p:cNvPr id="37" name="Group 36">
              <a:extLst>
                <a:ext uri="{FF2B5EF4-FFF2-40B4-BE49-F238E27FC236}">
                  <a16:creationId xmlns:a16="http://schemas.microsoft.com/office/drawing/2014/main" id="{FF8EE55C-D66F-4941-B4C8-216121C79809}"/>
                </a:ext>
              </a:extLst>
            </p:cNvPr>
            <p:cNvGrpSpPr/>
            <p:nvPr/>
          </p:nvGrpSpPr>
          <p:grpSpPr>
            <a:xfrm>
              <a:off x="5048124" y="1188181"/>
              <a:ext cx="857376" cy="5439458"/>
              <a:chOff x="5048124" y="1188181"/>
              <a:chExt cx="857376" cy="5439458"/>
            </a:xfrm>
          </p:grpSpPr>
          <p:grpSp>
            <p:nvGrpSpPr>
              <p:cNvPr id="39" name="Group 38">
                <a:extLst>
                  <a:ext uri="{FF2B5EF4-FFF2-40B4-BE49-F238E27FC236}">
                    <a16:creationId xmlns:a16="http://schemas.microsoft.com/office/drawing/2014/main" id="{6E26F7BA-F7E6-4B66-A80B-86D168180F27}"/>
                  </a:ext>
                </a:extLst>
              </p:cNvPr>
              <p:cNvGrpSpPr/>
              <p:nvPr/>
            </p:nvGrpSpPr>
            <p:grpSpPr>
              <a:xfrm rot="5400000">
                <a:off x="4848526" y="1387780"/>
                <a:ext cx="1256574" cy="857375"/>
                <a:chOff x="5576063" y="2628738"/>
                <a:chExt cx="1956042" cy="1313452"/>
              </a:xfrm>
            </p:grpSpPr>
            <p:sp>
              <p:nvSpPr>
                <p:cNvPr id="77" name="Rectangle: Rounded Corners 76">
                  <a:extLst>
                    <a:ext uri="{FF2B5EF4-FFF2-40B4-BE49-F238E27FC236}">
                      <a16:creationId xmlns:a16="http://schemas.microsoft.com/office/drawing/2014/main" id="{B4839817-2769-4480-A97B-772333427079}"/>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78" name="Group 77">
                  <a:extLst>
                    <a:ext uri="{FF2B5EF4-FFF2-40B4-BE49-F238E27FC236}">
                      <a16:creationId xmlns:a16="http://schemas.microsoft.com/office/drawing/2014/main" id="{A9644289-12C5-466E-804A-201DC3C8AE50}"/>
                    </a:ext>
                  </a:extLst>
                </p:cNvPr>
                <p:cNvGrpSpPr/>
                <p:nvPr/>
              </p:nvGrpSpPr>
              <p:grpSpPr>
                <a:xfrm>
                  <a:off x="5576063" y="2928266"/>
                  <a:ext cx="1013924" cy="1013924"/>
                  <a:chOff x="3930645" y="2386942"/>
                  <a:chExt cx="1632935" cy="1632935"/>
                </a:xfrm>
              </p:grpSpPr>
              <p:grpSp>
                <p:nvGrpSpPr>
                  <p:cNvPr id="80" name="Group 79">
                    <a:extLst>
                      <a:ext uri="{FF2B5EF4-FFF2-40B4-BE49-F238E27FC236}">
                        <a16:creationId xmlns:a16="http://schemas.microsoft.com/office/drawing/2014/main" id="{59612321-784B-4EE7-A62F-2ED84DE0EC3C}"/>
                      </a:ext>
                    </a:extLst>
                  </p:cNvPr>
                  <p:cNvGrpSpPr/>
                  <p:nvPr/>
                </p:nvGrpSpPr>
                <p:grpSpPr>
                  <a:xfrm>
                    <a:off x="3930645" y="2386942"/>
                    <a:ext cx="1632935" cy="1632935"/>
                    <a:chOff x="4069862" y="2247004"/>
                    <a:chExt cx="1705284" cy="1705284"/>
                  </a:xfrm>
                </p:grpSpPr>
                <p:sp>
                  <p:nvSpPr>
                    <p:cNvPr id="82" name="Oval 81">
                      <a:extLst>
                        <a:ext uri="{FF2B5EF4-FFF2-40B4-BE49-F238E27FC236}">
                          <a16:creationId xmlns:a16="http://schemas.microsoft.com/office/drawing/2014/main" id="{23F14DC5-2F7B-42E7-8751-391E766E9A5E}"/>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83" name="Partial Circle 82">
                      <a:extLst>
                        <a:ext uri="{FF2B5EF4-FFF2-40B4-BE49-F238E27FC236}">
                          <a16:creationId xmlns:a16="http://schemas.microsoft.com/office/drawing/2014/main" id="{73AD2015-8964-41E2-8CAE-955AB6C26F20}"/>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81" name="Oval 80">
                    <a:extLst>
                      <a:ext uri="{FF2B5EF4-FFF2-40B4-BE49-F238E27FC236}">
                        <a16:creationId xmlns:a16="http://schemas.microsoft.com/office/drawing/2014/main" id="{323D6C83-0E0D-4297-B3FA-D302287E7EFF}"/>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79" name="Rectangle: Rounded Corners 78">
                  <a:extLst>
                    <a:ext uri="{FF2B5EF4-FFF2-40B4-BE49-F238E27FC236}">
                      <a16:creationId xmlns:a16="http://schemas.microsoft.com/office/drawing/2014/main" id="{0817CE1A-4035-42E4-BF7B-8F234434FB93}"/>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0" name="Group 39">
                <a:extLst>
                  <a:ext uri="{FF2B5EF4-FFF2-40B4-BE49-F238E27FC236}">
                    <a16:creationId xmlns:a16="http://schemas.microsoft.com/office/drawing/2014/main" id="{DAE09F7D-C3EF-4C36-8015-46C2705DC630}"/>
                  </a:ext>
                </a:extLst>
              </p:cNvPr>
              <p:cNvGrpSpPr/>
              <p:nvPr/>
            </p:nvGrpSpPr>
            <p:grpSpPr>
              <a:xfrm rot="5400000">
                <a:off x="4848526" y="2361605"/>
                <a:ext cx="1256574" cy="857375"/>
                <a:chOff x="5576063" y="2628738"/>
                <a:chExt cx="1956042" cy="1313452"/>
              </a:xfrm>
            </p:grpSpPr>
            <p:sp>
              <p:nvSpPr>
                <p:cNvPr id="70" name="Rectangle: Rounded Corners 69">
                  <a:extLst>
                    <a:ext uri="{FF2B5EF4-FFF2-40B4-BE49-F238E27FC236}">
                      <a16:creationId xmlns:a16="http://schemas.microsoft.com/office/drawing/2014/main" id="{DCED5098-C492-4B4D-B100-5187D5CD1172}"/>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71" name="Group 70">
                  <a:extLst>
                    <a:ext uri="{FF2B5EF4-FFF2-40B4-BE49-F238E27FC236}">
                      <a16:creationId xmlns:a16="http://schemas.microsoft.com/office/drawing/2014/main" id="{E282C237-18CE-4D03-A029-B7786A741C64}"/>
                    </a:ext>
                  </a:extLst>
                </p:cNvPr>
                <p:cNvGrpSpPr/>
                <p:nvPr/>
              </p:nvGrpSpPr>
              <p:grpSpPr>
                <a:xfrm>
                  <a:off x="5576063" y="2928266"/>
                  <a:ext cx="1013924" cy="1013924"/>
                  <a:chOff x="3930645" y="2386942"/>
                  <a:chExt cx="1632935" cy="1632935"/>
                </a:xfrm>
              </p:grpSpPr>
              <p:grpSp>
                <p:nvGrpSpPr>
                  <p:cNvPr id="73" name="Group 72">
                    <a:extLst>
                      <a:ext uri="{FF2B5EF4-FFF2-40B4-BE49-F238E27FC236}">
                        <a16:creationId xmlns:a16="http://schemas.microsoft.com/office/drawing/2014/main" id="{5C6DD50D-4EFD-46A9-AF51-10F56DE88F11}"/>
                      </a:ext>
                    </a:extLst>
                  </p:cNvPr>
                  <p:cNvGrpSpPr/>
                  <p:nvPr/>
                </p:nvGrpSpPr>
                <p:grpSpPr>
                  <a:xfrm>
                    <a:off x="3930645" y="2386942"/>
                    <a:ext cx="1632935" cy="1632935"/>
                    <a:chOff x="4069862" y="2247004"/>
                    <a:chExt cx="1705284" cy="1705284"/>
                  </a:xfrm>
                </p:grpSpPr>
                <p:sp>
                  <p:nvSpPr>
                    <p:cNvPr id="75" name="Oval 74">
                      <a:extLst>
                        <a:ext uri="{FF2B5EF4-FFF2-40B4-BE49-F238E27FC236}">
                          <a16:creationId xmlns:a16="http://schemas.microsoft.com/office/drawing/2014/main" id="{FC0AA398-F974-4B22-AE93-233DCE24BD37}"/>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76" name="Partial Circle 75">
                      <a:extLst>
                        <a:ext uri="{FF2B5EF4-FFF2-40B4-BE49-F238E27FC236}">
                          <a16:creationId xmlns:a16="http://schemas.microsoft.com/office/drawing/2014/main" id="{427B780E-DD4F-41F1-B89E-3666BEC93351}"/>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74" name="Oval 73">
                    <a:extLst>
                      <a:ext uri="{FF2B5EF4-FFF2-40B4-BE49-F238E27FC236}">
                        <a16:creationId xmlns:a16="http://schemas.microsoft.com/office/drawing/2014/main" id="{3BCB96B4-CE7C-4A77-8EEF-09DC0B0E29FA}"/>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72" name="Rectangle: Rounded Corners 71">
                  <a:extLst>
                    <a:ext uri="{FF2B5EF4-FFF2-40B4-BE49-F238E27FC236}">
                      <a16:creationId xmlns:a16="http://schemas.microsoft.com/office/drawing/2014/main" id="{3DF80A68-DD3B-4A1E-B843-2ABBD57AB508}"/>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1" name="Group 40">
                <a:extLst>
                  <a:ext uri="{FF2B5EF4-FFF2-40B4-BE49-F238E27FC236}">
                    <a16:creationId xmlns:a16="http://schemas.microsoft.com/office/drawing/2014/main" id="{070744DF-35D4-483C-9ED3-D80C9E424E10}"/>
                  </a:ext>
                </a:extLst>
              </p:cNvPr>
              <p:cNvGrpSpPr/>
              <p:nvPr/>
            </p:nvGrpSpPr>
            <p:grpSpPr>
              <a:xfrm rot="5400000">
                <a:off x="4848525" y="3294185"/>
                <a:ext cx="1256574" cy="857375"/>
                <a:chOff x="5576063" y="2628738"/>
                <a:chExt cx="1956042" cy="1313452"/>
              </a:xfrm>
            </p:grpSpPr>
            <p:sp>
              <p:nvSpPr>
                <p:cNvPr id="63" name="Rectangle: Rounded Corners 62">
                  <a:extLst>
                    <a:ext uri="{FF2B5EF4-FFF2-40B4-BE49-F238E27FC236}">
                      <a16:creationId xmlns:a16="http://schemas.microsoft.com/office/drawing/2014/main" id="{A8FD912B-FFFE-41CD-99AB-7E8EF4A9B66A}"/>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64" name="Group 63">
                  <a:extLst>
                    <a:ext uri="{FF2B5EF4-FFF2-40B4-BE49-F238E27FC236}">
                      <a16:creationId xmlns:a16="http://schemas.microsoft.com/office/drawing/2014/main" id="{28FB15D4-E785-4AFB-BEDA-DD6B4682C16D}"/>
                    </a:ext>
                  </a:extLst>
                </p:cNvPr>
                <p:cNvGrpSpPr/>
                <p:nvPr/>
              </p:nvGrpSpPr>
              <p:grpSpPr>
                <a:xfrm>
                  <a:off x="5576063" y="2928266"/>
                  <a:ext cx="1013924" cy="1013924"/>
                  <a:chOff x="3930645" y="2386942"/>
                  <a:chExt cx="1632935" cy="1632935"/>
                </a:xfrm>
              </p:grpSpPr>
              <p:grpSp>
                <p:nvGrpSpPr>
                  <p:cNvPr id="66" name="Group 65">
                    <a:extLst>
                      <a:ext uri="{FF2B5EF4-FFF2-40B4-BE49-F238E27FC236}">
                        <a16:creationId xmlns:a16="http://schemas.microsoft.com/office/drawing/2014/main" id="{99674960-E1C9-46C5-920C-32C2A9A9E2EB}"/>
                      </a:ext>
                    </a:extLst>
                  </p:cNvPr>
                  <p:cNvGrpSpPr/>
                  <p:nvPr/>
                </p:nvGrpSpPr>
                <p:grpSpPr>
                  <a:xfrm>
                    <a:off x="3930645" y="2386942"/>
                    <a:ext cx="1632935" cy="1632935"/>
                    <a:chOff x="4069862" y="2247004"/>
                    <a:chExt cx="1705284" cy="1705284"/>
                  </a:xfrm>
                </p:grpSpPr>
                <p:sp>
                  <p:nvSpPr>
                    <p:cNvPr id="68" name="Oval 67">
                      <a:extLst>
                        <a:ext uri="{FF2B5EF4-FFF2-40B4-BE49-F238E27FC236}">
                          <a16:creationId xmlns:a16="http://schemas.microsoft.com/office/drawing/2014/main" id="{5724B778-0585-4739-BAA7-33FB86B0A9E2}"/>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69" name="Partial Circle 68">
                      <a:extLst>
                        <a:ext uri="{FF2B5EF4-FFF2-40B4-BE49-F238E27FC236}">
                          <a16:creationId xmlns:a16="http://schemas.microsoft.com/office/drawing/2014/main" id="{6AF8A5F5-6426-4AB6-9CF1-BB164767109F}"/>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67" name="Oval 66">
                    <a:extLst>
                      <a:ext uri="{FF2B5EF4-FFF2-40B4-BE49-F238E27FC236}">
                        <a16:creationId xmlns:a16="http://schemas.microsoft.com/office/drawing/2014/main" id="{C298C768-6756-4E47-A963-08CE5C17E741}"/>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65" name="Rectangle: Rounded Corners 64">
                  <a:extLst>
                    <a:ext uri="{FF2B5EF4-FFF2-40B4-BE49-F238E27FC236}">
                      <a16:creationId xmlns:a16="http://schemas.microsoft.com/office/drawing/2014/main" id="{56E0DDFB-F97C-4D58-B38C-8D32F48152AE}"/>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2" name="Group 41">
                <a:extLst>
                  <a:ext uri="{FF2B5EF4-FFF2-40B4-BE49-F238E27FC236}">
                    <a16:creationId xmlns:a16="http://schemas.microsoft.com/office/drawing/2014/main" id="{835070F6-264A-44CD-B5E0-33317F53FC5D}"/>
                  </a:ext>
                </a:extLst>
              </p:cNvPr>
              <p:cNvGrpSpPr/>
              <p:nvPr/>
            </p:nvGrpSpPr>
            <p:grpSpPr>
              <a:xfrm rot="5400000">
                <a:off x="4848525" y="4269483"/>
                <a:ext cx="1256574" cy="857375"/>
                <a:chOff x="5576063" y="2628738"/>
                <a:chExt cx="1956042" cy="1313452"/>
              </a:xfrm>
            </p:grpSpPr>
            <p:sp>
              <p:nvSpPr>
                <p:cNvPr id="56" name="Rectangle: Rounded Corners 55">
                  <a:extLst>
                    <a:ext uri="{FF2B5EF4-FFF2-40B4-BE49-F238E27FC236}">
                      <a16:creationId xmlns:a16="http://schemas.microsoft.com/office/drawing/2014/main" id="{D0B9AE99-DBB4-48C8-B66E-1032AE3AB261}"/>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57" name="Group 56">
                  <a:extLst>
                    <a:ext uri="{FF2B5EF4-FFF2-40B4-BE49-F238E27FC236}">
                      <a16:creationId xmlns:a16="http://schemas.microsoft.com/office/drawing/2014/main" id="{EBC6876A-0753-4309-8D7F-AF890D2E134C}"/>
                    </a:ext>
                  </a:extLst>
                </p:cNvPr>
                <p:cNvGrpSpPr/>
                <p:nvPr/>
              </p:nvGrpSpPr>
              <p:grpSpPr>
                <a:xfrm>
                  <a:off x="5576063" y="2928266"/>
                  <a:ext cx="1013924" cy="1013924"/>
                  <a:chOff x="3930645" y="2386942"/>
                  <a:chExt cx="1632935" cy="1632935"/>
                </a:xfrm>
              </p:grpSpPr>
              <p:grpSp>
                <p:nvGrpSpPr>
                  <p:cNvPr id="59" name="Group 58">
                    <a:extLst>
                      <a:ext uri="{FF2B5EF4-FFF2-40B4-BE49-F238E27FC236}">
                        <a16:creationId xmlns:a16="http://schemas.microsoft.com/office/drawing/2014/main" id="{6AA0C814-BE14-4827-A63A-FDA8B8586513}"/>
                      </a:ext>
                    </a:extLst>
                  </p:cNvPr>
                  <p:cNvGrpSpPr/>
                  <p:nvPr/>
                </p:nvGrpSpPr>
                <p:grpSpPr>
                  <a:xfrm>
                    <a:off x="3930645" y="2386942"/>
                    <a:ext cx="1632935" cy="1632935"/>
                    <a:chOff x="4069862" y="2247004"/>
                    <a:chExt cx="1705284" cy="1705284"/>
                  </a:xfrm>
                </p:grpSpPr>
                <p:sp>
                  <p:nvSpPr>
                    <p:cNvPr id="61" name="Oval 60">
                      <a:extLst>
                        <a:ext uri="{FF2B5EF4-FFF2-40B4-BE49-F238E27FC236}">
                          <a16:creationId xmlns:a16="http://schemas.microsoft.com/office/drawing/2014/main" id="{AA6C51BD-B4EE-4D22-B8E5-DCB836C4EAE7}"/>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62" name="Partial Circle 61">
                      <a:extLst>
                        <a:ext uri="{FF2B5EF4-FFF2-40B4-BE49-F238E27FC236}">
                          <a16:creationId xmlns:a16="http://schemas.microsoft.com/office/drawing/2014/main" id="{85EE9C90-4403-4A7E-A5D2-6C715D54CB76}"/>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60" name="Oval 59">
                    <a:extLst>
                      <a:ext uri="{FF2B5EF4-FFF2-40B4-BE49-F238E27FC236}">
                        <a16:creationId xmlns:a16="http://schemas.microsoft.com/office/drawing/2014/main" id="{3CDFCB9F-D30B-4BDE-B953-9A7B2FC20FB1}"/>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58" name="Rectangle: Rounded Corners 57">
                  <a:extLst>
                    <a:ext uri="{FF2B5EF4-FFF2-40B4-BE49-F238E27FC236}">
                      <a16:creationId xmlns:a16="http://schemas.microsoft.com/office/drawing/2014/main" id="{593B6A96-99A6-4B0C-8056-AACC4B9FA39B}"/>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3" name="Group 42">
                <a:extLst>
                  <a:ext uri="{FF2B5EF4-FFF2-40B4-BE49-F238E27FC236}">
                    <a16:creationId xmlns:a16="http://schemas.microsoft.com/office/drawing/2014/main" id="{6EAA9377-4ABE-4F03-8CDA-776B795BD71C}"/>
                  </a:ext>
                </a:extLst>
              </p:cNvPr>
              <p:cNvGrpSpPr/>
              <p:nvPr/>
            </p:nvGrpSpPr>
            <p:grpSpPr>
              <a:xfrm rot="5400000">
                <a:off x="4848525" y="5243308"/>
                <a:ext cx="1256574" cy="857375"/>
                <a:chOff x="5576063" y="2628738"/>
                <a:chExt cx="1956042" cy="1313452"/>
              </a:xfrm>
            </p:grpSpPr>
            <p:sp>
              <p:nvSpPr>
                <p:cNvPr id="49" name="Rectangle: Rounded Corners 48">
                  <a:extLst>
                    <a:ext uri="{FF2B5EF4-FFF2-40B4-BE49-F238E27FC236}">
                      <a16:creationId xmlns:a16="http://schemas.microsoft.com/office/drawing/2014/main" id="{8AA9D75D-8FA7-4AF3-AA81-522C31228371}"/>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50" name="Group 49">
                  <a:extLst>
                    <a:ext uri="{FF2B5EF4-FFF2-40B4-BE49-F238E27FC236}">
                      <a16:creationId xmlns:a16="http://schemas.microsoft.com/office/drawing/2014/main" id="{B5E2140C-EDE5-4B8C-92CC-A5317894D5C2}"/>
                    </a:ext>
                  </a:extLst>
                </p:cNvPr>
                <p:cNvGrpSpPr/>
                <p:nvPr/>
              </p:nvGrpSpPr>
              <p:grpSpPr>
                <a:xfrm>
                  <a:off x="5576063" y="2928266"/>
                  <a:ext cx="1013924" cy="1013924"/>
                  <a:chOff x="3930645" y="2386942"/>
                  <a:chExt cx="1632935" cy="1632935"/>
                </a:xfrm>
              </p:grpSpPr>
              <p:grpSp>
                <p:nvGrpSpPr>
                  <p:cNvPr id="52" name="Group 51">
                    <a:extLst>
                      <a:ext uri="{FF2B5EF4-FFF2-40B4-BE49-F238E27FC236}">
                        <a16:creationId xmlns:a16="http://schemas.microsoft.com/office/drawing/2014/main" id="{2D2C5AD8-074D-4FA8-9073-BF80E241E0B0}"/>
                      </a:ext>
                    </a:extLst>
                  </p:cNvPr>
                  <p:cNvGrpSpPr/>
                  <p:nvPr/>
                </p:nvGrpSpPr>
                <p:grpSpPr>
                  <a:xfrm>
                    <a:off x="3930645" y="2386942"/>
                    <a:ext cx="1632935" cy="1632935"/>
                    <a:chOff x="4069862" y="2247004"/>
                    <a:chExt cx="1705284" cy="1705284"/>
                  </a:xfrm>
                </p:grpSpPr>
                <p:sp>
                  <p:nvSpPr>
                    <p:cNvPr id="54" name="Oval 53">
                      <a:extLst>
                        <a:ext uri="{FF2B5EF4-FFF2-40B4-BE49-F238E27FC236}">
                          <a16:creationId xmlns:a16="http://schemas.microsoft.com/office/drawing/2014/main" id="{2553D1B2-D789-4525-860D-6DCF6FE7CFCB}"/>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55" name="Partial Circle 54">
                      <a:extLst>
                        <a:ext uri="{FF2B5EF4-FFF2-40B4-BE49-F238E27FC236}">
                          <a16:creationId xmlns:a16="http://schemas.microsoft.com/office/drawing/2014/main" id="{6D97515C-333A-4D0B-A071-D25BB6E045D2}"/>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53" name="Oval 52">
                    <a:extLst>
                      <a:ext uri="{FF2B5EF4-FFF2-40B4-BE49-F238E27FC236}">
                        <a16:creationId xmlns:a16="http://schemas.microsoft.com/office/drawing/2014/main" id="{40E01195-D872-4B7B-A452-9FEC589FAD8C}"/>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51" name="Rectangle: Rounded Corners 50">
                  <a:extLst>
                    <a:ext uri="{FF2B5EF4-FFF2-40B4-BE49-F238E27FC236}">
                      <a16:creationId xmlns:a16="http://schemas.microsoft.com/office/drawing/2014/main" id="{138731BF-94D9-456E-8FE3-3A86934E779C}"/>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4" name="Group 43">
                <a:extLst>
                  <a:ext uri="{FF2B5EF4-FFF2-40B4-BE49-F238E27FC236}">
                    <a16:creationId xmlns:a16="http://schemas.microsoft.com/office/drawing/2014/main" id="{41A7319F-97C1-4842-B5D1-5605BAA1749B}"/>
                  </a:ext>
                </a:extLst>
              </p:cNvPr>
              <p:cNvGrpSpPr/>
              <p:nvPr/>
            </p:nvGrpSpPr>
            <p:grpSpPr>
              <a:xfrm rot="5400000">
                <a:off x="5053375" y="5971037"/>
                <a:ext cx="651351" cy="661854"/>
                <a:chOff x="3930645" y="2386942"/>
                <a:chExt cx="1632935" cy="1632935"/>
              </a:xfrm>
            </p:grpSpPr>
            <p:grpSp>
              <p:nvGrpSpPr>
                <p:cNvPr id="45" name="Group 44">
                  <a:extLst>
                    <a:ext uri="{FF2B5EF4-FFF2-40B4-BE49-F238E27FC236}">
                      <a16:creationId xmlns:a16="http://schemas.microsoft.com/office/drawing/2014/main" id="{4D8A12D1-7A44-4796-8462-0B35FAA132A8}"/>
                    </a:ext>
                  </a:extLst>
                </p:cNvPr>
                <p:cNvGrpSpPr/>
                <p:nvPr/>
              </p:nvGrpSpPr>
              <p:grpSpPr>
                <a:xfrm>
                  <a:off x="3930645" y="2386942"/>
                  <a:ext cx="1632935" cy="1632935"/>
                  <a:chOff x="4069862" y="2247004"/>
                  <a:chExt cx="1705284" cy="1705284"/>
                </a:xfrm>
              </p:grpSpPr>
              <p:sp>
                <p:nvSpPr>
                  <p:cNvPr id="47" name="Oval 46">
                    <a:extLst>
                      <a:ext uri="{FF2B5EF4-FFF2-40B4-BE49-F238E27FC236}">
                        <a16:creationId xmlns:a16="http://schemas.microsoft.com/office/drawing/2014/main" id="{DE4429F5-93E0-4440-8729-34C440FAE8E5}"/>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48" name="Partial Circle 47">
                    <a:extLst>
                      <a:ext uri="{FF2B5EF4-FFF2-40B4-BE49-F238E27FC236}">
                        <a16:creationId xmlns:a16="http://schemas.microsoft.com/office/drawing/2014/main" id="{71DE3588-7D4B-43FA-8253-D5082227280B}"/>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46" name="Oval 45">
                  <a:extLst>
                    <a:ext uri="{FF2B5EF4-FFF2-40B4-BE49-F238E27FC236}">
                      <a16:creationId xmlns:a16="http://schemas.microsoft.com/office/drawing/2014/main" id="{AE105E25-E077-49EB-829B-D369C72A4473}"/>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sp>
          <p:nvSpPr>
            <p:cNvPr id="38" name="Rectangle: Rounded Corners 37">
              <a:extLst>
                <a:ext uri="{FF2B5EF4-FFF2-40B4-BE49-F238E27FC236}">
                  <a16:creationId xmlns:a16="http://schemas.microsoft.com/office/drawing/2014/main" id="{BA52C9E0-4384-47AB-A4B5-0B37AB7EA4E7}"/>
                </a:ext>
              </a:extLst>
            </p:cNvPr>
            <p:cNvSpPr/>
            <p:nvPr/>
          </p:nvSpPr>
          <p:spPr>
            <a:xfrm rot="10800000">
              <a:off x="5670504" y="6298763"/>
              <a:ext cx="234995" cy="40933"/>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sp>
        <p:nvSpPr>
          <p:cNvPr id="87" name="Content Placeholder 2">
            <a:extLst>
              <a:ext uri="{FF2B5EF4-FFF2-40B4-BE49-F238E27FC236}">
                <a16:creationId xmlns:a16="http://schemas.microsoft.com/office/drawing/2014/main" id="{32DC916F-038C-459F-87D1-3EA70717C2A9}"/>
              </a:ext>
            </a:extLst>
          </p:cNvPr>
          <p:cNvSpPr txBox="1">
            <a:spLocks/>
          </p:cNvSpPr>
          <p:nvPr userDrawn="1"/>
        </p:nvSpPr>
        <p:spPr>
          <a:xfrm>
            <a:off x="5169015" y="2403392"/>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1.</a:t>
            </a:r>
          </a:p>
        </p:txBody>
      </p:sp>
      <p:sp>
        <p:nvSpPr>
          <p:cNvPr id="88" name="Content Placeholder 2">
            <a:extLst>
              <a:ext uri="{FF2B5EF4-FFF2-40B4-BE49-F238E27FC236}">
                <a16:creationId xmlns:a16="http://schemas.microsoft.com/office/drawing/2014/main" id="{CF1E6C18-A132-4B3D-844B-592232B4CCD2}"/>
              </a:ext>
            </a:extLst>
          </p:cNvPr>
          <p:cNvSpPr txBox="1">
            <a:spLocks/>
          </p:cNvSpPr>
          <p:nvPr userDrawn="1"/>
        </p:nvSpPr>
        <p:spPr>
          <a:xfrm>
            <a:off x="5162002" y="3129169"/>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2.</a:t>
            </a:r>
          </a:p>
        </p:txBody>
      </p:sp>
      <p:sp>
        <p:nvSpPr>
          <p:cNvPr id="89" name="Content Placeholder 2">
            <a:extLst>
              <a:ext uri="{FF2B5EF4-FFF2-40B4-BE49-F238E27FC236}">
                <a16:creationId xmlns:a16="http://schemas.microsoft.com/office/drawing/2014/main" id="{07B0F043-B377-441F-BA53-F9D05E6158E3}"/>
              </a:ext>
            </a:extLst>
          </p:cNvPr>
          <p:cNvSpPr txBox="1">
            <a:spLocks/>
          </p:cNvSpPr>
          <p:nvPr userDrawn="1"/>
        </p:nvSpPr>
        <p:spPr>
          <a:xfrm>
            <a:off x="5169015" y="3827946"/>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3.</a:t>
            </a:r>
          </a:p>
        </p:txBody>
      </p:sp>
      <p:sp>
        <p:nvSpPr>
          <p:cNvPr id="90" name="Content Placeholder 2">
            <a:extLst>
              <a:ext uri="{FF2B5EF4-FFF2-40B4-BE49-F238E27FC236}">
                <a16:creationId xmlns:a16="http://schemas.microsoft.com/office/drawing/2014/main" id="{9E3D8A1C-E386-4D72-AFA4-A5C3F8B70D41}"/>
              </a:ext>
            </a:extLst>
          </p:cNvPr>
          <p:cNvSpPr txBox="1">
            <a:spLocks/>
          </p:cNvSpPr>
          <p:nvPr userDrawn="1"/>
        </p:nvSpPr>
        <p:spPr>
          <a:xfrm>
            <a:off x="5144193" y="4552105"/>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4.</a:t>
            </a:r>
          </a:p>
        </p:txBody>
      </p:sp>
      <p:sp>
        <p:nvSpPr>
          <p:cNvPr id="91" name="Content Placeholder 2">
            <a:extLst>
              <a:ext uri="{FF2B5EF4-FFF2-40B4-BE49-F238E27FC236}">
                <a16:creationId xmlns:a16="http://schemas.microsoft.com/office/drawing/2014/main" id="{6A6595F3-97F7-4340-9332-6D66A58F3F37}"/>
              </a:ext>
            </a:extLst>
          </p:cNvPr>
          <p:cNvSpPr txBox="1">
            <a:spLocks/>
          </p:cNvSpPr>
          <p:nvPr userDrawn="1"/>
        </p:nvSpPr>
        <p:spPr>
          <a:xfrm>
            <a:off x="5154354" y="5288847"/>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5.</a:t>
            </a:r>
          </a:p>
        </p:txBody>
      </p:sp>
      <p:sp>
        <p:nvSpPr>
          <p:cNvPr id="92" name="Content Placeholder 2">
            <a:extLst>
              <a:ext uri="{FF2B5EF4-FFF2-40B4-BE49-F238E27FC236}">
                <a16:creationId xmlns:a16="http://schemas.microsoft.com/office/drawing/2014/main" id="{F51A516C-B53C-4051-9D25-D213E747F152}"/>
              </a:ext>
            </a:extLst>
          </p:cNvPr>
          <p:cNvSpPr txBox="1">
            <a:spLocks/>
          </p:cNvSpPr>
          <p:nvPr userDrawn="1"/>
        </p:nvSpPr>
        <p:spPr>
          <a:xfrm>
            <a:off x="5159719" y="5975041"/>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6.</a:t>
            </a:r>
          </a:p>
        </p:txBody>
      </p:sp>
      <p:sp>
        <p:nvSpPr>
          <p:cNvPr id="6" name="Text Placeholder 5">
            <a:extLst>
              <a:ext uri="{FF2B5EF4-FFF2-40B4-BE49-F238E27FC236}">
                <a16:creationId xmlns:a16="http://schemas.microsoft.com/office/drawing/2014/main" id="{108A88AD-8BBB-434E-AA95-0AB05FF915A6}"/>
              </a:ext>
            </a:extLst>
          </p:cNvPr>
          <p:cNvSpPr>
            <a:spLocks noGrp="1"/>
          </p:cNvSpPr>
          <p:nvPr>
            <p:ph type="body" sz="quarter" idx="11"/>
          </p:nvPr>
        </p:nvSpPr>
        <p:spPr>
          <a:xfrm>
            <a:off x="6178550" y="2411186"/>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94" name="Text Placeholder 5">
            <a:extLst>
              <a:ext uri="{FF2B5EF4-FFF2-40B4-BE49-F238E27FC236}">
                <a16:creationId xmlns:a16="http://schemas.microsoft.com/office/drawing/2014/main" id="{7ACF4562-2C5B-40F8-B052-88B9051D0C46}"/>
              </a:ext>
            </a:extLst>
          </p:cNvPr>
          <p:cNvSpPr>
            <a:spLocks noGrp="1"/>
          </p:cNvSpPr>
          <p:nvPr>
            <p:ph type="body" sz="quarter" idx="12"/>
          </p:nvPr>
        </p:nvSpPr>
        <p:spPr>
          <a:xfrm>
            <a:off x="6178550" y="3144078"/>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95" name="Text Placeholder 5">
            <a:extLst>
              <a:ext uri="{FF2B5EF4-FFF2-40B4-BE49-F238E27FC236}">
                <a16:creationId xmlns:a16="http://schemas.microsoft.com/office/drawing/2014/main" id="{48CECA8E-80AE-4048-83B5-77F220D8CC36}"/>
              </a:ext>
            </a:extLst>
          </p:cNvPr>
          <p:cNvSpPr>
            <a:spLocks noGrp="1"/>
          </p:cNvSpPr>
          <p:nvPr>
            <p:ph type="body" sz="quarter" idx="13"/>
          </p:nvPr>
        </p:nvSpPr>
        <p:spPr>
          <a:xfrm>
            <a:off x="6178550" y="3841803"/>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96" name="Text Placeholder 5">
            <a:extLst>
              <a:ext uri="{FF2B5EF4-FFF2-40B4-BE49-F238E27FC236}">
                <a16:creationId xmlns:a16="http://schemas.microsoft.com/office/drawing/2014/main" id="{9964F0DD-E9EE-43FF-9F3E-7A8805F9337B}"/>
              </a:ext>
            </a:extLst>
          </p:cNvPr>
          <p:cNvSpPr>
            <a:spLocks noGrp="1"/>
          </p:cNvSpPr>
          <p:nvPr>
            <p:ph type="body" sz="quarter" idx="14"/>
          </p:nvPr>
        </p:nvSpPr>
        <p:spPr>
          <a:xfrm>
            <a:off x="6138560" y="4554902"/>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97" name="Text Placeholder 5">
            <a:extLst>
              <a:ext uri="{FF2B5EF4-FFF2-40B4-BE49-F238E27FC236}">
                <a16:creationId xmlns:a16="http://schemas.microsoft.com/office/drawing/2014/main" id="{43771533-C951-46A7-A1EB-154751B3F7E2}"/>
              </a:ext>
            </a:extLst>
          </p:cNvPr>
          <p:cNvSpPr>
            <a:spLocks noGrp="1"/>
          </p:cNvSpPr>
          <p:nvPr>
            <p:ph type="body" sz="quarter" idx="15"/>
          </p:nvPr>
        </p:nvSpPr>
        <p:spPr>
          <a:xfrm>
            <a:off x="6121498" y="5307788"/>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98" name="Text Placeholder 5">
            <a:extLst>
              <a:ext uri="{FF2B5EF4-FFF2-40B4-BE49-F238E27FC236}">
                <a16:creationId xmlns:a16="http://schemas.microsoft.com/office/drawing/2014/main" id="{8277EBB3-C9DE-4BDC-A1E1-0AD23DACB0BE}"/>
              </a:ext>
            </a:extLst>
          </p:cNvPr>
          <p:cNvSpPr>
            <a:spLocks noGrp="1"/>
          </p:cNvSpPr>
          <p:nvPr>
            <p:ph type="body" sz="quarter" idx="16"/>
          </p:nvPr>
        </p:nvSpPr>
        <p:spPr>
          <a:xfrm>
            <a:off x="6121498" y="5991037"/>
            <a:ext cx="2168008" cy="390774"/>
          </a:xfrm>
          <a:prstGeom prst="rect">
            <a:avLst/>
          </a:prstGeom>
        </p:spPr>
        <p:txBody>
          <a:bodyPr anchor="ctr"/>
          <a:lstStyle>
            <a:lvl1pPr marL="0" indent="0">
              <a:buNone/>
              <a:defRPr sz="1600"/>
            </a:lvl1pPr>
          </a:lstStyle>
          <a:p>
            <a:pPr lvl="0"/>
            <a:r>
              <a:rPr lang="en-US" noProof="0"/>
              <a:t>Click to edit Master text styles</a:t>
            </a:r>
          </a:p>
        </p:txBody>
      </p:sp>
      <p:grpSp>
        <p:nvGrpSpPr>
          <p:cNvPr id="85" name="Group 84">
            <a:extLst>
              <a:ext uri="{FF2B5EF4-FFF2-40B4-BE49-F238E27FC236}">
                <a16:creationId xmlns:a16="http://schemas.microsoft.com/office/drawing/2014/main" id="{F5C2D29F-6012-47CB-9598-4CBE8EC2B879}"/>
              </a:ext>
            </a:extLst>
          </p:cNvPr>
          <p:cNvGrpSpPr/>
          <p:nvPr/>
        </p:nvGrpSpPr>
        <p:grpSpPr>
          <a:xfrm>
            <a:off x="8642413" y="2317752"/>
            <a:ext cx="641460" cy="3371893"/>
            <a:chOff x="5048124" y="1188181"/>
            <a:chExt cx="857376" cy="4506877"/>
          </a:xfrm>
        </p:grpSpPr>
        <p:grpSp>
          <p:nvGrpSpPr>
            <p:cNvPr id="93" name="Group 92">
              <a:extLst>
                <a:ext uri="{FF2B5EF4-FFF2-40B4-BE49-F238E27FC236}">
                  <a16:creationId xmlns:a16="http://schemas.microsoft.com/office/drawing/2014/main" id="{F37D94D1-8538-4398-A0DB-C1BED07C77C3}"/>
                </a:ext>
              </a:extLst>
            </p:cNvPr>
            <p:cNvGrpSpPr/>
            <p:nvPr/>
          </p:nvGrpSpPr>
          <p:grpSpPr>
            <a:xfrm rot="5400000">
              <a:off x="4848526" y="1387780"/>
              <a:ext cx="1256574" cy="857375"/>
              <a:chOff x="5576063" y="2628738"/>
              <a:chExt cx="1956042" cy="1313452"/>
            </a:xfrm>
          </p:grpSpPr>
          <p:sp>
            <p:nvSpPr>
              <p:cNvPr id="136" name="Rectangle: Rounded Corners 135">
                <a:extLst>
                  <a:ext uri="{FF2B5EF4-FFF2-40B4-BE49-F238E27FC236}">
                    <a16:creationId xmlns:a16="http://schemas.microsoft.com/office/drawing/2014/main" id="{9403A1E4-C274-44CE-BB3D-BBAB64B020A8}"/>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137" name="Group 136">
                <a:extLst>
                  <a:ext uri="{FF2B5EF4-FFF2-40B4-BE49-F238E27FC236}">
                    <a16:creationId xmlns:a16="http://schemas.microsoft.com/office/drawing/2014/main" id="{F8A8C834-AF39-4025-B23C-630CD1CEBC6B}"/>
                  </a:ext>
                </a:extLst>
              </p:cNvPr>
              <p:cNvGrpSpPr/>
              <p:nvPr/>
            </p:nvGrpSpPr>
            <p:grpSpPr>
              <a:xfrm>
                <a:off x="5576063" y="2928266"/>
                <a:ext cx="1013924" cy="1013924"/>
                <a:chOff x="3930645" y="2386942"/>
                <a:chExt cx="1632935" cy="1632935"/>
              </a:xfrm>
            </p:grpSpPr>
            <p:grpSp>
              <p:nvGrpSpPr>
                <p:cNvPr id="139" name="Group 138">
                  <a:extLst>
                    <a:ext uri="{FF2B5EF4-FFF2-40B4-BE49-F238E27FC236}">
                      <a16:creationId xmlns:a16="http://schemas.microsoft.com/office/drawing/2014/main" id="{66550E00-AB86-4DB8-9DA8-4B50B2B57B4B}"/>
                    </a:ext>
                  </a:extLst>
                </p:cNvPr>
                <p:cNvGrpSpPr/>
                <p:nvPr/>
              </p:nvGrpSpPr>
              <p:grpSpPr>
                <a:xfrm>
                  <a:off x="3930645" y="2386942"/>
                  <a:ext cx="1632935" cy="1632935"/>
                  <a:chOff x="4069862" y="2247004"/>
                  <a:chExt cx="1705284" cy="1705284"/>
                </a:xfrm>
              </p:grpSpPr>
              <p:sp>
                <p:nvSpPr>
                  <p:cNvPr id="141" name="Oval 140">
                    <a:extLst>
                      <a:ext uri="{FF2B5EF4-FFF2-40B4-BE49-F238E27FC236}">
                        <a16:creationId xmlns:a16="http://schemas.microsoft.com/office/drawing/2014/main" id="{B46A736E-830C-4952-A393-444C8D10F977}"/>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142" name="Partial Circle 141">
                    <a:extLst>
                      <a:ext uri="{FF2B5EF4-FFF2-40B4-BE49-F238E27FC236}">
                        <a16:creationId xmlns:a16="http://schemas.microsoft.com/office/drawing/2014/main" id="{FFA99C99-0904-4D8D-9F7D-6C25680598B1}"/>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140" name="Oval 139">
                  <a:extLst>
                    <a:ext uri="{FF2B5EF4-FFF2-40B4-BE49-F238E27FC236}">
                      <a16:creationId xmlns:a16="http://schemas.microsoft.com/office/drawing/2014/main" id="{2BE7A529-4287-4B7B-8925-C2EA2644716B}"/>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138" name="Rectangle: Rounded Corners 137">
                <a:extLst>
                  <a:ext uri="{FF2B5EF4-FFF2-40B4-BE49-F238E27FC236}">
                    <a16:creationId xmlns:a16="http://schemas.microsoft.com/office/drawing/2014/main" id="{9B31C28F-C7D3-43BD-8149-8004FC89E322}"/>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99" name="Group 98">
              <a:extLst>
                <a:ext uri="{FF2B5EF4-FFF2-40B4-BE49-F238E27FC236}">
                  <a16:creationId xmlns:a16="http://schemas.microsoft.com/office/drawing/2014/main" id="{FE8032E7-3F0B-41A0-8718-16079772B987}"/>
                </a:ext>
              </a:extLst>
            </p:cNvPr>
            <p:cNvGrpSpPr/>
            <p:nvPr/>
          </p:nvGrpSpPr>
          <p:grpSpPr>
            <a:xfrm rot="5400000">
              <a:off x="4848526" y="2361605"/>
              <a:ext cx="1256574" cy="857375"/>
              <a:chOff x="5576063" y="2628738"/>
              <a:chExt cx="1956042" cy="1313452"/>
            </a:xfrm>
          </p:grpSpPr>
          <p:sp>
            <p:nvSpPr>
              <p:cNvPr id="129" name="Rectangle: Rounded Corners 128">
                <a:extLst>
                  <a:ext uri="{FF2B5EF4-FFF2-40B4-BE49-F238E27FC236}">
                    <a16:creationId xmlns:a16="http://schemas.microsoft.com/office/drawing/2014/main" id="{71E8656D-CB9E-4EDA-80AC-7C29132A2BBA}"/>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130" name="Group 129">
                <a:extLst>
                  <a:ext uri="{FF2B5EF4-FFF2-40B4-BE49-F238E27FC236}">
                    <a16:creationId xmlns:a16="http://schemas.microsoft.com/office/drawing/2014/main" id="{D6B17CB3-DADB-4C15-B1F5-811587FFFD0F}"/>
                  </a:ext>
                </a:extLst>
              </p:cNvPr>
              <p:cNvGrpSpPr/>
              <p:nvPr/>
            </p:nvGrpSpPr>
            <p:grpSpPr>
              <a:xfrm>
                <a:off x="5576063" y="2928266"/>
                <a:ext cx="1013924" cy="1013924"/>
                <a:chOff x="3930645" y="2386942"/>
                <a:chExt cx="1632935" cy="1632935"/>
              </a:xfrm>
            </p:grpSpPr>
            <p:grpSp>
              <p:nvGrpSpPr>
                <p:cNvPr id="132" name="Group 131">
                  <a:extLst>
                    <a:ext uri="{FF2B5EF4-FFF2-40B4-BE49-F238E27FC236}">
                      <a16:creationId xmlns:a16="http://schemas.microsoft.com/office/drawing/2014/main" id="{A8B98243-637C-430D-8481-F785F37FCFEF}"/>
                    </a:ext>
                  </a:extLst>
                </p:cNvPr>
                <p:cNvGrpSpPr/>
                <p:nvPr/>
              </p:nvGrpSpPr>
              <p:grpSpPr>
                <a:xfrm>
                  <a:off x="3930645" y="2386942"/>
                  <a:ext cx="1632935" cy="1632935"/>
                  <a:chOff x="4069862" y="2247004"/>
                  <a:chExt cx="1705284" cy="1705284"/>
                </a:xfrm>
              </p:grpSpPr>
              <p:sp>
                <p:nvSpPr>
                  <p:cNvPr id="134" name="Oval 133">
                    <a:extLst>
                      <a:ext uri="{FF2B5EF4-FFF2-40B4-BE49-F238E27FC236}">
                        <a16:creationId xmlns:a16="http://schemas.microsoft.com/office/drawing/2014/main" id="{28029A71-0CB5-4D66-A9ED-6ECA24A5E33F}"/>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135" name="Partial Circle 134">
                    <a:extLst>
                      <a:ext uri="{FF2B5EF4-FFF2-40B4-BE49-F238E27FC236}">
                        <a16:creationId xmlns:a16="http://schemas.microsoft.com/office/drawing/2014/main" id="{79078157-38B9-4546-8E39-6E2897093BE3}"/>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133" name="Oval 132">
                  <a:extLst>
                    <a:ext uri="{FF2B5EF4-FFF2-40B4-BE49-F238E27FC236}">
                      <a16:creationId xmlns:a16="http://schemas.microsoft.com/office/drawing/2014/main" id="{E35633FA-A937-4678-AD45-6344FFEF6F19}"/>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131" name="Rectangle: Rounded Corners 130">
                <a:extLst>
                  <a:ext uri="{FF2B5EF4-FFF2-40B4-BE49-F238E27FC236}">
                    <a16:creationId xmlns:a16="http://schemas.microsoft.com/office/drawing/2014/main" id="{6AF143A8-E26B-4DCB-B90D-AF72F4CB38FC}"/>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100" name="Group 99">
              <a:extLst>
                <a:ext uri="{FF2B5EF4-FFF2-40B4-BE49-F238E27FC236}">
                  <a16:creationId xmlns:a16="http://schemas.microsoft.com/office/drawing/2014/main" id="{53001F42-07E0-48DF-95D5-64E53C1E37E0}"/>
                </a:ext>
              </a:extLst>
            </p:cNvPr>
            <p:cNvGrpSpPr/>
            <p:nvPr/>
          </p:nvGrpSpPr>
          <p:grpSpPr>
            <a:xfrm rot="5400000">
              <a:off x="4848525" y="3294185"/>
              <a:ext cx="1256574" cy="857375"/>
              <a:chOff x="5576063" y="2628738"/>
              <a:chExt cx="1956042" cy="1313452"/>
            </a:xfrm>
          </p:grpSpPr>
          <p:sp>
            <p:nvSpPr>
              <p:cNvPr id="122" name="Rectangle: Rounded Corners 121">
                <a:extLst>
                  <a:ext uri="{FF2B5EF4-FFF2-40B4-BE49-F238E27FC236}">
                    <a16:creationId xmlns:a16="http://schemas.microsoft.com/office/drawing/2014/main" id="{7D190D11-5F2F-48CB-A3A4-E68EDFC135A3}"/>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123" name="Group 122">
                <a:extLst>
                  <a:ext uri="{FF2B5EF4-FFF2-40B4-BE49-F238E27FC236}">
                    <a16:creationId xmlns:a16="http://schemas.microsoft.com/office/drawing/2014/main" id="{7AD18A46-03A1-4422-96E7-539F0AEE5EE6}"/>
                  </a:ext>
                </a:extLst>
              </p:cNvPr>
              <p:cNvGrpSpPr/>
              <p:nvPr/>
            </p:nvGrpSpPr>
            <p:grpSpPr>
              <a:xfrm>
                <a:off x="5576063" y="2928266"/>
                <a:ext cx="1013924" cy="1013924"/>
                <a:chOff x="3930645" y="2386942"/>
                <a:chExt cx="1632935" cy="1632935"/>
              </a:xfrm>
            </p:grpSpPr>
            <p:grpSp>
              <p:nvGrpSpPr>
                <p:cNvPr id="125" name="Group 124">
                  <a:extLst>
                    <a:ext uri="{FF2B5EF4-FFF2-40B4-BE49-F238E27FC236}">
                      <a16:creationId xmlns:a16="http://schemas.microsoft.com/office/drawing/2014/main" id="{555C5D31-FA98-48B8-A240-950DE4A0AE03}"/>
                    </a:ext>
                  </a:extLst>
                </p:cNvPr>
                <p:cNvGrpSpPr/>
                <p:nvPr/>
              </p:nvGrpSpPr>
              <p:grpSpPr>
                <a:xfrm>
                  <a:off x="3930645" y="2386942"/>
                  <a:ext cx="1632935" cy="1632935"/>
                  <a:chOff x="4069862" y="2247004"/>
                  <a:chExt cx="1705284" cy="1705284"/>
                </a:xfrm>
              </p:grpSpPr>
              <p:sp>
                <p:nvSpPr>
                  <p:cNvPr id="127" name="Oval 126">
                    <a:extLst>
                      <a:ext uri="{FF2B5EF4-FFF2-40B4-BE49-F238E27FC236}">
                        <a16:creationId xmlns:a16="http://schemas.microsoft.com/office/drawing/2014/main" id="{FE911211-4FF1-4F00-87A8-999A8FE6A14A}"/>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128" name="Partial Circle 127">
                    <a:extLst>
                      <a:ext uri="{FF2B5EF4-FFF2-40B4-BE49-F238E27FC236}">
                        <a16:creationId xmlns:a16="http://schemas.microsoft.com/office/drawing/2014/main" id="{800D4C1B-357E-47B8-92D6-E66E99BFD946}"/>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126" name="Oval 125">
                  <a:extLst>
                    <a:ext uri="{FF2B5EF4-FFF2-40B4-BE49-F238E27FC236}">
                      <a16:creationId xmlns:a16="http://schemas.microsoft.com/office/drawing/2014/main" id="{D763D749-C173-4BDA-A1C6-7BEBAE9C30B2}"/>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124" name="Rectangle: Rounded Corners 123">
                <a:extLst>
                  <a:ext uri="{FF2B5EF4-FFF2-40B4-BE49-F238E27FC236}">
                    <a16:creationId xmlns:a16="http://schemas.microsoft.com/office/drawing/2014/main" id="{91C3C31A-D19F-4F03-9464-8D7D24F98595}"/>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101" name="Group 100">
              <a:extLst>
                <a:ext uri="{FF2B5EF4-FFF2-40B4-BE49-F238E27FC236}">
                  <a16:creationId xmlns:a16="http://schemas.microsoft.com/office/drawing/2014/main" id="{07AB254B-6315-4234-B417-9D57E7CAD870}"/>
                </a:ext>
              </a:extLst>
            </p:cNvPr>
            <p:cNvGrpSpPr/>
            <p:nvPr/>
          </p:nvGrpSpPr>
          <p:grpSpPr>
            <a:xfrm rot="5400000">
              <a:off x="4848525" y="4269483"/>
              <a:ext cx="1256574" cy="857375"/>
              <a:chOff x="5576063" y="2628738"/>
              <a:chExt cx="1956042" cy="1313452"/>
            </a:xfrm>
          </p:grpSpPr>
          <p:sp>
            <p:nvSpPr>
              <p:cNvPr id="115" name="Rectangle: Rounded Corners 114">
                <a:extLst>
                  <a:ext uri="{FF2B5EF4-FFF2-40B4-BE49-F238E27FC236}">
                    <a16:creationId xmlns:a16="http://schemas.microsoft.com/office/drawing/2014/main" id="{EECF0890-9DBF-4E6A-AB4A-29D08AD8E592}"/>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116" name="Group 115">
                <a:extLst>
                  <a:ext uri="{FF2B5EF4-FFF2-40B4-BE49-F238E27FC236}">
                    <a16:creationId xmlns:a16="http://schemas.microsoft.com/office/drawing/2014/main" id="{CD99BBFE-4E2E-472F-8617-81CB37F0BCB5}"/>
                  </a:ext>
                </a:extLst>
              </p:cNvPr>
              <p:cNvGrpSpPr/>
              <p:nvPr/>
            </p:nvGrpSpPr>
            <p:grpSpPr>
              <a:xfrm>
                <a:off x="5576063" y="2928266"/>
                <a:ext cx="1013924" cy="1013924"/>
                <a:chOff x="3930645" y="2386942"/>
                <a:chExt cx="1632935" cy="1632935"/>
              </a:xfrm>
            </p:grpSpPr>
            <p:grpSp>
              <p:nvGrpSpPr>
                <p:cNvPr id="118" name="Group 117">
                  <a:extLst>
                    <a:ext uri="{FF2B5EF4-FFF2-40B4-BE49-F238E27FC236}">
                      <a16:creationId xmlns:a16="http://schemas.microsoft.com/office/drawing/2014/main" id="{DD279EE3-7A58-45DF-BE3D-8CE68D59FC2A}"/>
                    </a:ext>
                  </a:extLst>
                </p:cNvPr>
                <p:cNvGrpSpPr/>
                <p:nvPr/>
              </p:nvGrpSpPr>
              <p:grpSpPr>
                <a:xfrm>
                  <a:off x="3930645" y="2386942"/>
                  <a:ext cx="1632935" cy="1632935"/>
                  <a:chOff x="4069862" y="2247004"/>
                  <a:chExt cx="1705284" cy="1705284"/>
                </a:xfrm>
              </p:grpSpPr>
              <p:sp>
                <p:nvSpPr>
                  <p:cNvPr id="120" name="Oval 119">
                    <a:extLst>
                      <a:ext uri="{FF2B5EF4-FFF2-40B4-BE49-F238E27FC236}">
                        <a16:creationId xmlns:a16="http://schemas.microsoft.com/office/drawing/2014/main" id="{38BF5F23-B129-4286-A24D-97FD9E3D3613}"/>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121" name="Partial Circle 120">
                    <a:extLst>
                      <a:ext uri="{FF2B5EF4-FFF2-40B4-BE49-F238E27FC236}">
                        <a16:creationId xmlns:a16="http://schemas.microsoft.com/office/drawing/2014/main" id="{D7BAC806-A055-4076-AE36-B0AD242FAC03}"/>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119" name="Oval 118">
                  <a:extLst>
                    <a:ext uri="{FF2B5EF4-FFF2-40B4-BE49-F238E27FC236}">
                      <a16:creationId xmlns:a16="http://schemas.microsoft.com/office/drawing/2014/main" id="{F3C8F473-1362-4EBD-ADCB-7EF1350E0332}"/>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117" name="Rectangle: Rounded Corners 116">
                <a:extLst>
                  <a:ext uri="{FF2B5EF4-FFF2-40B4-BE49-F238E27FC236}">
                    <a16:creationId xmlns:a16="http://schemas.microsoft.com/office/drawing/2014/main" id="{924A9E05-3A14-45A2-9200-6C8074597D23}"/>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102" name="Group 101">
              <a:extLst>
                <a:ext uri="{FF2B5EF4-FFF2-40B4-BE49-F238E27FC236}">
                  <a16:creationId xmlns:a16="http://schemas.microsoft.com/office/drawing/2014/main" id="{0CA663B3-86A6-4496-B4D7-B55EA080FB2F}"/>
                </a:ext>
              </a:extLst>
            </p:cNvPr>
            <p:cNvGrpSpPr/>
            <p:nvPr/>
          </p:nvGrpSpPr>
          <p:grpSpPr>
            <a:xfrm rot="5400000">
              <a:off x="5151137" y="4940695"/>
              <a:ext cx="651351" cy="857375"/>
              <a:chOff x="5576063" y="2628738"/>
              <a:chExt cx="1013924" cy="1313452"/>
            </a:xfrm>
          </p:grpSpPr>
          <p:grpSp>
            <p:nvGrpSpPr>
              <p:cNvPr id="109" name="Group 108">
                <a:extLst>
                  <a:ext uri="{FF2B5EF4-FFF2-40B4-BE49-F238E27FC236}">
                    <a16:creationId xmlns:a16="http://schemas.microsoft.com/office/drawing/2014/main" id="{573CA4A5-93FF-4E1B-8EAF-3AC6E7253CFE}"/>
                  </a:ext>
                </a:extLst>
              </p:cNvPr>
              <p:cNvGrpSpPr/>
              <p:nvPr/>
            </p:nvGrpSpPr>
            <p:grpSpPr>
              <a:xfrm>
                <a:off x="5576063" y="2928266"/>
                <a:ext cx="1013924" cy="1013924"/>
                <a:chOff x="3930645" y="2386942"/>
                <a:chExt cx="1632935" cy="1632935"/>
              </a:xfrm>
            </p:grpSpPr>
            <p:grpSp>
              <p:nvGrpSpPr>
                <p:cNvPr id="111" name="Group 110">
                  <a:extLst>
                    <a:ext uri="{FF2B5EF4-FFF2-40B4-BE49-F238E27FC236}">
                      <a16:creationId xmlns:a16="http://schemas.microsoft.com/office/drawing/2014/main" id="{6313CD96-6215-4EC8-9D27-9F534E4CE5EE}"/>
                    </a:ext>
                  </a:extLst>
                </p:cNvPr>
                <p:cNvGrpSpPr/>
                <p:nvPr/>
              </p:nvGrpSpPr>
              <p:grpSpPr>
                <a:xfrm>
                  <a:off x="3930645" y="2386942"/>
                  <a:ext cx="1632935" cy="1632935"/>
                  <a:chOff x="4069862" y="2247004"/>
                  <a:chExt cx="1705284" cy="1705284"/>
                </a:xfrm>
              </p:grpSpPr>
              <p:sp>
                <p:nvSpPr>
                  <p:cNvPr id="113" name="Oval 112">
                    <a:extLst>
                      <a:ext uri="{FF2B5EF4-FFF2-40B4-BE49-F238E27FC236}">
                        <a16:creationId xmlns:a16="http://schemas.microsoft.com/office/drawing/2014/main" id="{AB0C8E66-38AE-4563-87D8-5827F6A76538}"/>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114" name="Partial Circle 113">
                    <a:extLst>
                      <a:ext uri="{FF2B5EF4-FFF2-40B4-BE49-F238E27FC236}">
                        <a16:creationId xmlns:a16="http://schemas.microsoft.com/office/drawing/2014/main" id="{025F2C28-2658-4570-8C23-59E323E66D17}"/>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112" name="Oval 111">
                  <a:extLst>
                    <a:ext uri="{FF2B5EF4-FFF2-40B4-BE49-F238E27FC236}">
                      <a16:creationId xmlns:a16="http://schemas.microsoft.com/office/drawing/2014/main" id="{2C058FE5-EE90-40FE-9EAE-514A2E9D232F}"/>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110" name="Rectangle: Rounded Corners 109">
                <a:extLst>
                  <a:ext uri="{FF2B5EF4-FFF2-40B4-BE49-F238E27FC236}">
                    <a16:creationId xmlns:a16="http://schemas.microsoft.com/office/drawing/2014/main" id="{01596DBB-6982-4816-8589-3B86C7D7A96A}"/>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sp>
        <p:nvSpPr>
          <p:cNvPr id="143" name="Content Placeholder 2">
            <a:extLst>
              <a:ext uri="{FF2B5EF4-FFF2-40B4-BE49-F238E27FC236}">
                <a16:creationId xmlns:a16="http://schemas.microsoft.com/office/drawing/2014/main" id="{8B75BBCD-7A04-4F4C-99FC-C8245B706A82}"/>
              </a:ext>
            </a:extLst>
          </p:cNvPr>
          <p:cNvSpPr txBox="1">
            <a:spLocks/>
          </p:cNvSpPr>
          <p:nvPr userDrawn="1"/>
        </p:nvSpPr>
        <p:spPr>
          <a:xfrm>
            <a:off x="8544319" y="2406503"/>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7.</a:t>
            </a:r>
          </a:p>
        </p:txBody>
      </p:sp>
      <p:sp>
        <p:nvSpPr>
          <p:cNvPr id="144" name="Content Placeholder 2">
            <a:extLst>
              <a:ext uri="{FF2B5EF4-FFF2-40B4-BE49-F238E27FC236}">
                <a16:creationId xmlns:a16="http://schemas.microsoft.com/office/drawing/2014/main" id="{629F3B42-F585-41EA-AC4A-F2A19BDD6E04}"/>
              </a:ext>
            </a:extLst>
          </p:cNvPr>
          <p:cNvSpPr txBox="1">
            <a:spLocks/>
          </p:cNvSpPr>
          <p:nvPr userDrawn="1"/>
        </p:nvSpPr>
        <p:spPr>
          <a:xfrm>
            <a:off x="8537306" y="3132280"/>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8.</a:t>
            </a:r>
          </a:p>
        </p:txBody>
      </p:sp>
      <p:sp>
        <p:nvSpPr>
          <p:cNvPr id="145" name="Content Placeholder 2">
            <a:extLst>
              <a:ext uri="{FF2B5EF4-FFF2-40B4-BE49-F238E27FC236}">
                <a16:creationId xmlns:a16="http://schemas.microsoft.com/office/drawing/2014/main" id="{09C03E38-D704-459E-AFE6-80C745FE99F7}"/>
              </a:ext>
            </a:extLst>
          </p:cNvPr>
          <p:cNvSpPr txBox="1">
            <a:spLocks/>
          </p:cNvSpPr>
          <p:nvPr userDrawn="1"/>
        </p:nvSpPr>
        <p:spPr>
          <a:xfrm>
            <a:off x="8544319" y="3831057"/>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9.</a:t>
            </a:r>
          </a:p>
        </p:txBody>
      </p:sp>
      <p:sp>
        <p:nvSpPr>
          <p:cNvPr id="146" name="Content Placeholder 2">
            <a:extLst>
              <a:ext uri="{FF2B5EF4-FFF2-40B4-BE49-F238E27FC236}">
                <a16:creationId xmlns:a16="http://schemas.microsoft.com/office/drawing/2014/main" id="{3FE73241-0CE8-4F7D-9C72-CDB54B1C9AED}"/>
              </a:ext>
            </a:extLst>
          </p:cNvPr>
          <p:cNvSpPr txBox="1">
            <a:spLocks/>
          </p:cNvSpPr>
          <p:nvPr userDrawn="1"/>
        </p:nvSpPr>
        <p:spPr>
          <a:xfrm>
            <a:off x="8519497" y="4555216"/>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10.</a:t>
            </a:r>
          </a:p>
        </p:txBody>
      </p:sp>
      <p:sp>
        <p:nvSpPr>
          <p:cNvPr id="147" name="Content Placeholder 2">
            <a:extLst>
              <a:ext uri="{FF2B5EF4-FFF2-40B4-BE49-F238E27FC236}">
                <a16:creationId xmlns:a16="http://schemas.microsoft.com/office/drawing/2014/main" id="{CA7AA8C5-9C39-47A6-A719-6F4CFEE49530}"/>
              </a:ext>
            </a:extLst>
          </p:cNvPr>
          <p:cNvSpPr txBox="1">
            <a:spLocks/>
          </p:cNvSpPr>
          <p:nvPr userDrawn="1"/>
        </p:nvSpPr>
        <p:spPr>
          <a:xfrm>
            <a:off x="8529658" y="5291958"/>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11.</a:t>
            </a:r>
          </a:p>
        </p:txBody>
      </p:sp>
      <p:sp>
        <p:nvSpPr>
          <p:cNvPr id="149" name="Text Placeholder 5">
            <a:extLst>
              <a:ext uri="{FF2B5EF4-FFF2-40B4-BE49-F238E27FC236}">
                <a16:creationId xmlns:a16="http://schemas.microsoft.com/office/drawing/2014/main" id="{8A33AC3B-787F-4C5D-BEEE-B9E318AC9F3E}"/>
              </a:ext>
            </a:extLst>
          </p:cNvPr>
          <p:cNvSpPr>
            <a:spLocks noGrp="1"/>
          </p:cNvSpPr>
          <p:nvPr>
            <p:ph type="body" sz="quarter" idx="17"/>
          </p:nvPr>
        </p:nvSpPr>
        <p:spPr>
          <a:xfrm>
            <a:off x="9553854" y="2414297"/>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150" name="Text Placeholder 5">
            <a:extLst>
              <a:ext uri="{FF2B5EF4-FFF2-40B4-BE49-F238E27FC236}">
                <a16:creationId xmlns:a16="http://schemas.microsoft.com/office/drawing/2014/main" id="{626C7CB7-D33F-4510-9CB9-A7DE0641B9D4}"/>
              </a:ext>
            </a:extLst>
          </p:cNvPr>
          <p:cNvSpPr>
            <a:spLocks noGrp="1"/>
          </p:cNvSpPr>
          <p:nvPr>
            <p:ph type="body" sz="quarter" idx="18"/>
          </p:nvPr>
        </p:nvSpPr>
        <p:spPr>
          <a:xfrm>
            <a:off x="9553854" y="3147189"/>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151" name="Text Placeholder 5">
            <a:extLst>
              <a:ext uri="{FF2B5EF4-FFF2-40B4-BE49-F238E27FC236}">
                <a16:creationId xmlns:a16="http://schemas.microsoft.com/office/drawing/2014/main" id="{BCF89207-B775-427A-A945-E33E29168A66}"/>
              </a:ext>
            </a:extLst>
          </p:cNvPr>
          <p:cNvSpPr>
            <a:spLocks noGrp="1"/>
          </p:cNvSpPr>
          <p:nvPr>
            <p:ph type="body" sz="quarter" idx="19"/>
          </p:nvPr>
        </p:nvSpPr>
        <p:spPr>
          <a:xfrm>
            <a:off x="9553854" y="3844914"/>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152" name="Text Placeholder 5">
            <a:extLst>
              <a:ext uri="{FF2B5EF4-FFF2-40B4-BE49-F238E27FC236}">
                <a16:creationId xmlns:a16="http://schemas.microsoft.com/office/drawing/2014/main" id="{B1609A3B-9DD8-41A7-A2D9-E4270AB15621}"/>
              </a:ext>
            </a:extLst>
          </p:cNvPr>
          <p:cNvSpPr>
            <a:spLocks noGrp="1"/>
          </p:cNvSpPr>
          <p:nvPr>
            <p:ph type="body" sz="quarter" idx="20"/>
          </p:nvPr>
        </p:nvSpPr>
        <p:spPr>
          <a:xfrm>
            <a:off x="9513864" y="4558013"/>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153" name="Text Placeholder 5">
            <a:extLst>
              <a:ext uri="{FF2B5EF4-FFF2-40B4-BE49-F238E27FC236}">
                <a16:creationId xmlns:a16="http://schemas.microsoft.com/office/drawing/2014/main" id="{2FE9CE32-3ADE-4FC2-9DCC-1B295DAE92DE}"/>
              </a:ext>
            </a:extLst>
          </p:cNvPr>
          <p:cNvSpPr>
            <a:spLocks noGrp="1"/>
          </p:cNvSpPr>
          <p:nvPr>
            <p:ph type="body" sz="quarter" idx="21"/>
          </p:nvPr>
        </p:nvSpPr>
        <p:spPr>
          <a:xfrm>
            <a:off x="9496802" y="5310899"/>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148" name="Freeform: Shape 147">
            <a:extLst>
              <a:ext uri="{FF2B5EF4-FFF2-40B4-BE49-F238E27FC236}">
                <a16:creationId xmlns:a16="http://schemas.microsoft.com/office/drawing/2014/main" id="{249733F9-9012-4B92-8236-49F81555F312}"/>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2195514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 1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F9636C4-B8C1-4E6B-A9A2-94E4A33A8DB8}"/>
              </a:ext>
            </a:extLst>
          </p:cNvPr>
          <p:cNvSpPr>
            <a:spLocks noGrp="1"/>
          </p:cNvSpPr>
          <p:nvPr>
            <p:ph type="dt" sz="half" idx="10"/>
          </p:nvPr>
        </p:nvSpPr>
        <p:spPr>
          <a:xfrm>
            <a:off x="838200" y="6356350"/>
            <a:ext cx="2743200" cy="365125"/>
          </a:xfrm>
          <a:prstGeom prst="rect">
            <a:avLst/>
          </a:prstGeom>
        </p:spPr>
        <p:txBody>
          <a:bodyPr/>
          <a:lstStyle/>
          <a:p>
            <a:fld id="{671C5949-B6E5-4EF4-8378-E86843A3BECC}" type="datetimeFigureOut">
              <a:rPr lang="en-US" noProof="0" smtClean="0"/>
              <a:t>4/19/2024</a:t>
            </a:fld>
            <a:endParaRPr lang="en-US" noProof="0"/>
          </a:p>
        </p:txBody>
      </p:sp>
      <p:pic>
        <p:nvPicPr>
          <p:cNvPr id="21" name="Picture 20">
            <a:extLst>
              <a:ext uri="{FF2B5EF4-FFF2-40B4-BE49-F238E27FC236}">
                <a16:creationId xmlns:a16="http://schemas.microsoft.com/office/drawing/2014/main" id="{92667EF4-76B7-4B36-BF96-80130F9899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00"/>
          <a:stretch/>
        </p:blipFill>
        <p:spPr>
          <a:xfrm flipH="1">
            <a:off x="-4618" y="0"/>
            <a:ext cx="7367128" cy="6851123"/>
          </a:xfrm>
          <a:prstGeom prst="rect">
            <a:avLst/>
          </a:prstGeom>
        </p:spPr>
      </p:pic>
      <p:sp>
        <p:nvSpPr>
          <p:cNvPr id="34" name="Title 1">
            <a:extLst>
              <a:ext uri="{FF2B5EF4-FFF2-40B4-BE49-F238E27FC236}">
                <a16:creationId xmlns:a16="http://schemas.microsoft.com/office/drawing/2014/main" id="{AB294AC1-5890-4F17-A750-C937099C86FC}"/>
              </a:ext>
            </a:extLst>
          </p:cNvPr>
          <p:cNvSpPr>
            <a:spLocks noGrp="1"/>
          </p:cNvSpPr>
          <p:nvPr>
            <p:ph type="title" hasCustomPrompt="1"/>
          </p:nvPr>
        </p:nvSpPr>
        <p:spPr>
          <a:xfrm>
            <a:off x="5183186" y="457200"/>
            <a:ext cx="6198168" cy="1600200"/>
          </a:xfrm>
          <a:prstGeom prst="rect">
            <a:avLst/>
          </a:prstGeom>
        </p:spPr>
        <p:txBody>
          <a:bodyPr anchor="b">
            <a:normAutofit/>
          </a:bodyPr>
          <a:lstStyle>
            <a:lvl1pPr>
              <a:defRPr sz="2400">
                <a:latin typeface="+mj-lt"/>
              </a:defRPr>
            </a:lvl1pPr>
          </a:lstStyle>
          <a:p>
            <a:r>
              <a:rPr lang="en-US" noProof="0"/>
              <a:t>Insert title of agenda</a:t>
            </a:r>
          </a:p>
        </p:txBody>
      </p:sp>
      <p:grpSp>
        <p:nvGrpSpPr>
          <p:cNvPr id="36" name="Group 35">
            <a:extLst>
              <a:ext uri="{FF2B5EF4-FFF2-40B4-BE49-F238E27FC236}">
                <a16:creationId xmlns:a16="http://schemas.microsoft.com/office/drawing/2014/main" id="{2404C617-09A4-4357-BF91-4999F87C0BAF}"/>
              </a:ext>
            </a:extLst>
          </p:cNvPr>
          <p:cNvGrpSpPr/>
          <p:nvPr userDrawn="1"/>
        </p:nvGrpSpPr>
        <p:grpSpPr>
          <a:xfrm>
            <a:off x="5267109" y="2314641"/>
            <a:ext cx="641460" cy="4069619"/>
            <a:chOff x="5048124" y="1188181"/>
            <a:chExt cx="857376" cy="5439458"/>
          </a:xfrm>
        </p:grpSpPr>
        <p:grpSp>
          <p:nvGrpSpPr>
            <p:cNvPr id="37" name="Group 36">
              <a:extLst>
                <a:ext uri="{FF2B5EF4-FFF2-40B4-BE49-F238E27FC236}">
                  <a16:creationId xmlns:a16="http://schemas.microsoft.com/office/drawing/2014/main" id="{FF8EE55C-D66F-4941-B4C8-216121C79809}"/>
                </a:ext>
              </a:extLst>
            </p:cNvPr>
            <p:cNvGrpSpPr/>
            <p:nvPr/>
          </p:nvGrpSpPr>
          <p:grpSpPr>
            <a:xfrm>
              <a:off x="5048124" y="1188181"/>
              <a:ext cx="857376" cy="5439458"/>
              <a:chOff x="5048124" y="1188181"/>
              <a:chExt cx="857376" cy="5439458"/>
            </a:xfrm>
          </p:grpSpPr>
          <p:grpSp>
            <p:nvGrpSpPr>
              <p:cNvPr id="39" name="Group 38">
                <a:extLst>
                  <a:ext uri="{FF2B5EF4-FFF2-40B4-BE49-F238E27FC236}">
                    <a16:creationId xmlns:a16="http://schemas.microsoft.com/office/drawing/2014/main" id="{6E26F7BA-F7E6-4B66-A80B-86D168180F27}"/>
                  </a:ext>
                </a:extLst>
              </p:cNvPr>
              <p:cNvGrpSpPr/>
              <p:nvPr/>
            </p:nvGrpSpPr>
            <p:grpSpPr>
              <a:xfrm rot="5400000">
                <a:off x="4848526" y="1387780"/>
                <a:ext cx="1256574" cy="857375"/>
                <a:chOff x="5576063" y="2628738"/>
                <a:chExt cx="1956042" cy="1313452"/>
              </a:xfrm>
            </p:grpSpPr>
            <p:sp>
              <p:nvSpPr>
                <p:cNvPr id="77" name="Rectangle: Rounded Corners 76">
                  <a:extLst>
                    <a:ext uri="{FF2B5EF4-FFF2-40B4-BE49-F238E27FC236}">
                      <a16:creationId xmlns:a16="http://schemas.microsoft.com/office/drawing/2014/main" id="{B4839817-2769-4480-A97B-772333427079}"/>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78" name="Group 77">
                  <a:extLst>
                    <a:ext uri="{FF2B5EF4-FFF2-40B4-BE49-F238E27FC236}">
                      <a16:creationId xmlns:a16="http://schemas.microsoft.com/office/drawing/2014/main" id="{A9644289-12C5-466E-804A-201DC3C8AE50}"/>
                    </a:ext>
                  </a:extLst>
                </p:cNvPr>
                <p:cNvGrpSpPr/>
                <p:nvPr/>
              </p:nvGrpSpPr>
              <p:grpSpPr>
                <a:xfrm>
                  <a:off x="5576063" y="2928266"/>
                  <a:ext cx="1013924" cy="1013924"/>
                  <a:chOff x="3930645" y="2386942"/>
                  <a:chExt cx="1632935" cy="1632935"/>
                </a:xfrm>
              </p:grpSpPr>
              <p:grpSp>
                <p:nvGrpSpPr>
                  <p:cNvPr id="80" name="Group 79">
                    <a:extLst>
                      <a:ext uri="{FF2B5EF4-FFF2-40B4-BE49-F238E27FC236}">
                        <a16:creationId xmlns:a16="http://schemas.microsoft.com/office/drawing/2014/main" id="{59612321-784B-4EE7-A62F-2ED84DE0EC3C}"/>
                      </a:ext>
                    </a:extLst>
                  </p:cNvPr>
                  <p:cNvGrpSpPr/>
                  <p:nvPr/>
                </p:nvGrpSpPr>
                <p:grpSpPr>
                  <a:xfrm>
                    <a:off x="3930645" y="2386942"/>
                    <a:ext cx="1632935" cy="1632935"/>
                    <a:chOff x="4069862" y="2247004"/>
                    <a:chExt cx="1705284" cy="1705284"/>
                  </a:xfrm>
                </p:grpSpPr>
                <p:sp>
                  <p:nvSpPr>
                    <p:cNvPr id="82" name="Oval 81">
                      <a:extLst>
                        <a:ext uri="{FF2B5EF4-FFF2-40B4-BE49-F238E27FC236}">
                          <a16:creationId xmlns:a16="http://schemas.microsoft.com/office/drawing/2014/main" id="{23F14DC5-2F7B-42E7-8751-391E766E9A5E}"/>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83" name="Partial Circle 82">
                      <a:extLst>
                        <a:ext uri="{FF2B5EF4-FFF2-40B4-BE49-F238E27FC236}">
                          <a16:creationId xmlns:a16="http://schemas.microsoft.com/office/drawing/2014/main" id="{73AD2015-8964-41E2-8CAE-955AB6C26F20}"/>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81" name="Oval 80">
                    <a:extLst>
                      <a:ext uri="{FF2B5EF4-FFF2-40B4-BE49-F238E27FC236}">
                        <a16:creationId xmlns:a16="http://schemas.microsoft.com/office/drawing/2014/main" id="{323D6C83-0E0D-4297-B3FA-D302287E7EFF}"/>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79" name="Rectangle: Rounded Corners 78">
                  <a:extLst>
                    <a:ext uri="{FF2B5EF4-FFF2-40B4-BE49-F238E27FC236}">
                      <a16:creationId xmlns:a16="http://schemas.microsoft.com/office/drawing/2014/main" id="{0817CE1A-4035-42E4-BF7B-8F234434FB93}"/>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0" name="Group 39">
                <a:extLst>
                  <a:ext uri="{FF2B5EF4-FFF2-40B4-BE49-F238E27FC236}">
                    <a16:creationId xmlns:a16="http://schemas.microsoft.com/office/drawing/2014/main" id="{DAE09F7D-C3EF-4C36-8015-46C2705DC630}"/>
                  </a:ext>
                </a:extLst>
              </p:cNvPr>
              <p:cNvGrpSpPr/>
              <p:nvPr/>
            </p:nvGrpSpPr>
            <p:grpSpPr>
              <a:xfrm rot="5400000">
                <a:off x="4848526" y="2361605"/>
                <a:ext cx="1256574" cy="857375"/>
                <a:chOff x="5576063" y="2628738"/>
                <a:chExt cx="1956042" cy="1313452"/>
              </a:xfrm>
            </p:grpSpPr>
            <p:sp>
              <p:nvSpPr>
                <p:cNvPr id="70" name="Rectangle: Rounded Corners 69">
                  <a:extLst>
                    <a:ext uri="{FF2B5EF4-FFF2-40B4-BE49-F238E27FC236}">
                      <a16:creationId xmlns:a16="http://schemas.microsoft.com/office/drawing/2014/main" id="{DCED5098-C492-4B4D-B100-5187D5CD1172}"/>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71" name="Group 70">
                  <a:extLst>
                    <a:ext uri="{FF2B5EF4-FFF2-40B4-BE49-F238E27FC236}">
                      <a16:creationId xmlns:a16="http://schemas.microsoft.com/office/drawing/2014/main" id="{E282C237-18CE-4D03-A029-B7786A741C64}"/>
                    </a:ext>
                  </a:extLst>
                </p:cNvPr>
                <p:cNvGrpSpPr/>
                <p:nvPr/>
              </p:nvGrpSpPr>
              <p:grpSpPr>
                <a:xfrm>
                  <a:off x="5576063" y="2928266"/>
                  <a:ext cx="1013924" cy="1013924"/>
                  <a:chOff x="3930645" y="2386942"/>
                  <a:chExt cx="1632935" cy="1632935"/>
                </a:xfrm>
              </p:grpSpPr>
              <p:grpSp>
                <p:nvGrpSpPr>
                  <p:cNvPr id="73" name="Group 72">
                    <a:extLst>
                      <a:ext uri="{FF2B5EF4-FFF2-40B4-BE49-F238E27FC236}">
                        <a16:creationId xmlns:a16="http://schemas.microsoft.com/office/drawing/2014/main" id="{5C6DD50D-4EFD-46A9-AF51-10F56DE88F11}"/>
                      </a:ext>
                    </a:extLst>
                  </p:cNvPr>
                  <p:cNvGrpSpPr/>
                  <p:nvPr/>
                </p:nvGrpSpPr>
                <p:grpSpPr>
                  <a:xfrm>
                    <a:off x="3930645" y="2386942"/>
                    <a:ext cx="1632935" cy="1632935"/>
                    <a:chOff x="4069862" y="2247004"/>
                    <a:chExt cx="1705284" cy="1705284"/>
                  </a:xfrm>
                </p:grpSpPr>
                <p:sp>
                  <p:nvSpPr>
                    <p:cNvPr id="75" name="Oval 74">
                      <a:extLst>
                        <a:ext uri="{FF2B5EF4-FFF2-40B4-BE49-F238E27FC236}">
                          <a16:creationId xmlns:a16="http://schemas.microsoft.com/office/drawing/2014/main" id="{FC0AA398-F974-4B22-AE93-233DCE24BD37}"/>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76" name="Partial Circle 75">
                      <a:extLst>
                        <a:ext uri="{FF2B5EF4-FFF2-40B4-BE49-F238E27FC236}">
                          <a16:creationId xmlns:a16="http://schemas.microsoft.com/office/drawing/2014/main" id="{427B780E-DD4F-41F1-B89E-3666BEC93351}"/>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74" name="Oval 73">
                    <a:extLst>
                      <a:ext uri="{FF2B5EF4-FFF2-40B4-BE49-F238E27FC236}">
                        <a16:creationId xmlns:a16="http://schemas.microsoft.com/office/drawing/2014/main" id="{3BCB96B4-CE7C-4A77-8EEF-09DC0B0E29FA}"/>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72" name="Rectangle: Rounded Corners 71">
                  <a:extLst>
                    <a:ext uri="{FF2B5EF4-FFF2-40B4-BE49-F238E27FC236}">
                      <a16:creationId xmlns:a16="http://schemas.microsoft.com/office/drawing/2014/main" id="{3DF80A68-DD3B-4A1E-B843-2ABBD57AB508}"/>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1" name="Group 40">
                <a:extLst>
                  <a:ext uri="{FF2B5EF4-FFF2-40B4-BE49-F238E27FC236}">
                    <a16:creationId xmlns:a16="http://schemas.microsoft.com/office/drawing/2014/main" id="{070744DF-35D4-483C-9ED3-D80C9E424E10}"/>
                  </a:ext>
                </a:extLst>
              </p:cNvPr>
              <p:cNvGrpSpPr/>
              <p:nvPr/>
            </p:nvGrpSpPr>
            <p:grpSpPr>
              <a:xfrm rot="5400000">
                <a:off x="4848525" y="3294185"/>
                <a:ext cx="1256574" cy="857375"/>
                <a:chOff x="5576063" y="2628738"/>
                <a:chExt cx="1956042" cy="1313452"/>
              </a:xfrm>
            </p:grpSpPr>
            <p:sp>
              <p:nvSpPr>
                <p:cNvPr id="63" name="Rectangle: Rounded Corners 62">
                  <a:extLst>
                    <a:ext uri="{FF2B5EF4-FFF2-40B4-BE49-F238E27FC236}">
                      <a16:creationId xmlns:a16="http://schemas.microsoft.com/office/drawing/2014/main" id="{A8FD912B-FFFE-41CD-99AB-7E8EF4A9B66A}"/>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64" name="Group 63">
                  <a:extLst>
                    <a:ext uri="{FF2B5EF4-FFF2-40B4-BE49-F238E27FC236}">
                      <a16:creationId xmlns:a16="http://schemas.microsoft.com/office/drawing/2014/main" id="{28FB15D4-E785-4AFB-BEDA-DD6B4682C16D}"/>
                    </a:ext>
                  </a:extLst>
                </p:cNvPr>
                <p:cNvGrpSpPr/>
                <p:nvPr/>
              </p:nvGrpSpPr>
              <p:grpSpPr>
                <a:xfrm>
                  <a:off x="5576063" y="2928266"/>
                  <a:ext cx="1013924" cy="1013924"/>
                  <a:chOff x="3930645" y="2386942"/>
                  <a:chExt cx="1632935" cy="1632935"/>
                </a:xfrm>
              </p:grpSpPr>
              <p:grpSp>
                <p:nvGrpSpPr>
                  <p:cNvPr id="66" name="Group 65">
                    <a:extLst>
                      <a:ext uri="{FF2B5EF4-FFF2-40B4-BE49-F238E27FC236}">
                        <a16:creationId xmlns:a16="http://schemas.microsoft.com/office/drawing/2014/main" id="{99674960-E1C9-46C5-920C-32C2A9A9E2EB}"/>
                      </a:ext>
                    </a:extLst>
                  </p:cNvPr>
                  <p:cNvGrpSpPr/>
                  <p:nvPr/>
                </p:nvGrpSpPr>
                <p:grpSpPr>
                  <a:xfrm>
                    <a:off x="3930645" y="2386942"/>
                    <a:ext cx="1632935" cy="1632935"/>
                    <a:chOff x="4069862" y="2247004"/>
                    <a:chExt cx="1705284" cy="1705284"/>
                  </a:xfrm>
                </p:grpSpPr>
                <p:sp>
                  <p:nvSpPr>
                    <p:cNvPr id="68" name="Oval 67">
                      <a:extLst>
                        <a:ext uri="{FF2B5EF4-FFF2-40B4-BE49-F238E27FC236}">
                          <a16:creationId xmlns:a16="http://schemas.microsoft.com/office/drawing/2014/main" id="{5724B778-0585-4739-BAA7-33FB86B0A9E2}"/>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69" name="Partial Circle 68">
                      <a:extLst>
                        <a:ext uri="{FF2B5EF4-FFF2-40B4-BE49-F238E27FC236}">
                          <a16:creationId xmlns:a16="http://schemas.microsoft.com/office/drawing/2014/main" id="{6AF8A5F5-6426-4AB6-9CF1-BB164767109F}"/>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67" name="Oval 66">
                    <a:extLst>
                      <a:ext uri="{FF2B5EF4-FFF2-40B4-BE49-F238E27FC236}">
                        <a16:creationId xmlns:a16="http://schemas.microsoft.com/office/drawing/2014/main" id="{C298C768-6756-4E47-A963-08CE5C17E741}"/>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65" name="Rectangle: Rounded Corners 64">
                  <a:extLst>
                    <a:ext uri="{FF2B5EF4-FFF2-40B4-BE49-F238E27FC236}">
                      <a16:creationId xmlns:a16="http://schemas.microsoft.com/office/drawing/2014/main" id="{56E0DDFB-F97C-4D58-B38C-8D32F48152AE}"/>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2" name="Group 41">
                <a:extLst>
                  <a:ext uri="{FF2B5EF4-FFF2-40B4-BE49-F238E27FC236}">
                    <a16:creationId xmlns:a16="http://schemas.microsoft.com/office/drawing/2014/main" id="{835070F6-264A-44CD-B5E0-33317F53FC5D}"/>
                  </a:ext>
                </a:extLst>
              </p:cNvPr>
              <p:cNvGrpSpPr/>
              <p:nvPr/>
            </p:nvGrpSpPr>
            <p:grpSpPr>
              <a:xfrm rot="5400000">
                <a:off x="4848525" y="4269483"/>
                <a:ext cx="1256574" cy="857375"/>
                <a:chOff x="5576063" y="2628738"/>
                <a:chExt cx="1956042" cy="1313452"/>
              </a:xfrm>
            </p:grpSpPr>
            <p:sp>
              <p:nvSpPr>
                <p:cNvPr id="56" name="Rectangle: Rounded Corners 55">
                  <a:extLst>
                    <a:ext uri="{FF2B5EF4-FFF2-40B4-BE49-F238E27FC236}">
                      <a16:creationId xmlns:a16="http://schemas.microsoft.com/office/drawing/2014/main" id="{D0B9AE99-DBB4-48C8-B66E-1032AE3AB261}"/>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57" name="Group 56">
                  <a:extLst>
                    <a:ext uri="{FF2B5EF4-FFF2-40B4-BE49-F238E27FC236}">
                      <a16:creationId xmlns:a16="http://schemas.microsoft.com/office/drawing/2014/main" id="{EBC6876A-0753-4309-8D7F-AF890D2E134C}"/>
                    </a:ext>
                  </a:extLst>
                </p:cNvPr>
                <p:cNvGrpSpPr/>
                <p:nvPr/>
              </p:nvGrpSpPr>
              <p:grpSpPr>
                <a:xfrm>
                  <a:off x="5576063" y="2928266"/>
                  <a:ext cx="1013924" cy="1013924"/>
                  <a:chOff x="3930645" y="2386942"/>
                  <a:chExt cx="1632935" cy="1632935"/>
                </a:xfrm>
              </p:grpSpPr>
              <p:grpSp>
                <p:nvGrpSpPr>
                  <p:cNvPr id="59" name="Group 58">
                    <a:extLst>
                      <a:ext uri="{FF2B5EF4-FFF2-40B4-BE49-F238E27FC236}">
                        <a16:creationId xmlns:a16="http://schemas.microsoft.com/office/drawing/2014/main" id="{6AA0C814-BE14-4827-A63A-FDA8B8586513}"/>
                      </a:ext>
                    </a:extLst>
                  </p:cNvPr>
                  <p:cNvGrpSpPr/>
                  <p:nvPr/>
                </p:nvGrpSpPr>
                <p:grpSpPr>
                  <a:xfrm>
                    <a:off x="3930645" y="2386942"/>
                    <a:ext cx="1632935" cy="1632935"/>
                    <a:chOff x="4069862" y="2247004"/>
                    <a:chExt cx="1705284" cy="1705284"/>
                  </a:xfrm>
                </p:grpSpPr>
                <p:sp>
                  <p:nvSpPr>
                    <p:cNvPr id="61" name="Oval 60">
                      <a:extLst>
                        <a:ext uri="{FF2B5EF4-FFF2-40B4-BE49-F238E27FC236}">
                          <a16:creationId xmlns:a16="http://schemas.microsoft.com/office/drawing/2014/main" id="{AA6C51BD-B4EE-4D22-B8E5-DCB836C4EAE7}"/>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62" name="Partial Circle 61">
                      <a:extLst>
                        <a:ext uri="{FF2B5EF4-FFF2-40B4-BE49-F238E27FC236}">
                          <a16:creationId xmlns:a16="http://schemas.microsoft.com/office/drawing/2014/main" id="{85EE9C90-4403-4A7E-A5D2-6C715D54CB76}"/>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60" name="Oval 59">
                    <a:extLst>
                      <a:ext uri="{FF2B5EF4-FFF2-40B4-BE49-F238E27FC236}">
                        <a16:creationId xmlns:a16="http://schemas.microsoft.com/office/drawing/2014/main" id="{3CDFCB9F-D30B-4BDE-B953-9A7B2FC20FB1}"/>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58" name="Rectangle: Rounded Corners 57">
                  <a:extLst>
                    <a:ext uri="{FF2B5EF4-FFF2-40B4-BE49-F238E27FC236}">
                      <a16:creationId xmlns:a16="http://schemas.microsoft.com/office/drawing/2014/main" id="{593B6A96-99A6-4B0C-8056-AACC4B9FA39B}"/>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3" name="Group 42">
                <a:extLst>
                  <a:ext uri="{FF2B5EF4-FFF2-40B4-BE49-F238E27FC236}">
                    <a16:creationId xmlns:a16="http://schemas.microsoft.com/office/drawing/2014/main" id="{6EAA9377-4ABE-4F03-8CDA-776B795BD71C}"/>
                  </a:ext>
                </a:extLst>
              </p:cNvPr>
              <p:cNvGrpSpPr/>
              <p:nvPr/>
            </p:nvGrpSpPr>
            <p:grpSpPr>
              <a:xfrm rot="5400000">
                <a:off x="4848525" y="5243308"/>
                <a:ext cx="1256574" cy="857375"/>
                <a:chOff x="5576063" y="2628738"/>
                <a:chExt cx="1956042" cy="1313452"/>
              </a:xfrm>
            </p:grpSpPr>
            <p:sp>
              <p:nvSpPr>
                <p:cNvPr id="49" name="Rectangle: Rounded Corners 48">
                  <a:extLst>
                    <a:ext uri="{FF2B5EF4-FFF2-40B4-BE49-F238E27FC236}">
                      <a16:creationId xmlns:a16="http://schemas.microsoft.com/office/drawing/2014/main" id="{8AA9D75D-8FA7-4AF3-AA81-522C31228371}"/>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50" name="Group 49">
                  <a:extLst>
                    <a:ext uri="{FF2B5EF4-FFF2-40B4-BE49-F238E27FC236}">
                      <a16:creationId xmlns:a16="http://schemas.microsoft.com/office/drawing/2014/main" id="{B5E2140C-EDE5-4B8C-92CC-A5317894D5C2}"/>
                    </a:ext>
                  </a:extLst>
                </p:cNvPr>
                <p:cNvGrpSpPr/>
                <p:nvPr/>
              </p:nvGrpSpPr>
              <p:grpSpPr>
                <a:xfrm>
                  <a:off x="5576063" y="2928266"/>
                  <a:ext cx="1013924" cy="1013924"/>
                  <a:chOff x="3930645" y="2386942"/>
                  <a:chExt cx="1632935" cy="1632935"/>
                </a:xfrm>
              </p:grpSpPr>
              <p:grpSp>
                <p:nvGrpSpPr>
                  <p:cNvPr id="52" name="Group 51">
                    <a:extLst>
                      <a:ext uri="{FF2B5EF4-FFF2-40B4-BE49-F238E27FC236}">
                        <a16:creationId xmlns:a16="http://schemas.microsoft.com/office/drawing/2014/main" id="{2D2C5AD8-074D-4FA8-9073-BF80E241E0B0}"/>
                      </a:ext>
                    </a:extLst>
                  </p:cNvPr>
                  <p:cNvGrpSpPr/>
                  <p:nvPr/>
                </p:nvGrpSpPr>
                <p:grpSpPr>
                  <a:xfrm>
                    <a:off x="3930645" y="2386942"/>
                    <a:ext cx="1632935" cy="1632935"/>
                    <a:chOff x="4069862" y="2247004"/>
                    <a:chExt cx="1705284" cy="1705284"/>
                  </a:xfrm>
                </p:grpSpPr>
                <p:sp>
                  <p:nvSpPr>
                    <p:cNvPr id="54" name="Oval 53">
                      <a:extLst>
                        <a:ext uri="{FF2B5EF4-FFF2-40B4-BE49-F238E27FC236}">
                          <a16:creationId xmlns:a16="http://schemas.microsoft.com/office/drawing/2014/main" id="{2553D1B2-D789-4525-860D-6DCF6FE7CFCB}"/>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55" name="Partial Circle 54">
                      <a:extLst>
                        <a:ext uri="{FF2B5EF4-FFF2-40B4-BE49-F238E27FC236}">
                          <a16:creationId xmlns:a16="http://schemas.microsoft.com/office/drawing/2014/main" id="{6D97515C-333A-4D0B-A071-D25BB6E045D2}"/>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53" name="Oval 52">
                    <a:extLst>
                      <a:ext uri="{FF2B5EF4-FFF2-40B4-BE49-F238E27FC236}">
                        <a16:creationId xmlns:a16="http://schemas.microsoft.com/office/drawing/2014/main" id="{40E01195-D872-4B7B-A452-9FEC589FAD8C}"/>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51" name="Rectangle: Rounded Corners 50">
                  <a:extLst>
                    <a:ext uri="{FF2B5EF4-FFF2-40B4-BE49-F238E27FC236}">
                      <a16:creationId xmlns:a16="http://schemas.microsoft.com/office/drawing/2014/main" id="{138731BF-94D9-456E-8FE3-3A86934E779C}"/>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44" name="Group 43">
                <a:extLst>
                  <a:ext uri="{FF2B5EF4-FFF2-40B4-BE49-F238E27FC236}">
                    <a16:creationId xmlns:a16="http://schemas.microsoft.com/office/drawing/2014/main" id="{41A7319F-97C1-4842-B5D1-5605BAA1749B}"/>
                  </a:ext>
                </a:extLst>
              </p:cNvPr>
              <p:cNvGrpSpPr/>
              <p:nvPr/>
            </p:nvGrpSpPr>
            <p:grpSpPr>
              <a:xfrm rot="5400000">
                <a:off x="5053375" y="5971037"/>
                <a:ext cx="651351" cy="661854"/>
                <a:chOff x="3930645" y="2386942"/>
                <a:chExt cx="1632935" cy="1632935"/>
              </a:xfrm>
            </p:grpSpPr>
            <p:grpSp>
              <p:nvGrpSpPr>
                <p:cNvPr id="45" name="Group 44">
                  <a:extLst>
                    <a:ext uri="{FF2B5EF4-FFF2-40B4-BE49-F238E27FC236}">
                      <a16:creationId xmlns:a16="http://schemas.microsoft.com/office/drawing/2014/main" id="{4D8A12D1-7A44-4796-8462-0B35FAA132A8}"/>
                    </a:ext>
                  </a:extLst>
                </p:cNvPr>
                <p:cNvGrpSpPr/>
                <p:nvPr/>
              </p:nvGrpSpPr>
              <p:grpSpPr>
                <a:xfrm>
                  <a:off x="3930645" y="2386942"/>
                  <a:ext cx="1632935" cy="1632935"/>
                  <a:chOff x="4069862" y="2247004"/>
                  <a:chExt cx="1705284" cy="1705284"/>
                </a:xfrm>
              </p:grpSpPr>
              <p:sp>
                <p:nvSpPr>
                  <p:cNvPr id="47" name="Oval 46">
                    <a:extLst>
                      <a:ext uri="{FF2B5EF4-FFF2-40B4-BE49-F238E27FC236}">
                        <a16:creationId xmlns:a16="http://schemas.microsoft.com/office/drawing/2014/main" id="{DE4429F5-93E0-4440-8729-34C440FAE8E5}"/>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48" name="Partial Circle 47">
                    <a:extLst>
                      <a:ext uri="{FF2B5EF4-FFF2-40B4-BE49-F238E27FC236}">
                        <a16:creationId xmlns:a16="http://schemas.microsoft.com/office/drawing/2014/main" id="{71DE3588-7D4B-43FA-8253-D5082227280B}"/>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46" name="Oval 45">
                  <a:extLst>
                    <a:ext uri="{FF2B5EF4-FFF2-40B4-BE49-F238E27FC236}">
                      <a16:creationId xmlns:a16="http://schemas.microsoft.com/office/drawing/2014/main" id="{AE105E25-E077-49EB-829B-D369C72A4473}"/>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sp>
          <p:nvSpPr>
            <p:cNvPr id="38" name="Rectangle: Rounded Corners 37">
              <a:extLst>
                <a:ext uri="{FF2B5EF4-FFF2-40B4-BE49-F238E27FC236}">
                  <a16:creationId xmlns:a16="http://schemas.microsoft.com/office/drawing/2014/main" id="{BA52C9E0-4384-47AB-A4B5-0B37AB7EA4E7}"/>
                </a:ext>
              </a:extLst>
            </p:cNvPr>
            <p:cNvSpPr/>
            <p:nvPr/>
          </p:nvSpPr>
          <p:spPr>
            <a:xfrm rot="10800000">
              <a:off x="5670504" y="6298763"/>
              <a:ext cx="234995" cy="40933"/>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sp>
        <p:nvSpPr>
          <p:cNvPr id="87" name="Content Placeholder 2">
            <a:extLst>
              <a:ext uri="{FF2B5EF4-FFF2-40B4-BE49-F238E27FC236}">
                <a16:creationId xmlns:a16="http://schemas.microsoft.com/office/drawing/2014/main" id="{32DC916F-038C-459F-87D1-3EA70717C2A9}"/>
              </a:ext>
            </a:extLst>
          </p:cNvPr>
          <p:cNvSpPr txBox="1">
            <a:spLocks/>
          </p:cNvSpPr>
          <p:nvPr userDrawn="1"/>
        </p:nvSpPr>
        <p:spPr>
          <a:xfrm>
            <a:off x="5169015" y="2403392"/>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1.</a:t>
            </a:r>
          </a:p>
        </p:txBody>
      </p:sp>
      <p:sp>
        <p:nvSpPr>
          <p:cNvPr id="88" name="Content Placeholder 2">
            <a:extLst>
              <a:ext uri="{FF2B5EF4-FFF2-40B4-BE49-F238E27FC236}">
                <a16:creationId xmlns:a16="http://schemas.microsoft.com/office/drawing/2014/main" id="{CF1E6C18-A132-4B3D-844B-592232B4CCD2}"/>
              </a:ext>
            </a:extLst>
          </p:cNvPr>
          <p:cNvSpPr txBox="1">
            <a:spLocks/>
          </p:cNvSpPr>
          <p:nvPr userDrawn="1"/>
        </p:nvSpPr>
        <p:spPr>
          <a:xfrm>
            <a:off x="5162002" y="3129169"/>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2.</a:t>
            </a:r>
          </a:p>
        </p:txBody>
      </p:sp>
      <p:sp>
        <p:nvSpPr>
          <p:cNvPr id="89" name="Content Placeholder 2">
            <a:extLst>
              <a:ext uri="{FF2B5EF4-FFF2-40B4-BE49-F238E27FC236}">
                <a16:creationId xmlns:a16="http://schemas.microsoft.com/office/drawing/2014/main" id="{07B0F043-B377-441F-BA53-F9D05E6158E3}"/>
              </a:ext>
            </a:extLst>
          </p:cNvPr>
          <p:cNvSpPr txBox="1">
            <a:spLocks/>
          </p:cNvSpPr>
          <p:nvPr userDrawn="1"/>
        </p:nvSpPr>
        <p:spPr>
          <a:xfrm>
            <a:off x="5169015" y="3827946"/>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3.</a:t>
            </a:r>
          </a:p>
        </p:txBody>
      </p:sp>
      <p:sp>
        <p:nvSpPr>
          <p:cNvPr id="90" name="Content Placeholder 2">
            <a:extLst>
              <a:ext uri="{FF2B5EF4-FFF2-40B4-BE49-F238E27FC236}">
                <a16:creationId xmlns:a16="http://schemas.microsoft.com/office/drawing/2014/main" id="{9E3D8A1C-E386-4D72-AFA4-A5C3F8B70D41}"/>
              </a:ext>
            </a:extLst>
          </p:cNvPr>
          <p:cNvSpPr txBox="1">
            <a:spLocks/>
          </p:cNvSpPr>
          <p:nvPr userDrawn="1"/>
        </p:nvSpPr>
        <p:spPr>
          <a:xfrm>
            <a:off x="5144193" y="4552105"/>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4.</a:t>
            </a:r>
          </a:p>
        </p:txBody>
      </p:sp>
      <p:sp>
        <p:nvSpPr>
          <p:cNvPr id="91" name="Content Placeholder 2">
            <a:extLst>
              <a:ext uri="{FF2B5EF4-FFF2-40B4-BE49-F238E27FC236}">
                <a16:creationId xmlns:a16="http://schemas.microsoft.com/office/drawing/2014/main" id="{6A6595F3-97F7-4340-9332-6D66A58F3F37}"/>
              </a:ext>
            </a:extLst>
          </p:cNvPr>
          <p:cNvSpPr txBox="1">
            <a:spLocks/>
          </p:cNvSpPr>
          <p:nvPr userDrawn="1"/>
        </p:nvSpPr>
        <p:spPr>
          <a:xfrm>
            <a:off x="5154354" y="5288847"/>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5.</a:t>
            </a:r>
          </a:p>
        </p:txBody>
      </p:sp>
      <p:sp>
        <p:nvSpPr>
          <p:cNvPr id="92" name="Content Placeholder 2">
            <a:extLst>
              <a:ext uri="{FF2B5EF4-FFF2-40B4-BE49-F238E27FC236}">
                <a16:creationId xmlns:a16="http://schemas.microsoft.com/office/drawing/2014/main" id="{F51A516C-B53C-4051-9D25-D213E747F152}"/>
              </a:ext>
            </a:extLst>
          </p:cNvPr>
          <p:cNvSpPr txBox="1">
            <a:spLocks/>
          </p:cNvSpPr>
          <p:nvPr userDrawn="1"/>
        </p:nvSpPr>
        <p:spPr>
          <a:xfrm>
            <a:off x="5159719" y="5975041"/>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6.</a:t>
            </a:r>
          </a:p>
        </p:txBody>
      </p:sp>
      <p:sp>
        <p:nvSpPr>
          <p:cNvPr id="6" name="Text Placeholder 5">
            <a:extLst>
              <a:ext uri="{FF2B5EF4-FFF2-40B4-BE49-F238E27FC236}">
                <a16:creationId xmlns:a16="http://schemas.microsoft.com/office/drawing/2014/main" id="{108A88AD-8BBB-434E-AA95-0AB05FF915A6}"/>
              </a:ext>
            </a:extLst>
          </p:cNvPr>
          <p:cNvSpPr>
            <a:spLocks noGrp="1"/>
          </p:cNvSpPr>
          <p:nvPr>
            <p:ph type="body" sz="quarter" idx="11"/>
          </p:nvPr>
        </p:nvSpPr>
        <p:spPr>
          <a:xfrm>
            <a:off x="6178550" y="2411186"/>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94" name="Text Placeholder 5">
            <a:extLst>
              <a:ext uri="{FF2B5EF4-FFF2-40B4-BE49-F238E27FC236}">
                <a16:creationId xmlns:a16="http://schemas.microsoft.com/office/drawing/2014/main" id="{7ACF4562-2C5B-40F8-B052-88B9051D0C46}"/>
              </a:ext>
            </a:extLst>
          </p:cNvPr>
          <p:cNvSpPr>
            <a:spLocks noGrp="1"/>
          </p:cNvSpPr>
          <p:nvPr>
            <p:ph type="body" sz="quarter" idx="12"/>
          </p:nvPr>
        </p:nvSpPr>
        <p:spPr>
          <a:xfrm>
            <a:off x="6178550" y="3144078"/>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95" name="Text Placeholder 5">
            <a:extLst>
              <a:ext uri="{FF2B5EF4-FFF2-40B4-BE49-F238E27FC236}">
                <a16:creationId xmlns:a16="http://schemas.microsoft.com/office/drawing/2014/main" id="{48CECA8E-80AE-4048-83B5-77F220D8CC36}"/>
              </a:ext>
            </a:extLst>
          </p:cNvPr>
          <p:cNvSpPr>
            <a:spLocks noGrp="1"/>
          </p:cNvSpPr>
          <p:nvPr>
            <p:ph type="body" sz="quarter" idx="13"/>
          </p:nvPr>
        </p:nvSpPr>
        <p:spPr>
          <a:xfrm>
            <a:off x="6178550" y="3841803"/>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96" name="Text Placeholder 5">
            <a:extLst>
              <a:ext uri="{FF2B5EF4-FFF2-40B4-BE49-F238E27FC236}">
                <a16:creationId xmlns:a16="http://schemas.microsoft.com/office/drawing/2014/main" id="{9964F0DD-E9EE-43FF-9F3E-7A8805F9337B}"/>
              </a:ext>
            </a:extLst>
          </p:cNvPr>
          <p:cNvSpPr>
            <a:spLocks noGrp="1"/>
          </p:cNvSpPr>
          <p:nvPr>
            <p:ph type="body" sz="quarter" idx="14"/>
          </p:nvPr>
        </p:nvSpPr>
        <p:spPr>
          <a:xfrm>
            <a:off x="6138560" y="4554902"/>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97" name="Text Placeholder 5">
            <a:extLst>
              <a:ext uri="{FF2B5EF4-FFF2-40B4-BE49-F238E27FC236}">
                <a16:creationId xmlns:a16="http://schemas.microsoft.com/office/drawing/2014/main" id="{43771533-C951-46A7-A1EB-154751B3F7E2}"/>
              </a:ext>
            </a:extLst>
          </p:cNvPr>
          <p:cNvSpPr>
            <a:spLocks noGrp="1"/>
          </p:cNvSpPr>
          <p:nvPr>
            <p:ph type="body" sz="quarter" idx="15"/>
          </p:nvPr>
        </p:nvSpPr>
        <p:spPr>
          <a:xfrm>
            <a:off x="6121498" y="5307788"/>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98" name="Text Placeholder 5">
            <a:extLst>
              <a:ext uri="{FF2B5EF4-FFF2-40B4-BE49-F238E27FC236}">
                <a16:creationId xmlns:a16="http://schemas.microsoft.com/office/drawing/2014/main" id="{8277EBB3-C9DE-4BDC-A1E1-0AD23DACB0BE}"/>
              </a:ext>
            </a:extLst>
          </p:cNvPr>
          <p:cNvSpPr>
            <a:spLocks noGrp="1"/>
          </p:cNvSpPr>
          <p:nvPr>
            <p:ph type="body" sz="quarter" idx="16"/>
          </p:nvPr>
        </p:nvSpPr>
        <p:spPr>
          <a:xfrm>
            <a:off x="6121498" y="5991037"/>
            <a:ext cx="2168008" cy="390774"/>
          </a:xfrm>
          <a:prstGeom prst="rect">
            <a:avLst/>
          </a:prstGeom>
        </p:spPr>
        <p:txBody>
          <a:bodyPr anchor="ctr"/>
          <a:lstStyle>
            <a:lvl1pPr marL="0" indent="0">
              <a:buNone/>
              <a:defRPr sz="1600"/>
            </a:lvl1pPr>
          </a:lstStyle>
          <a:p>
            <a:pPr lvl="0"/>
            <a:r>
              <a:rPr lang="en-US" noProof="0"/>
              <a:t>Click to edit Master text styles</a:t>
            </a:r>
          </a:p>
        </p:txBody>
      </p:sp>
      <p:grpSp>
        <p:nvGrpSpPr>
          <p:cNvPr id="84" name="Group 83">
            <a:extLst>
              <a:ext uri="{FF2B5EF4-FFF2-40B4-BE49-F238E27FC236}">
                <a16:creationId xmlns:a16="http://schemas.microsoft.com/office/drawing/2014/main" id="{1A35CE0A-D18B-4B37-AEBE-8FF9670DC19F}"/>
              </a:ext>
            </a:extLst>
          </p:cNvPr>
          <p:cNvGrpSpPr/>
          <p:nvPr userDrawn="1"/>
        </p:nvGrpSpPr>
        <p:grpSpPr>
          <a:xfrm>
            <a:off x="8642413" y="2317752"/>
            <a:ext cx="641460" cy="4069619"/>
            <a:chOff x="5048124" y="1188181"/>
            <a:chExt cx="857376" cy="5439458"/>
          </a:xfrm>
        </p:grpSpPr>
        <p:grpSp>
          <p:nvGrpSpPr>
            <p:cNvPr id="85" name="Group 84">
              <a:extLst>
                <a:ext uri="{FF2B5EF4-FFF2-40B4-BE49-F238E27FC236}">
                  <a16:creationId xmlns:a16="http://schemas.microsoft.com/office/drawing/2014/main" id="{F5C2D29F-6012-47CB-9598-4CBE8EC2B879}"/>
                </a:ext>
              </a:extLst>
            </p:cNvPr>
            <p:cNvGrpSpPr/>
            <p:nvPr/>
          </p:nvGrpSpPr>
          <p:grpSpPr>
            <a:xfrm>
              <a:off x="5048124" y="1188181"/>
              <a:ext cx="857376" cy="5439458"/>
              <a:chOff x="5048124" y="1188181"/>
              <a:chExt cx="857376" cy="5439458"/>
            </a:xfrm>
          </p:grpSpPr>
          <p:grpSp>
            <p:nvGrpSpPr>
              <p:cNvPr id="93" name="Group 92">
                <a:extLst>
                  <a:ext uri="{FF2B5EF4-FFF2-40B4-BE49-F238E27FC236}">
                    <a16:creationId xmlns:a16="http://schemas.microsoft.com/office/drawing/2014/main" id="{F37D94D1-8538-4398-A0DB-C1BED07C77C3}"/>
                  </a:ext>
                </a:extLst>
              </p:cNvPr>
              <p:cNvGrpSpPr/>
              <p:nvPr/>
            </p:nvGrpSpPr>
            <p:grpSpPr>
              <a:xfrm rot="5400000">
                <a:off x="4848526" y="1387780"/>
                <a:ext cx="1256574" cy="857375"/>
                <a:chOff x="5576063" y="2628738"/>
                <a:chExt cx="1956042" cy="1313452"/>
              </a:xfrm>
            </p:grpSpPr>
            <p:sp>
              <p:nvSpPr>
                <p:cNvPr id="136" name="Rectangle: Rounded Corners 135">
                  <a:extLst>
                    <a:ext uri="{FF2B5EF4-FFF2-40B4-BE49-F238E27FC236}">
                      <a16:creationId xmlns:a16="http://schemas.microsoft.com/office/drawing/2014/main" id="{9403A1E4-C274-44CE-BB3D-BBAB64B020A8}"/>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137" name="Group 136">
                  <a:extLst>
                    <a:ext uri="{FF2B5EF4-FFF2-40B4-BE49-F238E27FC236}">
                      <a16:creationId xmlns:a16="http://schemas.microsoft.com/office/drawing/2014/main" id="{F8A8C834-AF39-4025-B23C-630CD1CEBC6B}"/>
                    </a:ext>
                  </a:extLst>
                </p:cNvPr>
                <p:cNvGrpSpPr/>
                <p:nvPr/>
              </p:nvGrpSpPr>
              <p:grpSpPr>
                <a:xfrm>
                  <a:off x="5576063" y="2928266"/>
                  <a:ext cx="1013924" cy="1013924"/>
                  <a:chOff x="3930645" y="2386942"/>
                  <a:chExt cx="1632935" cy="1632935"/>
                </a:xfrm>
              </p:grpSpPr>
              <p:grpSp>
                <p:nvGrpSpPr>
                  <p:cNvPr id="139" name="Group 138">
                    <a:extLst>
                      <a:ext uri="{FF2B5EF4-FFF2-40B4-BE49-F238E27FC236}">
                        <a16:creationId xmlns:a16="http://schemas.microsoft.com/office/drawing/2014/main" id="{66550E00-AB86-4DB8-9DA8-4B50B2B57B4B}"/>
                      </a:ext>
                    </a:extLst>
                  </p:cNvPr>
                  <p:cNvGrpSpPr/>
                  <p:nvPr/>
                </p:nvGrpSpPr>
                <p:grpSpPr>
                  <a:xfrm>
                    <a:off x="3930645" y="2386942"/>
                    <a:ext cx="1632935" cy="1632935"/>
                    <a:chOff x="4069862" y="2247004"/>
                    <a:chExt cx="1705284" cy="1705284"/>
                  </a:xfrm>
                </p:grpSpPr>
                <p:sp>
                  <p:nvSpPr>
                    <p:cNvPr id="141" name="Oval 140">
                      <a:extLst>
                        <a:ext uri="{FF2B5EF4-FFF2-40B4-BE49-F238E27FC236}">
                          <a16:creationId xmlns:a16="http://schemas.microsoft.com/office/drawing/2014/main" id="{B46A736E-830C-4952-A393-444C8D10F977}"/>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142" name="Partial Circle 141">
                      <a:extLst>
                        <a:ext uri="{FF2B5EF4-FFF2-40B4-BE49-F238E27FC236}">
                          <a16:creationId xmlns:a16="http://schemas.microsoft.com/office/drawing/2014/main" id="{FFA99C99-0904-4D8D-9F7D-6C25680598B1}"/>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140" name="Oval 139">
                    <a:extLst>
                      <a:ext uri="{FF2B5EF4-FFF2-40B4-BE49-F238E27FC236}">
                        <a16:creationId xmlns:a16="http://schemas.microsoft.com/office/drawing/2014/main" id="{2BE7A529-4287-4B7B-8925-C2EA2644716B}"/>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138" name="Rectangle: Rounded Corners 137">
                  <a:extLst>
                    <a:ext uri="{FF2B5EF4-FFF2-40B4-BE49-F238E27FC236}">
                      <a16:creationId xmlns:a16="http://schemas.microsoft.com/office/drawing/2014/main" id="{9B31C28F-C7D3-43BD-8149-8004FC89E322}"/>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99" name="Group 98">
                <a:extLst>
                  <a:ext uri="{FF2B5EF4-FFF2-40B4-BE49-F238E27FC236}">
                    <a16:creationId xmlns:a16="http://schemas.microsoft.com/office/drawing/2014/main" id="{FE8032E7-3F0B-41A0-8718-16079772B987}"/>
                  </a:ext>
                </a:extLst>
              </p:cNvPr>
              <p:cNvGrpSpPr/>
              <p:nvPr/>
            </p:nvGrpSpPr>
            <p:grpSpPr>
              <a:xfrm rot="5400000">
                <a:off x="4848526" y="2361605"/>
                <a:ext cx="1256574" cy="857375"/>
                <a:chOff x="5576063" y="2628738"/>
                <a:chExt cx="1956042" cy="1313452"/>
              </a:xfrm>
            </p:grpSpPr>
            <p:sp>
              <p:nvSpPr>
                <p:cNvPr id="129" name="Rectangle: Rounded Corners 128">
                  <a:extLst>
                    <a:ext uri="{FF2B5EF4-FFF2-40B4-BE49-F238E27FC236}">
                      <a16:creationId xmlns:a16="http://schemas.microsoft.com/office/drawing/2014/main" id="{71E8656D-CB9E-4EDA-80AC-7C29132A2BBA}"/>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130" name="Group 129">
                  <a:extLst>
                    <a:ext uri="{FF2B5EF4-FFF2-40B4-BE49-F238E27FC236}">
                      <a16:creationId xmlns:a16="http://schemas.microsoft.com/office/drawing/2014/main" id="{D6B17CB3-DADB-4C15-B1F5-811587FFFD0F}"/>
                    </a:ext>
                  </a:extLst>
                </p:cNvPr>
                <p:cNvGrpSpPr/>
                <p:nvPr/>
              </p:nvGrpSpPr>
              <p:grpSpPr>
                <a:xfrm>
                  <a:off x="5576063" y="2928266"/>
                  <a:ext cx="1013924" cy="1013924"/>
                  <a:chOff x="3930645" y="2386942"/>
                  <a:chExt cx="1632935" cy="1632935"/>
                </a:xfrm>
              </p:grpSpPr>
              <p:grpSp>
                <p:nvGrpSpPr>
                  <p:cNvPr id="132" name="Group 131">
                    <a:extLst>
                      <a:ext uri="{FF2B5EF4-FFF2-40B4-BE49-F238E27FC236}">
                        <a16:creationId xmlns:a16="http://schemas.microsoft.com/office/drawing/2014/main" id="{A8B98243-637C-430D-8481-F785F37FCFEF}"/>
                      </a:ext>
                    </a:extLst>
                  </p:cNvPr>
                  <p:cNvGrpSpPr/>
                  <p:nvPr/>
                </p:nvGrpSpPr>
                <p:grpSpPr>
                  <a:xfrm>
                    <a:off x="3930645" y="2386942"/>
                    <a:ext cx="1632935" cy="1632935"/>
                    <a:chOff x="4069862" y="2247004"/>
                    <a:chExt cx="1705284" cy="1705284"/>
                  </a:xfrm>
                </p:grpSpPr>
                <p:sp>
                  <p:nvSpPr>
                    <p:cNvPr id="134" name="Oval 133">
                      <a:extLst>
                        <a:ext uri="{FF2B5EF4-FFF2-40B4-BE49-F238E27FC236}">
                          <a16:creationId xmlns:a16="http://schemas.microsoft.com/office/drawing/2014/main" id="{28029A71-0CB5-4D66-A9ED-6ECA24A5E33F}"/>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135" name="Partial Circle 134">
                      <a:extLst>
                        <a:ext uri="{FF2B5EF4-FFF2-40B4-BE49-F238E27FC236}">
                          <a16:creationId xmlns:a16="http://schemas.microsoft.com/office/drawing/2014/main" id="{79078157-38B9-4546-8E39-6E2897093BE3}"/>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133" name="Oval 132">
                    <a:extLst>
                      <a:ext uri="{FF2B5EF4-FFF2-40B4-BE49-F238E27FC236}">
                        <a16:creationId xmlns:a16="http://schemas.microsoft.com/office/drawing/2014/main" id="{E35633FA-A937-4678-AD45-6344FFEF6F19}"/>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131" name="Rectangle: Rounded Corners 130">
                  <a:extLst>
                    <a:ext uri="{FF2B5EF4-FFF2-40B4-BE49-F238E27FC236}">
                      <a16:creationId xmlns:a16="http://schemas.microsoft.com/office/drawing/2014/main" id="{6AF143A8-E26B-4DCB-B90D-AF72F4CB38FC}"/>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100" name="Group 99">
                <a:extLst>
                  <a:ext uri="{FF2B5EF4-FFF2-40B4-BE49-F238E27FC236}">
                    <a16:creationId xmlns:a16="http://schemas.microsoft.com/office/drawing/2014/main" id="{53001F42-07E0-48DF-95D5-64E53C1E37E0}"/>
                  </a:ext>
                </a:extLst>
              </p:cNvPr>
              <p:cNvGrpSpPr/>
              <p:nvPr/>
            </p:nvGrpSpPr>
            <p:grpSpPr>
              <a:xfrm rot="5400000">
                <a:off x="4848525" y="3294185"/>
                <a:ext cx="1256574" cy="857375"/>
                <a:chOff x="5576063" y="2628738"/>
                <a:chExt cx="1956042" cy="1313452"/>
              </a:xfrm>
            </p:grpSpPr>
            <p:sp>
              <p:nvSpPr>
                <p:cNvPr id="122" name="Rectangle: Rounded Corners 121">
                  <a:extLst>
                    <a:ext uri="{FF2B5EF4-FFF2-40B4-BE49-F238E27FC236}">
                      <a16:creationId xmlns:a16="http://schemas.microsoft.com/office/drawing/2014/main" id="{7D190D11-5F2F-48CB-A3A4-E68EDFC135A3}"/>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123" name="Group 122">
                  <a:extLst>
                    <a:ext uri="{FF2B5EF4-FFF2-40B4-BE49-F238E27FC236}">
                      <a16:creationId xmlns:a16="http://schemas.microsoft.com/office/drawing/2014/main" id="{7AD18A46-03A1-4422-96E7-539F0AEE5EE6}"/>
                    </a:ext>
                  </a:extLst>
                </p:cNvPr>
                <p:cNvGrpSpPr/>
                <p:nvPr/>
              </p:nvGrpSpPr>
              <p:grpSpPr>
                <a:xfrm>
                  <a:off x="5576063" y="2928266"/>
                  <a:ext cx="1013924" cy="1013924"/>
                  <a:chOff x="3930645" y="2386942"/>
                  <a:chExt cx="1632935" cy="1632935"/>
                </a:xfrm>
              </p:grpSpPr>
              <p:grpSp>
                <p:nvGrpSpPr>
                  <p:cNvPr id="125" name="Group 124">
                    <a:extLst>
                      <a:ext uri="{FF2B5EF4-FFF2-40B4-BE49-F238E27FC236}">
                        <a16:creationId xmlns:a16="http://schemas.microsoft.com/office/drawing/2014/main" id="{555C5D31-FA98-48B8-A240-950DE4A0AE03}"/>
                      </a:ext>
                    </a:extLst>
                  </p:cNvPr>
                  <p:cNvGrpSpPr/>
                  <p:nvPr/>
                </p:nvGrpSpPr>
                <p:grpSpPr>
                  <a:xfrm>
                    <a:off x="3930645" y="2386942"/>
                    <a:ext cx="1632935" cy="1632935"/>
                    <a:chOff x="4069862" y="2247004"/>
                    <a:chExt cx="1705284" cy="1705284"/>
                  </a:xfrm>
                </p:grpSpPr>
                <p:sp>
                  <p:nvSpPr>
                    <p:cNvPr id="127" name="Oval 126">
                      <a:extLst>
                        <a:ext uri="{FF2B5EF4-FFF2-40B4-BE49-F238E27FC236}">
                          <a16:creationId xmlns:a16="http://schemas.microsoft.com/office/drawing/2014/main" id="{FE911211-4FF1-4F00-87A8-999A8FE6A14A}"/>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128" name="Partial Circle 127">
                      <a:extLst>
                        <a:ext uri="{FF2B5EF4-FFF2-40B4-BE49-F238E27FC236}">
                          <a16:creationId xmlns:a16="http://schemas.microsoft.com/office/drawing/2014/main" id="{800D4C1B-357E-47B8-92D6-E66E99BFD946}"/>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126" name="Oval 125">
                    <a:extLst>
                      <a:ext uri="{FF2B5EF4-FFF2-40B4-BE49-F238E27FC236}">
                        <a16:creationId xmlns:a16="http://schemas.microsoft.com/office/drawing/2014/main" id="{D763D749-C173-4BDA-A1C6-7BEBAE9C30B2}"/>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124" name="Rectangle: Rounded Corners 123">
                  <a:extLst>
                    <a:ext uri="{FF2B5EF4-FFF2-40B4-BE49-F238E27FC236}">
                      <a16:creationId xmlns:a16="http://schemas.microsoft.com/office/drawing/2014/main" id="{91C3C31A-D19F-4F03-9464-8D7D24F98595}"/>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101" name="Group 100">
                <a:extLst>
                  <a:ext uri="{FF2B5EF4-FFF2-40B4-BE49-F238E27FC236}">
                    <a16:creationId xmlns:a16="http://schemas.microsoft.com/office/drawing/2014/main" id="{07AB254B-6315-4234-B417-9D57E7CAD870}"/>
                  </a:ext>
                </a:extLst>
              </p:cNvPr>
              <p:cNvGrpSpPr/>
              <p:nvPr/>
            </p:nvGrpSpPr>
            <p:grpSpPr>
              <a:xfrm rot="5400000">
                <a:off x="4848525" y="4269483"/>
                <a:ext cx="1256574" cy="857375"/>
                <a:chOff x="5576063" y="2628738"/>
                <a:chExt cx="1956042" cy="1313452"/>
              </a:xfrm>
            </p:grpSpPr>
            <p:sp>
              <p:nvSpPr>
                <p:cNvPr id="115" name="Rectangle: Rounded Corners 114">
                  <a:extLst>
                    <a:ext uri="{FF2B5EF4-FFF2-40B4-BE49-F238E27FC236}">
                      <a16:creationId xmlns:a16="http://schemas.microsoft.com/office/drawing/2014/main" id="{EECF0890-9DBF-4E6A-AB4A-29D08AD8E592}"/>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116" name="Group 115">
                  <a:extLst>
                    <a:ext uri="{FF2B5EF4-FFF2-40B4-BE49-F238E27FC236}">
                      <a16:creationId xmlns:a16="http://schemas.microsoft.com/office/drawing/2014/main" id="{CD99BBFE-4E2E-472F-8617-81CB37F0BCB5}"/>
                    </a:ext>
                  </a:extLst>
                </p:cNvPr>
                <p:cNvGrpSpPr/>
                <p:nvPr/>
              </p:nvGrpSpPr>
              <p:grpSpPr>
                <a:xfrm>
                  <a:off x="5576063" y="2928266"/>
                  <a:ext cx="1013924" cy="1013924"/>
                  <a:chOff x="3930645" y="2386942"/>
                  <a:chExt cx="1632935" cy="1632935"/>
                </a:xfrm>
              </p:grpSpPr>
              <p:grpSp>
                <p:nvGrpSpPr>
                  <p:cNvPr id="118" name="Group 117">
                    <a:extLst>
                      <a:ext uri="{FF2B5EF4-FFF2-40B4-BE49-F238E27FC236}">
                        <a16:creationId xmlns:a16="http://schemas.microsoft.com/office/drawing/2014/main" id="{DD279EE3-7A58-45DF-BE3D-8CE68D59FC2A}"/>
                      </a:ext>
                    </a:extLst>
                  </p:cNvPr>
                  <p:cNvGrpSpPr/>
                  <p:nvPr/>
                </p:nvGrpSpPr>
                <p:grpSpPr>
                  <a:xfrm>
                    <a:off x="3930645" y="2386942"/>
                    <a:ext cx="1632935" cy="1632935"/>
                    <a:chOff x="4069862" y="2247004"/>
                    <a:chExt cx="1705284" cy="1705284"/>
                  </a:xfrm>
                </p:grpSpPr>
                <p:sp>
                  <p:nvSpPr>
                    <p:cNvPr id="120" name="Oval 119">
                      <a:extLst>
                        <a:ext uri="{FF2B5EF4-FFF2-40B4-BE49-F238E27FC236}">
                          <a16:creationId xmlns:a16="http://schemas.microsoft.com/office/drawing/2014/main" id="{38BF5F23-B129-4286-A24D-97FD9E3D3613}"/>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121" name="Partial Circle 120">
                      <a:extLst>
                        <a:ext uri="{FF2B5EF4-FFF2-40B4-BE49-F238E27FC236}">
                          <a16:creationId xmlns:a16="http://schemas.microsoft.com/office/drawing/2014/main" id="{D7BAC806-A055-4076-AE36-B0AD242FAC03}"/>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119" name="Oval 118">
                    <a:extLst>
                      <a:ext uri="{FF2B5EF4-FFF2-40B4-BE49-F238E27FC236}">
                        <a16:creationId xmlns:a16="http://schemas.microsoft.com/office/drawing/2014/main" id="{F3C8F473-1362-4EBD-ADCB-7EF1350E0332}"/>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117" name="Rectangle: Rounded Corners 116">
                  <a:extLst>
                    <a:ext uri="{FF2B5EF4-FFF2-40B4-BE49-F238E27FC236}">
                      <a16:creationId xmlns:a16="http://schemas.microsoft.com/office/drawing/2014/main" id="{924A9E05-3A14-45A2-9200-6C8074597D23}"/>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102" name="Group 101">
                <a:extLst>
                  <a:ext uri="{FF2B5EF4-FFF2-40B4-BE49-F238E27FC236}">
                    <a16:creationId xmlns:a16="http://schemas.microsoft.com/office/drawing/2014/main" id="{0CA663B3-86A6-4496-B4D7-B55EA080FB2F}"/>
                  </a:ext>
                </a:extLst>
              </p:cNvPr>
              <p:cNvGrpSpPr/>
              <p:nvPr/>
            </p:nvGrpSpPr>
            <p:grpSpPr>
              <a:xfrm rot="5400000">
                <a:off x="4848525" y="5243308"/>
                <a:ext cx="1256574" cy="857375"/>
                <a:chOff x="5576063" y="2628738"/>
                <a:chExt cx="1956042" cy="1313452"/>
              </a:xfrm>
            </p:grpSpPr>
            <p:sp>
              <p:nvSpPr>
                <p:cNvPr id="108" name="Rectangle: Rounded Corners 107">
                  <a:extLst>
                    <a:ext uri="{FF2B5EF4-FFF2-40B4-BE49-F238E27FC236}">
                      <a16:creationId xmlns:a16="http://schemas.microsoft.com/office/drawing/2014/main" id="{E9AEEB7D-8920-48A2-8A17-1BE4B3237246}"/>
                    </a:ext>
                  </a:extLst>
                </p:cNvPr>
                <p:cNvSpPr/>
                <p:nvPr/>
              </p:nvSpPr>
              <p:spPr>
                <a:xfrm>
                  <a:off x="6092105" y="3400253"/>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109" name="Group 108">
                  <a:extLst>
                    <a:ext uri="{FF2B5EF4-FFF2-40B4-BE49-F238E27FC236}">
                      <a16:creationId xmlns:a16="http://schemas.microsoft.com/office/drawing/2014/main" id="{573CA4A5-93FF-4E1B-8EAF-3AC6E7253CFE}"/>
                    </a:ext>
                  </a:extLst>
                </p:cNvPr>
                <p:cNvGrpSpPr/>
                <p:nvPr/>
              </p:nvGrpSpPr>
              <p:grpSpPr>
                <a:xfrm>
                  <a:off x="5576063" y="2928266"/>
                  <a:ext cx="1013924" cy="1013924"/>
                  <a:chOff x="3930645" y="2386942"/>
                  <a:chExt cx="1632935" cy="1632935"/>
                </a:xfrm>
              </p:grpSpPr>
              <p:grpSp>
                <p:nvGrpSpPr>
                  <p:cNvPr id="111" name="Group 110">
                    <a:extLst>
                      <a:ext uri="{FF2B5EF4-FFF2-40B4-BE49-F238E27FC236}">
                        <a16:creationId xmlns:a16="http://schemas.microsoft.com/office/drawing/2014/main" id="{6313CD96-6215-4EC8-9D27-9F534E4CE5EE}"/>
                      </a:ext>
                    </a:extLst>
                  </p:cNvPr>
                  <p:cNvGrpSpPr/>
                  <p:nvPr/>
                </p:nvGrpSpPr>
                <p:grpSpPr>
                  <a:xfrm>
                    <a:off x="3930645" y="2386942"/>
                    <a:ext cx="1632935" cy="1632935"/>
                    <a:chOff x="4069862" y="2247004"/>
                    <a:chExt cx="1705284" cy="1705284"/>
                  </a:xfrm>
                </p:grpSpPr>
                <p:sp>
                  <p:nvSpPr>
                    <p:cNvPr id="113" name="Oval 112">
                      <a:extLst>
                        <a:ext uri="{FF2B5EF4-FFF2-40B4-BE49-F238E27FC236}">
                          <a16:creationId xmlns:a16="http://schemas.microsoft.com/office/drawing/2014/main" id="{AB0C8E66-38AE-4563-87D8-5827F6A76538}"/>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114" name="Partial Circle 113">
                      <a:extLst>
                        <a:ext uri="{FF2B5EF4-FFF2-40B4-BE49-F238E27FC236}">
                          <a16:creationId xmlns:a16="http://schemas.microsoft.com/office/drawing/2014/main" id="{025F2C28-2658-4570-8C23-59E323E66D17}"/>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112" name="Oval 111">
                    <a:extLst>
                      <a:ext uri="{FF2B5EF4-FFF2-40B4-BE49-F238E27FC236}">
                        <a16:creationId xmlns:a16="http://schemas.microsoft.com/office/drawing/2014/main" id="{2C058FE5-EE90-40FE-9EAE-514A2E9D232F}"/>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110" name="Rectangle: Rounded Corners 109">
                  <a:extLst>
                    <a:ext uri="{FF2B5EF4-FFF2-40B4-BE49-F238E27FC236}">
                      <a16:creationId xmlns:a16="http://schemas.microsoft.com/office/drawing/2014/main" id="{01596DBB-6982-4816-8589-3B86C7D7A96A}"/>
                    </a:ext>
                  </a:extLst>
                </p:cNvPr>
                <p:cNvSpPr/>
                <p:nvPr/>
              </p:nvSpPr>
              <p:spPr>
                <a:xfrm rot="5400000">
                  <a:off x="5929902" y="2776878"/>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103" name="Group 102">
                <a:extLst>
                  <a:ext uri="{FF2B5EF4-FFF2-40B4-BE49-F238E27FC236}">
                    <a16:creationId xmlns:a16="http://schemas.microsoft.com/office/drawing/2014/main" id="{94C0E0F4-48BE-432F-8098-1A04C0A1EDE8}"/>
                  </a:ext>
                </a:extLst>
              </p:cNvPr>
              <p:cNvGrpSpPr/>
              <p:nvPr/>
            </p:nvGrpSpPr>
            <p:grpSpPr>
              <a:xfrm rot="5400000">
                <a:off x="5053375" y="5971037"/>
                <a:ext cx="651351" cy="661854"/>
                <a:chOff x="3930645" y="2386942"/>
                <a:chExt cx="1632935" cy="1632935"/>
              </a:xfrm>
            </p:grpSpPr>
            <p:grpSp>
              <p:nvGrpSpPr>
                <p:cNvPr id="104" name="Group 103">
                  <a:extLst>
                    <a:ext uri="{FF2B5EF4-FFF2-40B4-BE49-F238E27FC236}">
                      <a16:creationId xmlns:a16="http://schemas.microsoft.com/office/drawing/2014/main" id="{7459F69A-E552-4AA5-810B-460D746C2D87}"/>
                    </a:ext>
                  </a:extLst>
                </p:cNvPr>
                <p:cNvGrpSpPr/>
                <p:nvPr/>
              </p:nvGrpSpPr>
              <p:grpSpPr>
                <a:xfrm>
                  <a:off x="3930645" y="2386942"/>
                  <a:ext cx="1632935" cy="1632935"/>
                  <a:chOff x="4069862" y="2247004"/>
                  <a:chExt cx="1705284" cy="1705284"/>
                </a:xfrm>
              </p:grpSpPr>
              <p:sp>
                <p:nvSpPr>
                  <p:cNvPr id="106" name="Oval 105">
                    <a:extLst>
                      <a:ext uri="{FF2B5EF4-FFF2-40B4-BE49-F238E27FC236}">
                        <a16:creationId xmlns:a16="http://schemas.microsoft.com/office/drawing/2014/main" id="{4F2023A8-3D39-40CB-B6F6-C1D05D58796E}"/>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107" name="Partial Circle 106">
                    <a:extLst>
                      <a:ext uri="{FF2B5EF4-FFF2-40B4-BE49-F238E27FC236}">
                        <a16:creationId xmlns:a16="http://schemas.microsoft.com/office/drawing/2014/main" id="{40BAF06C-1926-4230-8702-A37AF3815179}"/>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105" name="Oval 104">
                  <a:extLst>
                    <a:ext uri="{FF2B5EF4-FFF2-40B4-BE49-F238E27FC236}">
                      <a16:creationId xmlns:a16="http://schemas.microsoft.com/office/drawing/2014/main" id="{F2814813-7E36-4860-8BC7-C6EF62E96F8B}"/>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sp>
          <p:nvSpPr>
            <p:cNvPr id="86" name="Rectangle: Rounded Corners 85">
              <a:extLst>
                <a:ext uri="{FF2B5EF4-FFF2-40B4-BE49-F238E27FC236}">
                  <a16:creationId xmlns:a16="http://schemas.microsoft.com/office/drawing/2014/main" id="{0062B403-6192-4A0E-88BD-75F21105F78A}"/>
                </a:ext>
              </a:extLst>
            </p:cNvPr>
            <p:cNvSpPr/>
            <p:nvPr/>
          </p:nvSpPr>
          <p:spPr>
            <a:xfrm rot="10800000">
              <a:off x="5670504" y="6298763"/>
              <a:ext cx="234995" cy="40933"/>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sp>
        <p:nvSpPr>
          <p:cNvPr id="143" name="Content Placeholder 2">
            <a:extLst>
              <a:ext uri="{FF2B5EF4-FFF2-40B4-BE49-F238E27FC236}">
                <a16:creationId xmlns:a16="http://schemas.microsoft.com/office/drawing/2014/main" id="{8B75BBCD-7A04-4F4C-99FC-C8245B706A82}"/>
              </a:ext>
            </a:extLst>
          </p:cNvPr>
          <p:cNvSpPr txBox="1">
            <a:spLocks/>
          </p:cNvSpPr>
          <p:nvPr userDrawn="1"/>
        </p:nvSpPr>
        <p:spPr>
          <a:xfrm>
            <a:off x="8544319" y="2406503"/>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7.</a:t>
            </a:r>
          </a:p>
        </p:txBody>
      </p:sp>
      <p:sp>
        <p:nvSpPr>
          <p:cNvPr id="144" name="Content Placeholder 2">
            <a:extLst>
              <a:ext uri="{FF2B5EF4-FFF2-40B4-BE49-F238E27FC236}">
                <a16:creationId xmlns:a16="http://schemas.microsoft.com/office/drawing/2014/main" id="{629F3B42-F585-41EA-AC4A-F2A19BDD6E04}"/>
              </a:ext>
            </a:extLst>
          </p:cNvPr>
          <p:cNvSpPr txBox="1">
            <a:spLocks/>
          </p:cNvSpPr>
          <p:nvPr userDrawn="1"/>
        </p:nvSpPr>
        <p:spPr>
          <a:xfrm>
            <a:off x="8537306" y="3132280"/>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8.</a:t>
            </a:r>
          </a:p>
        </p:txBody>
      </p:sp>
      <p:sp>
        <p:nvSpPr>
          <p:cNvPr id="145" name="Content Placeholder 2">
            <a:extLst>
              <a:ext uri="{FF2B5EF4-FFF2-40B4-BE49-F238E27FC236}">
                <a16:creationId xmlns:a16="http://schemas.microsoft.com/office/drawing/2014/main" id="{09C03E38-D704-459E-AFE6-80C745FE99F7}"/>
              </a:ext>
            </a:extLst>
          </p:cNvPr>
          <p:cNvSpPr txBox="1">
            <a:spLocks/>
          </p:cNvSpPr>
          <p:nvPr userDrawn="1"/>
        </p:nvSpPr>
        <p:spPr>
          <a:xfrm>
            <a:off x="8544319" y="3831057"/>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9.</a:t>
            </a:r>
          </a:p>
        </p:txBody>
      </p:sp>
      <p:sp>
        <p:nvSpPr>
          <p:cNvPr id="146" name="Content Placeholder 2">
            <a:extLst>
              <a:ext uri="{FF2B5EF4-FFF2-40B4-BE49-F238E27FC236}">
                <a16:creationId xmlns:a16="http://schemas.microsoft.com/office/drawing/2014/main" id="{3FE73241-0CE8-4F7D-9C72-CDB54B1C9AED}"/>
              </a:ext>
            </a:extLst>
          </p:cNvPr>
          <p:cNvSpPr txBox="1">
            <a:spLocks/>
          </p:cNvSpPr>
          <p:nvPr userDrawn="1"/>
        </p:nvSpPr>
        <p:spPr>
          <a:xfrm>
            <a:off x="8519497" y="4555216"/>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10.</a:t>
            </a:r>
          </a:p>
        </p:txBody>
      </p:sp>
      <p:sp>
        <p:nvSpPr>
          <p:cNvPr id="147" name="Content Placeholder 2">
            <a:extLst>
              <a:ext uri="{FF2B5EF4-FFF2-40B4-BE49-F238E27FC236}">
                <a16:creationId xmlns:a16="http://schemas.microsoft.com/office/drawing/2014/main" id="{CA7AA8C5-9C39-47A6-A719-6F4CFEE49530}"/>
              </a:ext>
            </a:extLst>
          </p:cNvPr>
          <p:cNvSpPr txBox="1">
            <a:spLocks/>
          </p:cNvSpPr>
          <p:nvPr userDrawn="1"/>
        </p:nvSpPr>
        <p:spPr>
          <a:xfrm>
            <a:off x="8529658" y="5291958"/>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11.</a:t>
            </a:r>
          </a:p>
        </p:txBody>
      </p:sp>
      <p:sp>
        <p:nvSpPr>
          <p:cNvPr id="148" name="Content Placeholder 2">
            <a:extLst>
              <a:ext uri="{FF2B5EF4-FFF2-40B4-BE49-F238E27FC236}">
                <a16:creationId xmlns:a16="http://schemas.microsoft.com/office/drawing/2014/main" id="{C4374871-48E7-4971-9DEF-F73F09CDB750}"/>
              </a:ext>
            </a:extLst>
          </p:cNvPr>
          <p:cNvSpPr txBox="1">
            <a:spLocks/>
          </p:cNvSpPr>
          <p:nvPr userDrawn="1"/>
        </p:nvSpPr>
        <p:spPr>
          <a:xfrm>
            <a:off x="8535023" y="5978152"/>
            <a:ext cx="739553" cy="294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noProof="0">
                <a:latin typeface="+mj-lt"/>
              </a:rPr>
              <a:t>12.</a:t>
            </a:r>
          </a:p>
        </p:txBody>
      </p:sp>
      <p:sp>
        <p:nvSpPr>
          <p:cNvPr id="149" name="Text Placeholder 5">
            <a:extLst>
              <a:ext uri="{FF2B5EF4-FFF2-40B4-BE49-F238E27FC236}">
                <a16:creationId xmlns:a16="http://schemas.microsoft.com/office/drawing/2014/main" id="{8A33AC3B-787F-4C5D-BEEE-B9E318AC9F3E}"/>
              </a:ext>
            </a:extLst>
          </p:cNvPr>
          <p:cNvSpPr>
            <a:spLocks noGrp="1"/>
          </p:cNvSpPr>
          <p:nvPr>
            <p:ph type="body" sz="quarter" idx="17"/>
          </p:nvPr>
        </p:nvSpPr>
        <p:spPr>
          <a:xfrm>
            <a:off x="9553854" y="2414297"/>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150" name="Text Placeholder 5">
            <a:extLst>
              <a:ext uri="{FF2B5EF4-FFF2-40B4-BE49-F238E27FC236}">
                <a16:creationId xmlns:a16="http://schemas.microsoft.com/office/drawing/2014/main" id="{626C7CB7-D33F-4510-9CB9-A7DE0641B9D4}"/>
              </a:ext>
            </a:extLst>
          </p:cNvPr>
          <p:cNvSpPr>
            <a:spLocks noGrp="1"/>
          </p:cNvSpPr>
          <p:nvPr>
            <p:ph type="body" sz="quarter" idx="18"/>
          </p:nvPr>
        </p:nvSpPr>
        <p:spPr>
          <a:xfrm>
            <a:off x="9553854" y="3147189"/>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151" name="Text Placeholder 5">
            <a:extLst>
              <a:ext uri="{FF2B5EF4-FFF2-40B4-BE49-F238E27FC236}">
                <a16:creationId xmlns:a16="http://schemas.microsoft.com/office/drawing/2014/main" id="{BCF89207-B775-427A-A945-E33E29168A66}"/>
              </a:ext>
            </a:extLst>
          </p:cNvPr>
          <p:cNvSpPr>
            <a:spLocks noGrp="1"/>
          </p:cNvSpPr>
          <p:nvPr>
            <p:ph type="body" sz="quarter" idx="19"/>
          </p:nvPr>
        </p:nvSpPr>
        <p:spPr>
          <a:xfrm>
            <a:off x="9553854" y="3844914"/>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152" name="Text Placeholder 5">
            <a:extLst>
              <a:ext uri="{FF2B5EF4-FFF2-40B4-BE49-F238E27FC236}">
                <a16:creationId xmlns:a16="http://schemas.microsoft.com/office/drawing/2014/main" id="{B1609A3B-9DD8-41A7-A2D9-E4270AB15621}"/>
              </a:ext>
            </a:extLst>
          </p:cNvPr>
          <p:cNvSpPr>
            <a:spLocks noGrp="1"/>
          </p:cNvSpPr>
          <p:nvPr>
            <p:ph type="body" sz="quarter" idx="20"/>
          </p:nvPr>
        </p:nvSpPr>
        <p:spPr>
          <a:xfrm>
            <a:off x="9513864" y="4558013"/>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153" name="Text Placeholder 5">
            <a:extLst>
              <a:ext uri="{FF2B5EF4-FFF2-40B4-BE49-F238E27FC236}">
                <a16:creationId xmlns:a16="http://schemas.microsoft.com/office/drawing/2014/main" id="{2FE9CE32-3ADE-4FC2-9DCC-1B295DAE92DE}"/>
              </a:ext>
            </a:extLst>
          </p:cNvPr>
          <p:cNvSpPr>
            <a:spLocks noGrp="1"/>
          </p:cNvSpPr>
          <p:nvPr>
            <p:ph type="body" sz="quarter" idx="21"/>
          </p:nvPr>
        </p:nvSpPr>
        <p:spPr>
          <a:xfrm>
            <a:off x="9496802" y="5310899"/>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154" name="Text Placeholder 5">
            <a:extLst>
              <a:ext uri="{FF2B5EF4-FFF2-40B4-BE49-F238E27FC236}">
                <a16:creationId xmlns:a16="http://schemas.microsoft.com/office/drawing/2014/main" id="{FEC5865C-9058-43EC-8E64-0F1FEA2F1E0E}"/>
              </a:ext>
            </a:extLst>
          </p:cNvPr>
          <p:cNvSpPr>
            <a:spLocks noGrp="1"/>
          </p:cNvSpPr>
          <p:nvPr>
            <p:ph type="body" sz="quarter" idx="22"/>
          </p:nvPr>
        </p:nvSpPr>
        <p:spPr>
          <a:xfrm>
            <a:off x="9496802" y="5994148"/>
            <a:ext cx="2168008" cy="390774"/>
          </a:xfrm>
          <a:prstGeom prst="rect">
            <a:avLst/>
          </a:prstGeom>
        </p:spPr>
        <p:txBody>
          <a:bodyPr anchor="ctr"/>
          <a:lstStyle>
            <a:lvl1pPr marL="0" indent="0">
              <a:buNone/>
              <a:defRPr sz="1600"/>
            </a:lvl1pPr>
          </a:lstStyle>
          <a:p>
            <a:pPr lvl="0"/>
            <a:r>
              <a:rPr lang="en-US" noProof="0"/>
              <a:t>Click to edit Master text styles</a:t>
            </a:r>
          </a:p>
        </p:txBody>
      </p:sp>
      <p:sp>
        <p:nvSpPr>
          <p:cNvPr id="155" name="Freeform: Shape 154">
            <a:extLst>
              <a:ext uri="{FF2B5EF4-FFF2-40B4-BE49-F238E27FC236}">
                <a16:creationId xmlns:a16="http://schemas.microsoft.com/office/drawing/2014/main" id="{20FB5417-BD1F-4D6C-8AC8-CE08960D79C4}"/>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39090512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meline 3 point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826E3B0-E8C2-4069-8D7B-954E31115D9C}"/>
              </a:ext>
            </a:extLst>
          </p:cNvPr>
          <p:cNvSpPr>
            <a:spLocks noGrp="1"/>
          </p:cNvSpPr>
          <p:nvPr>
            <p:ph type="dt" sz="half" idx="10"/>
          </p:nvPr>
        </p:nvSpPr>
        <p:spPr/>
        <p:txBody>
          <a:bodyPr/>
          <a:lstStyle/>
          <a:p>
            <a:fld id="{671C5949-B6E5-4EF4-8378-E86843A3BECC}" type="datetimeFigureOut">
              <a:rPr lang="en-US" noProof="0" smtClean="0"/>
              <a:t>4/19/2024</a:t>
            </a:fld>
            <a:endParaRPr lang="en-US" noProof="0"/>
          </a:p>
        </p:txBody>
      </p:sp>
      <p:sp>
        <p:nvSpPr>
          <p:cNvPr id="4" name="Footer Placeholder 3">
            <a:extLst>
              <a:ext uri="{FF2B5EF4-FFF2-40B4-BE49-F238E27FC236}">
                <a16:creationId xmlns:a16="http://schemas.microsoft.com/office/drawing/2014/main" id="{0B4D9BDB-26A2-40D9-86F0-FE029C8F4B58}"/>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855EB6B9-BE8B-4CE3-95E5-CF2B9EE02BFF}"/>
              </a:ext>
            </a:extLst>
          </p:cNvPr>
          <p:cNvSpPr>
            <a:spLocks noGrp="1"/>
          </p:cNvSpPr>
          <p:nvPr>
            <p:ph type="sldNum" sz="quarter" idx="12"/>
          </p:nvPr>
        </p:nvSpPr>
        <p:spPr/>
        <p:txBody>
          <a:bodyPr/>
          <a:lstStyle/>
          <a:p>
            <a:fld id="{4186A427-2263-4947-8ADB-92A43561FBD4}" type="slidenum">
              <a:rPr lang="en-US" noProof="0" smtClean="0"/>
              <a:t>‹#›</a:t>
            </a:fld>
            <a:endParaRPr lang="en-US" noProof="0"/>
          </a:p>
        </p:txBody>
      </p:sp>
      <p:pic>
        <p:nvPicPr>
          <p:cNvPr id="6" name="Picture 5">
            <a:extLst>
              <a:ext uri="{FF2B5EF4-FFF2-40B4-BE49-F238E27FC236}">
                <a16:creationId xmlns:a16="http://schemas.microsoft.com/office/drawing/2014/main" id="{200B78F9-C667-4416-9529-03D87A9F13E0}"/>
              </a:ext>
            </a:extLst>
          </p:cNvPr>
          <p:cNvPicPr>
            <a:picLocks noChangeAspect="1"/>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0" y="3063933"/>
            <a:ext cx="12192000" cy="3794067"/>
          </a:xfrm>
          <a:prstGeom prst="rect">
            <a:avLst/>
          </a:prstGeom>
        </p:spPr>
      </p:pic>
      <p:sp>
        <p:nvSpPr>
          <p:cNvPr id="7" name="Rectangle: Rounded Corners 6">
            <a:extLst>
              <a:ext uri="{FF2B5EF4-FFF2-40B4-BE49-F238E27FC236}">
                <a16:creationId xmlns:a16="http://schemas.microsoft.com/office/drawing/2014/main" id="{ED1FDEF6-3FF1-4BA8-A76C-EE9F9FA6A502}"/>
              </a:ext>
            </a:extLst>
          </p:cNvPr>
          <p:cNvSpPr/>
          <p:nvPr userDrawn="1"/>
        </p:nvSpPr>
        <p:spPr>
          <a:xfrm>
            <a:off x="-25400" y="2973474"/>
            <a:ext cx="6320575" cy="111600"/>
          </a:xfrm>
          <a:prstGeom prst="round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8" name="Rectangle: Rounded Corners 7">
            <a:extLst>
              <a:ext uri="{FF2B5EF4-FFF2-40B4-BE49-F238E27FC236}">
                <a16:creationId xmlns:a16="http://schemas.microsoft.com/office/drawing/2014/main" id="{59091A8C-AE11-49BE-BA7C-17383C0A999F}"/>
              </a:ext>
            </a:extLst>
          </p:cNvPr>
          <p:cNvSpPr/>
          <p:nvPr userDrawn="1"/>
        </p:nvSpPr>
        <p:spPr>
          <a:xfrm>
            <a:off x="6938963" y="2963664"/>
            <a:ext cx="2531708" cy="111600"/>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9" name="Rectangle: Rounded Corners 8">
            <a:extLst>
              <a:ext uri="{FF2B5EF4-FFF2-40B4-BE49-F238E27FC236}">
                <a16:creationId xmlns:a16="http://schemas.microsoft.com/office/drawing/2014/main" id="{54737DDC-0901-44B4-9DAD-60CA7976DAC2}"/>
              </a:ext>
            </a:extLst>
          </p:cNvPr>
          <p:cNvSpPr/>
          <p:nvPr userDrawn="1"/>
        </p:nvSpPr>
        <p:spPr>
          <a:xfrm>
            <a:off x="9798210" y="2971554"/>
            <a:ext cx="2502972" cy="110755"/>
          </a:xfrm>
          <a:prstGeom prst="round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10" name="Group 9">
            <a:extLst>
              <a:ext uri="{FF2B5EF4-FFF2-40B4-BE49-F238E27FC236}">
                <a16:creationId xmlns:a16="http://schemas.microsoft.com/office/drawing/2014/main" id="{BDEE0758-B2A2-44DE-B8C7-3838382DDF1D}"/>
              </a:ext>
            </a:extLst>
          </p:cNvPr>
          <p:cNvGrpSpPr/>
          <p:nvPr userDrawn="1"/>
        </p:nvGrpSpPr>
        <p:grpSpPr>
          <a:xfrm>
            <a:off x="2314630" y="2126041"/>
            <a:ext cx="1762377" cy="1762377"/>
            <a:chOff x="3930645" y="2386942"/>
            <a:chExt cx="1632935" cy="1632935"/>
          </a:xfrm>
        </p:grpSpPr>
        <p:grpSp>
          <p:nvGrpSpPr>
            <p:cNvPr id="11" name="Group 10">
              <a:extLst>
                <a:ext uri="{FF2B5EF4-FFF2-40B4-BE49-F238E27FC236}">
                  <a16:creationId xmlns:a16="http://schemas.microsoft.com/office/drawing/2014/main" id="{05117834-CC55-420E-BACE-BF9755082C33}"/>
                </a:ext>
              </a:extLst>
            </p:cNvPr>
            <p:cNvGrpSpPr/>
            <p:nvPr/>
          </p:nvGrpSpPr>
          <p:grpSpPr>
            <a:xfrm>
              <a:off x="3930645" y="2386942"/>
              <a:ext cx="1632935" cy="1632935"/>
              <a:chOff x="4069862" y="2247004"/>
              <a:chExt cx="1705284" cy="1705284"/>
            </a:xfrm>
          </p:grpSpPr>
          <p:sp>
            <p:nvSpPr>
              <p:cNvPr id="13" name="Oval 12">
                <a:extLst>
                  <a:ext uri="{FF2B5EF4-FFF2-40B4-BE49-F238E27FC236}">
                    <a16:creationId xmlns:a16="http://schemas.microsoft.com/office/drawing/2014/main" id="{3C9F6BB7-EA25-46A1-BA9B-7E96638A86F7}"/>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14" name="Partial Circle 13">
                <a:extLst>
                  <a:ext uri="{FF2B5EF4-FFF2-40B4-BE49-F238E27FC236}">
                    <a16:creationId xmlns:a16="http://schemas.microsoft.com/office/drawing/2014/main" id="{790E2C80-3369-4F83-B074-5D6456E9BEA7}"/>
                  </a:ext>
                </a:extLst>
              </p:cNvPr>
              <p:cNvSpPr/>
              <p:nvPr/>
            </p:nvSpPr>
            <p:spPr>
              <a:xfrm rot="16200000">
                <a:off x="4069863" y="2247005"/>
                <a:ext cx="1705283" cy="1705283"/>
              </a:xfrm>
              <a:prstGeom prst="pie">
                <a:avLst>
                  <a:gd name="adj1" fmla="val 0"/>
                  <a:gd name="adj2" fmla="val 1078268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12" name="Oval 11">
              <a:extLst>
                <a:ext uri="{FF2B5EF4-FFF2-40B4-BE49-F238E27FC236}">
                  <a16:creationId xmlns:a16="http://schemas.microsoft.com/office/drawing/2014/main" id="{8634381E-BAB3-4AB1-B915-4B838D8E034F}"/>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nvGrpSpPr>
          <p:cNvPr id="15" name="Group 14">
            <a:extLst>
              <a:ext uri="{FF2B5EF4-FFF2-40B4-BE49-F238E27FC236}">
                <a16:creationId xmlns:a16="http://schemas.microsoft.com/office/drawing/2014/main" id="{C63AB47B-4235-47E6-AB90-B3FBF59303DD}"/>
              </a:ext>
            </a:extLst>
          </p:cNvPr>
          <p:cNvGrpSpPr/>
          <p:nvPr userDrawn="1"/>
        </p:nvGrpSpPr>
        <p:grpSpPr>
          <a:xfrm>
            <a:off x="5206652" y="2126041"/>
            <a:ext cx="1762377" cy="1762377"/>
            <a:chOff x="3930645" y="2386942"/>
            <a:chExt cx="1632935" cy="1632935"/>
          </a:xfrm>
        </p:grpSpPr>
        <p:grpSp>
          <p:nvGrpSpPr>
            <p:cNvPr id="16" name="Group 15">
              <a:extLst>
                <a:ext uri="{FF2B5EF4-FFF2-40B4-BE49-F238E27FC236}">
                  <a16:creationId xmlns:a16="http://schemas.microsoft.com/office/drawing/2014/main" id="{742829A4-FD94-42E5-BA38-7EE8DA2494FA}"/>
                </a:ext>
              </a:extLst>
            </p:cNvPr>
            <p:cNvGrpSpPr/>
            <p:nvPr/>
          </p:nvGrpSpPr>
          <p:grpSpPr>
            <a:xfrm>
              <a:off x="3930645" y="2386942"/>
              <a:ext cx="1632935" cy="1632935"/>
              <a:chOff x="4069862" y="2247004"/>
              <a:chExt cx="1705284" cy="1705284"/>
            </a:xfrm>
          </p:grpSpPr>
          <p:sp>
            <p:nvSpPr>
              <p:cNvPr id="18" name="Oval 17">
                <a:extLst>
                  <a:ext uri="{FF2B5EF4-FFF2-40B4-BE49-F238E27FC236}">
                    <a16:creationId xmlns:a16="http://schemas.microsoft.com/office/drawing/2014/main" id="{97E39D96-EC14-4461-8E36-46CC0D766AA5}"/>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19" name="Partial Circle 18">
                <a:extLst>
                  <a:ext uri="{FF2B5EF4-FFF2-40B4-BE49-F238E27FC236}">
                    <a16:creationId xmlns:a16="http://schemas.microsoft.com/office/drawing/2014/main" id="{CFBD611F-5AE0-461C-84E2-B9A13348F5FC}"/>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17" name="Oval 16">
              <a:extLst>
                <a:ext uri="{FF2B5EF4-FFF2-40B4-BE49-F238E27FC236}">
                  <a16:creationId xmlns:a16="http://schemas.microsoft.com/office/drawing/2014/main" id="{C756F81B-4602-4888-9B42-A896409DF8DE}"/>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nvGrpSpPr>
          <p:cNvPr id="20" name="Group 19">
            <a:extLst>
              <a:ext uri="{FF2B5EF4-FFF2-40B4-BE49-F238E27FC236}">
                <a16:creationId xmlns:a16="http://schemas.microsoft.com/office/drawing/2014/main" id="{1BDFEE15-084E-49F3-A6A5-4A58BDE50B12}"/>
              </a:ext>
            </a:extLst>
          </p:cNvPr>
          <p:cNvGrpSpPr/>
          <p:nvPr userDrawn="1"/>
        </p:nvGrpSpPr>
        <p:grpSpPr>
          <a:xfrm>
            <a:off x="8096139" y="2126041"/>
            <a:ext cx="1762377" cy="1762377"/>
            <a:chOff x="3930645" y="2386942"/>
            <a:chExt cx="1632935" cy="1632935"/>
          </a:xfrm>
        </p:grpSpPr>
        <p:grpSp>
          <p:nvGrpSpPr>
            <p:cNvPr id="21" name="Group 20">
              <a:extLst>
                <a:ext uri="{FF2B5EF4-FFF2-40B4-BE49-F238E27FC236}">
                  <a16:creationId xmlns:a16="http://schemas.microsoft.com/office/drawing/2014/main" id="{68A4DDBB-CFAB-418D-B0B9-5915CE06FEB5}"/>
                </a:ext>
              </a:extLst>
            </p:cNvPr>
            <p:cNvGrpSpPr/>
            <p:nvPr/>
          </p:nvGrpSpPr>
          <p:grpSpPr>
            <a:xfrm>
              <a:off x="3930645" y="2386942"/>
              <a:ext cx="1632935" cy="1632935"/>
              <a:chOff x="4069862" y="2247004"/>
              <a:chExt cx="1705284" cy="1705284"/>
            </a:xfrm>
          </p:grpSpPr>
          <p:sp>
            <p:nvSpPr>
              <p:cNvPr id="23" name="Oval 22">
                <a:extLst>
                  <a:ext uri="{FF2B5EF4-FFF2-40B4-BE49-F238E27FC236}">
                    <a16:creationId xmlns:a16="http://schemas.microsoft.com/office/drawing/2014/main" id="{07C29254-830C-4E6D-81E7-ABE4813D3829}"/>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24" name="Partial Circle 23">
                <a:extLst>
                  <a:ext uri="{FF2B5EF4-FFF2-40B4-BE49-F238E27FC236}">
                    <a16:creationId xmlns:a16="http://schemas.microsoft.com/office/drawing/2014/main" id="{CFBB8FE6-6949-444F-81A5-6D1796D7E4D4}"/>
                  </a:ext>
                </a:extLst>
              </p:cNvPr>
              <p:cNvSpPr/>
              <p:nvPr/>
            </p:nvSpPr>
            <p:spPr>
              <a:xfrm rot="16200000">
                <a:off x="4069863" y="2247005"/>
                <a:ext cx="1705283" cy="1705283"/>
              </a:xfrm>
              <a:prstGeom prst="pie">
                <a:avLst>
                  <a:gd name="adj1" fmla="val 0"/>
                  <a:gd name="adj2" fmla="val 1078268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22" name="Oval 21">
              <a:extLst>
                <a:ext uri="{FF2B5EF4-FFF2-40B4-BE49-F238E27FC236}">
                  <a16:creationId xmlns:a16="http://schemas.microsoft.com/office/drawing/2014/main" id="{7251D775-830B-4796-892A-4C879B29A51D}"/>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28" name="Rectangle: Rounded Corners 27">
            <a:extLst>
              <a:ext uri="{FF2B5EF4-FFF2-40B4-BE49-F238E27FC236}">
                <a16:creationId xmlns:a16="http://schemas.microsoft.com/office/drawing/2014/main" id="{93A0FAD9-7B39-4293-880F-06416949CBD4}"/>
              </a:ext>
            </a:extLst>
          </p:cNvPr>
          <p:cNvSpPr/>
          <p:nvPr userDrawn="1"/>
        </p:nvSpPr>
        <p:spPr>
          <a:xfrm rot="5400000">
            <a:off x="5779709" y="4047731"/>
            <a:ext cx="629298" cy="111600"/>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32" name="Rectangle: Rounded Corners 31">
            <a:extLst>
              <a:ext uri="{FF2B5EF4-FFF2-40B4-BE49-F238E27FC236}">
                <a16:creationId xmlns:a16="http://schemas.microsoft.com/office/drawing/2014/main" id="{90A26D15-9453-47D7-AEB2-A55F1B31E1D0}"/>
              </a:ext>
            </a:extLst>
          </p:cNvPr>
          <p:cNvSpPr/>
          <p:nvPr userDrawn="1"/>
        </p:nvSpPr>
        <p:spPr>
          <a:xfrm rot="5400000">
            <a:off x="8660293" y="4047731"/>
            <a:ext cx="629298" cy="111600"/>
          </a:xfrm>
          <a:prstGeom prst="round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33" name="Rectangle: Rounded Corners 32">
            <a:extLst>
              <a:ext uri="{FF2B5EF4-FFF2-40B4-BE49-F238E27FC236}">
                <a16:creationId xmlns:a16="http://schemas.microsoft.com/office/drawing/2014/main" id="{CCE62D97-718A-4318-9208-21652D76DD20}"/>
              </a:ext>
            </a:extLst>
          </p:cNvPr>
          <p:cNvSpPr/>
          <p:nvPr userDrawn="1"/>
        </p:nvSpPr>
        <p:spPr>
          <a:xfrm rot="5400000">
            <a:off x="2902410" y="4047731"/>
            <a:ext cx="629298" cy="111600"/>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a:p>
        </p:txBody>
      </p:sp>
      <p:sp>
        <p:nvSpPr>
          <p:cNvPr id="35" name="Text Placeholder 8">
            <a:extLst>
              <a:ext uri="{FF2B5EF4-FFF2-40B4-BE49-F238E27FC236}">
                <a16:creationId xmlns:a16="http://schemas.microsoft.com/office/drawing/2014/main" id="{9A4C13E9-C814-441F-94EC-028E8B0923B2}"/>
              </a:ext>
            </a:extLst>
          </p:cNvPr>
          <p:cNvSpPr>
            <a:spLocks noGrp="1"/>
          </p:cNvSpPr>
          <p:nvPr>
            <p:ph type="body" sz="quarter" idx="13" hasCustomPrompt="1"/>
          </p:nvPr>
        </p:nvSpPr>
        <p:spPr>
          <a:xfrm>
            <a:off x="2314631" y="2844369"/>
            <a:ext cx="1762376" cy="362372"/>
          </a:xfrm>
          <a:prstGeom prst="rect">
            <a:avLst/>
          </a:prstGeom>
        </p:spPr>
        <p:txBody>
          <a:bodyPr anchor="ctr"/>
          <a:lstStyle>
            <a:lvl1pPr marL="0" indent="0" algn="ctr">
              <a:buNone/>
              <a:defRPr sz="1800">
                <a:latin typeface="+mj-lt"/>
              </a:defRPr>
            </a:lvl1pPr>
          </a:lstStyle>
          <a:p>
            <a:pPr lvl="0"/>
            <a:r>
              <a:rPr lang="en-US" noProof="0"/>
              <a:t>Year</a:t>
            </a:r>
          </a:p>
        </p:txBody>
      </p:sp>
      <p:sp>
        <p:nvSpPr>
          <p:cNvPr id="36" name="Text Placeholder 8">
            <a:extLst>
              <a:ext uri="{FF2B5EF4-FFF2-40B4-BE49-F238E27FC236}">
                <a16:creationId xmlns:a16="http://schemas.microsoft.com/office/drawing/2014/main" id="{9BF46519-C1A8-4DE0-A094-0332DEC52ED0}"/>
              </a:ext>
            </a:extLst>
          </p:cNvPr>
          <p:cNvSpPr>
            <a:spLocks noGrp="1"/>
          </p:cNvSpPr>
          <p:nvPr>
            <p:ph type="body" sz="quarter" idx="14" hasCustomPrompt="1"/>
          </p:nvPr>
        </p:nvSpPr>
        <p:spPr>
          <a:xfrm>
            <a:off x="5213170" y="2845745"/>
            <a:ext cx="1762376" cy="362372"/>
          </a:xfrm>
          <a:prstGeom prst="rect">
            <a:avLst/>
          </a:prstGeom>
        </p:spPr>
        <p:txBody>
          <a:bodyPr anchor="ctr"/>
          <a:lstStyle>
            <a:lvl1pPr marL="0" indent="0" algn="ctr">
              <a:buNone/>
              <a:defRPr sz="1800">
                <a:latin typeface="+mj-lt"/>
              </a:defRPr>
            </a:lvl1pPr>
          </a:lstStyle>
          <a:p>
            <a:pPr lvl="0"/>
            <a:r>
              <a:rPr lang="en-US" noProof="0"/>
              <a:t>Year</a:t>
            </a:r>
          </a:p>
        </p:txBody>
      </p:sp>
      <p:sp>
        <p:nvSpPr>
          <p:cNvPr id="37" name="Text Placeholder 8">
            <a:extLst>
              <a:ext uri="{FF2B5EF4-FFF2-40B4-BE49-F238E27FC236}">
                <a16:creationId xmlns:a16="http://schemas.microsoft.com/office/drawing/2014/main" id="{A86ABABE-56F2-4287-8491-B4E3D27006DD}"/>
              </a:ext>
            </a:extLst>
          </p:cNvPr>
          <p:cNvSpPr>
            <a:spLocks noGrp="1"/>
          </p:cNvSpPr>
          <p:nvPr>
            <p:ph type="body" sz="quarter" idx="15" hasCustomPrompt="1"/>
          </p:nvPr>
        </p:nvSpPr>
        <p:spPr>
          <a:xfrm>
            <a:off x="8112804" y="2845745"/>
            <a:ext cx="1762376" cy="362372"/>
          </a:xfrm>
          <a:prstGeom prst="rect">
            <a:avLst/>
          </a:prstGeom>
        </p:spPr>
        <p:txBody>
          <a:bodyPr anchor="ctr"/>
          <a:lstStyle>
            <a:lvl1pPr marL="0" indent="0" algn="ctr">
              <a:buNone/>
              <a:defRPr sz="1800">
                <a:latin typeface="+mj-lt"/>
              </a:defRPr>
            </a:lvl1pPr>
          </a:lstStyle>
          <a:p>
            <a:pPr lvl="0"/>
            <a:r>
              <a:rPr lang="en-US" noProof="0"/>
              <a:t>Year</a:t>
            </a:r>
          </a:p>
        </p:txBody>
      </p:sp>
      <p:sp>
        <p:nvSpPr>
          <p:cNvPr id="38" name="Text Placeholder 8">
            <a:extLst>
              <a:ext uri="{FF2B5EF4-FFF2-40B4-BE49-F238E27FC236}">
                <a16:creationId xmlns:a16="http://schemas.microsoft.com/office/drawing/2014/main" id="{A4651396-95A1-44AE-B3C9-D1029A08034E}"/>
              </a:ext>
            </a:extLst>
          </p:cNvPr>
          <p:cNvSpPr>
            <a:spLocks noGrp="1"/>
          </p:cNvSpPr>
          <p:nvPr>
            <p:ph type="body" sz="quarter" idx="20" hasCustomPrompt="1"/>
          </p:nvPr>
        </p:nvSpPr>
        <p:spPr>
          <a:xfrm>
            <a:off x="1949038" y="4646880"/>
            <a:ext cx="2536041" cy="1366570"/>
          </a:xfrm>
          <a:prstGeom prst="rect">
            <a:avLst/>
          </a:prstGeom>
        </p:spPr>
        <p:txBody>
          <a:bodyPr/>
          <a:lstStyle>
            <a:lvl1pPr marL="0" indent="0" algn="ctr">
              <a:lnSpc>
                <a:spcPct val="100000"/>
              </a:lnSpc>
              <a:buNone/>
              <a:defRPr sz="1400">
                <a:latin typeface="+mn-lt"/>
              </a:defRPr>
            </a:lvl1pPr>
          </a:lstStyle>
          <a:p>
            <a:pPr lvl="0"/>
            <a:r>
              <a:rPr lang="en-US" noProof="0"/>
              <a:t>Description</a:t>
            </a:r>
          </a:p>
        </p:txBody>
      </p:sp>
      <p:sp>
        <p:nvSpPr>
          <p:cNvPr id="39" name="Text Placeholder 8">
            <a:extLst>
              <a:ext uri="{FF2B5EF4-FFF2-40B4-BE49-F238E27FC236}">
                <a16:creationId xmlns:a16="http://schemas.microsoft.com/office/drawing/2014/main" id="{70D6F951-40F7-4A00-AD5E-6356A1A7CB6C}"/>
              </a:ext>
            </a:extLst>
          </p:cNvPr>
          <p:cNvSpPr>
            <a:spLocks noGrp="1"/>
          </p:cNvSpPr>
          <p:nvPr>
            <p:ph type="body" sz="quarter" idx="21" hasCustomPrompt="1"/>
          </p:nvPr>
        </p:nvSpPr>
        <p:spPr>
          <a:xfrm>
            <a:off x="4826337" y="4646880"/>
            <a:ext cx="2536041" cy="1366570"/>
          </a:xfrm>
          <a:prstGeom prst="rect">
            <a:avLst/>
          </a:prstGeom>
        </p:spPr>
        <p:txBody>
          <a:bodyPr/>
          <a:lstStyle>
            <a:lvl1pPr marL="0" indent="0" algn="ctr">
              <a:lnSpc>
                <a:spcPct val="100000"/>
              </a:lnSpc>
              <a:buNone/>
              <a:defRPr sz="1400">
                <a:latin typeface="+mn-lt"/>
              </a:defRPr>
            </a:lvl1pPr>
          </a:lstStyle>
          <a:p>
            <a:pPr lvl="0"/>
            <a:r>
              <a:rPr lang="en-US" noProof="0"/>
              <a:t>Description</a:t>
            </a:r>
          </a:p>
        </p:txBody>
      </p:sp>
      <p:sp>
        <p:nvSpPr>
          <p:cNvPr id="40" name="Text Placeholder 8">
            <a:extLst>
              <a:ext uri="{FF2B5EF4-FFF2-40B4-BE49-F238E27FC236}">
                <a16:creationId xmlns:a16="http://schemas.microsoft.com/office/drawing/2014/main" id="{423D7A6B-6EB7-4D90-A35A-85C4F5B43AE9}"/>
              </a:ext>
            </a:extLst>
          </p:cNvPr>
          <p:cNvSpPr>
            <a:spLocks noGrp="1"/>
          </p:cNvSpPr>
          <p:nvPr>
            <p:ph type="body" sz="quarter" idx="22" hasCustomPrompt="1"/>
          </p:nvPr>
        </p:nvSpPr>
        <p:spPr>
          <a:xfrm>
            <a:off x="7703636" y="4640227"/>
            <a:ext cx="2536041" cy="1366570"/>
          </a:xfrm>
          <a:prstGeom prst="rect">
            <a:avLst/>
          </a:prstGeom>
        </p:spPr>
        <p:txBody>
          <a:bodyPr/>
          <a:lstStyle>
            <a:lvl1pPr marL="0" indent="0" algn="ctr">
              <a:lnSpc>
                <a:spcPct val="100000"/>
              </a:lnSpc>
              <a:buNone/>
              <a:defRPr sz="1400">
                <a:latin typeface="+mn-lt"/>
              </a:defRPr>
            </a:lvl1pPr>
          </a:lstStyle>
          <a:p>
            <a:pPr lvl="0"/>
            <a:r>
              <a:rPr lang="en-US" noProof="0"/>
              <a:t>Description</a:t>
            </a:r>
          </a:p>
        </p:txBody>
      </p:sp>
      <p:sp>
        <p:nvSpPr>
          <p:cNvPr id="41" name="Text Placeholder 5">
            <a:extLst>
              <a:ext uri="{FF2B5EF4-FFF2-40B4-BE49-F238E27FC236}">
                <a16:creationId xmlns:a16="http://schemas.microsoft.com/office/drawing/2014/main" id="{04BA9DF5-BD27-452A-99D5-6A3E8701D1EB}"/>
              </a:ext>
            </a:extLst>
          </p:cNvPr>
          <p:cNvSpPr>
            <a:spLocks noGrp="1"/>
          </p:cNvSpPr>
          <p:nvPr>
            <p:ph type="body" sz="quarter" idx="23" hasCustomPrompt="1"/>
          </p:nvPr>
        </p:nvSpPr>
        <p:spPr>
          <a:xfrm>
            <a:off x="0" y="1102265"/>
            <a:ext cx="12192000" cy="639762"/>
          </a:xfrm>
          <a:prstGeom prst="rect">
            <a:avLst/>
          </a:prstGeom>
        </p:spPr>
        <p:txBody>
          <a:bodyPr/>
          <a:lstStyle>
            <a:lvl1pPr marL="0" indent="0" algn="ctr">
              <a:buNone/>
              <a:defRPr sz="2400">
                <a:latin typeface="+mj-lt"/>
              </a:defRPr>
            </a:lvl1pPr>
          </a:lstStyle>
          <a:p>
            <a:pPr lvl="0"/>
            <a:r>
              <a:rPr lang="en-US" noProof="0"/>
              <a:t>Title</a:t>
            </a:r>
          </a:p>
        </p:txBody>
      </p:sp>
    </p:spTree>
    <p:extLst>
      <p:ext uri="{BB962C8B-B14F-4D97-AF65-F5344CB8AC3E}">
        <p14:creationId xmlns:p14="http://schemas.microsoft.com/office/powerpoint/2010/main" val="40245513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meline 4 points">
    <p:spTree>
      <p:nvGrpSpPr>
        <p:cNvPr id="1" name=""/>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400D38CB-EE8D-4B07-B970-CBEE209C1D8D}"/>
              </a:ext>
            </a:extLst>
          </p:cNvPr>
          <p:cNvSpPr/>
          <p:nvPr userDrawn="1"/>
        </p:nvSpPr>
        <p:spPr>
          <a:xfrm>
            <a:off x="5882294" y="2965893"/>
            <a:ext cx="6320575" cy="111600"/>
          </a:xfrm>
          <a:prstGeom prst="round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3" name="Date Placeholder 2">
            <a:extLst>
              <a:ext uri="{FF2B5EF4-FFF2-40B4-BE49-F238E27FC236}">
                <a16:creationId xmlns:a16="http://schemas.microsoft.com/office/drawing/2014/main" id="{A826E3B0-E8C2-4069-8D7B-954E31115D9C}"/>
              </a:ext>
            </a:extLst>
          </p:cNvPr>
          <p:cNvSpPr>
            <a:spLocks noGrp="1"/>
          </p:cNvSpPr>
          <p:nvPr>
            <p:ph type="dt" sz="half" idx="10"/>
          </p:nvPr>
        </p:nvSpPr>
        <p:spPr/>
        <p:txBody>
          <a:bodyPr/>
          <a:lstStyle/>
          <a:p>
            <a:fld id="{671C5949-B6E5-4EF4-8378-E86843A3BECC}" type="datetimeFigureOut">
              <a:rPr lang="en-US" noProof="0" smtClean="0"/>
              <a:t>4/19/2024</a:t>
            </a:fld>
            <a:endParaRPr lang="en-US" noProof="0"/>
          </a:p>
        </p:txBody>
      </p:sp>
      <p:sp>
        <p:nvSpPr>
          <p:cNvPr id="4" name="Footer Placeholder 3">
            <a:extLst>
              <a:ext uri="{FF2B5EF4-FFF2-40B4-BE49-F238E27FC236}">
                <a16:creationId xmlns:a16="http://schemas.microsoft.com/office/drawing/2014/main" id="{0B4D9BDB-26A2-40D9-86F0-FE029C8F4B58}"/>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855EB6B9-BE8B-4CE3-95E5-CF2B9EE02BFF}"/>
              </a:ext>
            </a:extLst>
          </p:cNvPr>
          <p:cNvSpPr>
            <a:spLocks noGrp="1"/>
          </p:cNvSpPr>
          <p:nvPr>
            <p:ph type="sldNum" sz="quarter" idx="12"/>
          </p:nvPr>
        </p:nvSpPr>
        <p:spPr/>
        <p:txBody>
          <a:bodyPr/>
          <a:lstStyle/>
          <a:p>
            <a:fld id="{4186A427-2263-4947-8ADB-92A43561FBD4}" type="slidenum">
              <a:rPr lang="en-US" noProof="0" smtClean="0"/>
              <a:t>‹#›</a:t>
            </a:fld>
            <a:endParaRPr lang="en-US" noProof="0"/>
          </a:p>
        </p:txBody>
      </p:sp>
      <p:pic>
        <p:nvPicPr>
          <p:cNvPr id="6" name="Picture 5">
            <a:extLst>
              <a:ext uri="{FF2B5EF4-FFF2-40B4-BE49-F238E27FC236}">
                <a16:creationId xmlns:a16="http://schemas.microsoft.com/office/drawing/2014/main" id="{200B78F9-C667-4416-9529-03D87A9F13E0}"/>
              </a:ext>
            </a:extLst>
          </p:cNvPr>
          <p:cNvPicPr>
            <a:picLocks noChangeAspect="1"/>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0" y="3063933"/>
            <a:ext cx="12192000" cy="3794067"/>
          </a:xfrm>
          <a:prstGeom prst="rect">
            <a:avLst/>
          </a:prstGeom>
        </p:spPr>
      </p:pic>
      <p:sp>
        <p:nvSpPr>
          <p:cNvPr id="7" name="Rectangle: Rounded Corners 6">
            <a:extLst>
              <a:ext uri="{FF2B5EF4-FFF2-40B4-BE49-F238E27FC236}">
                <a16:creationId xmlns:a16="http://schemas.microsoft.com/office/drawing/2014/main" id="{ED1FDEF6-3FF1-4BA8-A76C-EE9F9FA6A502}"/>
              </a:ext>
            </a:extLst>
          </p:cNvPr>
          <p:cNvSpPr/>
          <p:nvPr userDrawn="1"/>
        </p:nvSpPr>
        <p:spPr>
          <a:xfrm>
            <a:off x="-25400" y="2973474"/>
            <a:ext cx="6320575" cy="111600"/>
          </a:xfrm>
          <a:prstGeom prst="round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8" name="Rectangle: Rounded Corners 7">
            <a:extLst>
              <a:ext uri="{FF2B5EF4-FFF2-40B4-BE49-F238E27FC236}">
                <a16:creationId xmlns:a16="http://schemas.microsoft.com/office/drawing/2014/main" id="{59091A8C-AE11-49BE-BA7C-17383C0A999F}"/>
              </a:ext>
            </a:extLst>
          </p:cNvPr>
          <p:cNvSpPr/>
          <p:nvPr userDrawn="1"/>
        </p:nvSpPr>
        <p:spPr>
          <a:xfrm>
            <a:off x="5569564" y="2971554"/>
            <a:ext cx="2531708" cy="111600"/>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9" name="Rectangle: Rounded Corners 8">
            <a:extLst>
              <a:ext uri="{FF2B5EF4-FFF2-40B4-BE49-F238E27FC236}">
                <a16:creationId xmlns:a16="http://schemas.microsoft.com/office/drawing/2014/main" id="{54737DDC-0901-44B4-9DAD-60CA7976DAC2}"/>
              </a:ext>
            </a:extLst>
          </p:cNvPr>
          <p:cNvSpPr/>
          <p:nvPr userDrawn="1"/>
        </p:nvSpPr>
        <p:spPr>
          <a:xfrm>
            <a:off x="8389183" y="2971554"/>
            <a:ext cx="2502972" cy="110755"/>
          </a:xfrm>
          <a:prstGeom prst="round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10" name="Group 9">
            <a:extLst>
              <a:ext uri="{FF2B5EF4-FFF2-40B4-BE49-F238E27FC236}">
                <a16:creationId xmlns:a16="http://schemas.microsoft.com/office/drawing/2014/main" id="{BDEE0758-B2A2-44DE-B8C7-3838382DDF1D}"/>
              </a:ext>
            </a:extLst>
          </p:cNvPr>
          <p:cNvGrpSpPr/>
          <p:nvPr userDrawn="1"/>
        </p:nvGrpSpPr>
        <p:grpSpPr>
          <a:xfrm>
            <a:off x="945231" y="2133931"/>
            <a:ext cx="1762377" cy="1762377"/>
            <a:chOff x="3930645" y="2386942"/>
            <a:chExt cx="1632935" cy="1632935"/>
          </a:xfrm>
        </p:grpSpPr>
        <p:grpSp>
          <p:nvGrpSpPr>
            <p:cNvPr id="11" name="Group 10">
              <a:extLst>
                <a:ext uri="{FF2B5EF4-FFF2-40B4-BE49-F238E27FC236}">
                  <a16:creationId xmlns:a16="http://schemas.microsoft.com/office/drawing/2014/main" id="{05117834-CC55-420E-BACE-BF9755082C33}"/>
                </a:ext>
              </a:extLst>
            </p:cNvPr>
            <p:cNvGrpSpPr/>
            <p:nvPr/>
          </p:nvGrpSpPr>
          <p:grpSpPr>
            <a:xfrm>
              <a:off x="3930645" y="2386942"/>
              <a:ext cx="1632935" cy="1632935"/>
              <a:chOff x="4069862" y="2247004"/>
              <a:chExt cx="1705284" cy="1705284"/>
            </a:xfrm>
          </p:grpSpPr>
          <p:sp>
            <p:nvSpPr>
              <p:cNvPr id="13" name="Oval 12">
                <a:extLst>
                  <a:ext uri="{FF2B5EF4-FFF2-40B4-BE49-F238E27FC236}">
                    <a16:creationId xmlns:a16="http://schemas.microsoft.com/office/drawing/2014/main" id="{3C9F6BB7-EA25-46A1-BA9B-7E96638A86F7}"/>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14" name="Partial Circle 13">
                <a:extLst>
                  <a:ext uri="{FF2B5EF4-FFF2-40B4-BE49-F238E27FC236}">
                    <a16:creationId xmlns:a16="http://schemas.microsoft.com/office/drawing/2014/main" id="{790E2C80-3369-4F83-B074-5D6456E9BEA7}"/>
                  </a:ext>
                </a:extLst>
              </p:cNvPr>
              <p:cNvSpPr/>
              <p:nvPr/>
            </p:nvSpPr>
            <p:spPr>
              <a:xfrm rot="16200000">
                <a:off x="4069863" y="2247005"/>
                <a:ext cx="1705283" cy="1705283"/>
              </a:xfrm>
              <a:prstGeom prst="pie">
                <a:avLst>
                  <a:gd name="adj1" fmla="val 0"/>
                  <a:gd name="adj2" fmla="val 1078268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12" name="Oval 11">
              <a:extLst>
                <a:ext uri="{FF2B5EF4-FFF2-40B4-BE49-F238E27FC236}">
                  <a16:creationId xmlns:a16="http://schemas.microsoft.com/office/drawing/2014/main" id="{8634381E-BAB3-4AB1-B915-4B838D8E034F}"/>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nvGrpSpPr>
          <p:cNvPr id="15" name="Group 14">
            <a:extLst>
              <a:ext uri="{FF2B5EF4-FFF2-40B4-BE49-F238E27FC236}">
                <a16:creationId xmlns:a16="http://schemas.microsoft.com/office/drawing/2014/main" id="{C63AB47B-4235-47E6-AB90-B3FBF59303DD}"/>
              </a:ext>
            </a:extLst>
          </p:cNvPr>
          <p:cNvGrpSpPr/>
          <p:nvPr userDrawn="1"/>
        </p:nvGrpSpPr>
        <p:grpSpPr>
          <a:xfrm>
            <a:off x="3837253" y="2133931"/>
            <a:ext cx="1762377" cy="1762377"/>
            <a:chOff x="3930645" y="2386942"/>
            <a:chExt cx="1632935" cy="1632935"/>
          </a:xfrm>
        </p:grpSpPr>
        <p:grpSp>
          <p:nvGrpSpPr>
            <p:cNvPr id="16" name="Group 15">
              <a:extLst>
                <a:ext uri="{FF2B5EF4-FFF2-40B4-BE49-F238E27FC236}">
                  <a16:creationId xmlns:a16="http://schemas.microsoft.com/office/drawing/2014/main" id="{742829A4-FD94-42E5-BA38-7EE8DA2494FA}"/>
                </a:ext>
              </a:extLst>
            </p:cNvPr>
            <p:cNvGrpSpPr/>
            <p:nvPr/>
          </p:nvGrpSpPr>
          <p:grpSpPr>
            <a:xfrm>
              <a:off x="3930645" y="2386942"/>
              <a:ext cx="1632935" cy="1632935"/>
              <a:chOff x="4069862" y="2247004"/>
              <a:chExt cx="1705284" cy="1705284"/>
            </a:xfrm>
          </p:grpSpPr>
          <p:sp>
            <p:nvSpPr>
              <p:cNvPr id="18" name="Oval 17">
                <a:extLst>
                  <a:ext uri="{FF2B5EF4-FFF2-40B4-BE49-F238E27FC236}">
                    <a16:creationId xmlns:a16="http://schemas.microsoft.com/office/drawing/2014/main" id="{97E39D96-EC14-4461-8E36-46CC0D766AA5}"/>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19" name="Partial Circle 18">
                <a:extLst>
                  <a:ext uri="{FF2B5EF4-FFF2-40B4-BE49-F238E27FC236}">
                    <a16:creationId xmlns:a16="http://schemas.microsoft.com/office/drawing/2014/main" id="{CFBD611F-5AE0-461C-84E2-B9A13348F5FC}"/>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17" name="Oval 16">
              <a:extLst>
                <a:ext uri="{FF2B5EF4-FFF2-40B4-BE49-F238E27FC236}">
                  <a16:creationId xmlns:a16="http://schemas.microsoft.com/office/drawing/2014/main" id="{C756F81B-4602-4888-9B42-A896409DF8DE}"/>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nvGrpSpPr>
          <p:cNvPr id="20" name="Group 19">
            <a:extLst>
              <a:ext uri="{FF2B5EF4-FFF2-40B4-BE49-F238E27FC236}">
                <a16:creationId xmlns:a16="http://schemas.microsoft.com/office/drawing/2014/main" id="{1BDFEE15-084E-49F3-A6A5-4A58BDE50B12}"/>
              </a:ext>
            </a:extLst>
          </p:cNvPr>
          <p:cNvGrpSpPr/>
          <p:nvPr userDrawn="1"/>
        </p:nvGrpSpPr>
        <p:grpSpPr>
          <a:xfrm>
            <a:off x="6726740" y="2133931"/>
            <a:ext cx="1762377" cy="1762377"/>
            <a:chOff x="3930645" y="2386942"/>
            <a:chExt cx="1632935" cy="1632935"/>
          </a:xfrm>
        </p:grpSpPr>
        <p:grpSp>
          <p:nvGrpSpPr>
            <p:cNvPr id="21" name="Group 20">
              <a:extLst>
                <a:ext uri="{FF2B5EF4-FFF2-40B4-BE49-F238E27FC236}">
                  <a16:creationId xmlns:a16="http://schemas.microsoft.com/office/drawing/2014/main" id="{68A4DDBB-CFAB-418D-B0B9-5915CE06FEB5}"/>
                </a:ext>
              </a:extLst>
            </p:cNvPr>
            <p:cNvGrpSpPr/>
            <p:nvPr/>
          </p:nvGrpSpPr>
          <p:grpSpPr>
            <a:xfrm>
              <a:off x="3930645" y="2386942"/>
              <a:ext cx="1632935" cy="1632935"/>
              <a:chOff x="4069862" y="2247004"/>
              <a:chExt cx="1705284" cy="1705284"/>
            </a:xfrm>
          </p:grpSpPr>
          <p:sp>
            <p:nvSpPr>
              <p:cNvPr id="23" name="Oval 22">
                <a:extLst>
                  <a:ext uri="{FF2B5EF4-FFF2-40B4-BE49-F238E27FC236}">
                    <a16:creationId xmlns:a16="http://schemas.microsoft.com/office/drawing/2014/main" id="{07C29254-830C-4E6D-81E7-ABE4813D3829}"/>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24" name="Partial Circle 23">
                <a:extLst>
                  <a:ext uri="{FF2B5EF4-FFF2-40B4-BE49-F238E27FC236}">
                    <a16:creationId xmlns:a16="http://schemas.microsoft.com/office/drawing/2014/main" id="{CFBB8FE6-6949-444F-81A5-6D1796D7E4D4}"/>
                  </a:ext>
                </a:extLst>
              </p:cNvPr>
              <p:cNvSpPr/>
              <p:nvPr/>
            </p:nvSpPr>
            <p:spPr>
              <a:xfrm rot="16200000">
                <a:off x="4069863" y="2247005"/>
                <a:ext cx="1705283" cy="1705283"/>
              </a:xfrm>
              <a:prstGeom prst="pie">
                <a:avLst>
                  <a:gd name="adj1" fmla="val 0"/>
                  <a:gd name="adj2" fmla="val 1078268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22" name="Oval 21">
              <a:extLst>
                <a:ext uri="{FF2B5EF4-FFF2-40B4-BE49-F238E27FC236}">
                  <a16:creationId xmlns:a16="http://schemas.microsoft.com/office/drawing/2014/main" id="{7251D775-830B-4796-892A-4C879B29A51D}"/>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28" name="Rectangle: Rounded Corners 27">
            <a:extLst>
              <a:ext uri="{FF2B5EF4-FFF2-40B4-BE49-F238E27FC236}">
                <a16:creationId xmlns:a16="http://schemas.microsoft.com/office/drawing/2014/main" id="{93A0FAD9-7B39-4293-880F-06416949CBD4}"/>
              </a:ext>
            </a:extLst>
          </p:cNvPr>
          <p:cNvSpPr/>
          <p:nvPr userDrawn="1"/>
        </p:nvSpPr>
        <p:spPr>
          <a:xfrm rot="5400000">
            <a:off x="4410310" y="4055621"/>
            <a:ext cx="629298" cy="111600"/>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32" name="Rectangle: Rounded Corners 31">
            <a:extLst>
              <a:ext uri="{FF2B5EF4-FFF2-40B4-BE49-F238E27FC236}">
                <a16:creationId xmlns:a16="http://schemas.microsoft.com/office/drawing/2014/main" id="{90A26D15-9453-47D7-AEB2-A55F1B31E1D0}"/>
              </a:ext>
            </a:extLst>
          </p:cNvPr>
          <p:cNvSpPr/>
          <p:nvPr userDrawn="1"/>
        </p:nvSpPr>
        <p:spPr>
          <a:xfrm rot="5400000">
            <a:off x="7290894" y="4055621"/>
            <a:ext cx="629298" cy="111600"/>
          </a:xfrm>
          <a:prstGeom prst="round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33" name="Rectangle: Rounded Corners 32">
            <a:extLst>
              <a:ext uri="{FF2B5EF4-FFF2-40B4-BE49-F238E27FC236}">
                <a16:creationId xmlns:a16="http://schemas.microsoft.com/office/drawing/2014/main" id="{CCE62D97-718A-4318-9208-21652D76DD20}"/>
              </a:ext>
            </a:extLst>
          </p:cNvPr>
          <p:cNvSpPr/>
          <p:nvPr userDrawn="1"/>
        </p:nvSpPr>
        <p:spPr>
          <a:xfrm rot="5400000">
            <a:off x="1533011" y="4055621"/>
            <a:ext cx="629298" cy="111600"/>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a:p>
        </p:txBody>
      </p:sp>
      <p:sp>
        <p:nvSpPr>
          <p:cNvPr id="35" name="Text Placeholder 8">
            <a:extLst>
              <a:ext uri="{FF2B5EF4-FFF2-40B4-BE49-F238E27FC236}">
                <a16:creationId xmlns:a16="http://schemas.microsoft.com/office/drawing/2014/main" id="{9A4C13E9-C814-441F-94EC-028E8B0923B2}"/>
              </a:ext>
            </a:extLst>
          </p:cNvPr>
          <p:cNvSpPr>
            <a:spLocks noGrp="1"/>
          </p:cNvSpPr>
          <p:nvPr>
            <p:ph type="body" sz="quarter" idx="13" hasCustomPrompt="1"/>
          </p:nvPr>
        </p:nvSpPr>
        <p:spPr>
          <a:xfrm>
            <a:off x="945232" y="2852259"/>
            <a:ext cx="1762376" cy="362372"/>
          </a:xfrm>
          <a:prstGeom prst="rect">
            <a:avLst/>
          </a:prstGeom>
        </p:spPr>
        <p:txBody>
          <a:bodyPr anchor="ctr"/>
          <a:lstStyle>
            <a:lvl1pPr marL="0" indent="0" algn="ctr">
              <a:buNone/>
              <a:defRPr sz="1800">
                <a:latin typeface="+mj-lt"/>
              </a:defRPr>
            </a:lvl1pPr>
          </a:lstStyle>
          <a:p>
            <a:pPr lvl="0"/>
            <a:r>
              <a:rPr lang="en-US" noProof="0"/>
              <a:t>Year</a:t>
            </a:r>
          </a:p>
        </p:txBody>
      </p:sp>
      <p:sp>
        <p:nvSpPr>
          <p:cNvPr id="36" name="Text Placeholder 8">
            <a:extLst>
              <a:ext uri="{FF2B5EF4-FFF2-40B4-BE49-F238E27FC236}">
                <a16:creationId xmlns:a16="http://schemas.microsoft.com/office/drawing/2014/main" id="{9BF46519-C1A8-4DE0-A094-0332DEC52ED0}"/>
              </a:ext>
            </a:extLst>
          </p:cNvPr>
          <p:cNvSpPr>
            <a:spLocks noGrp="1"/>
          </p:cNvSpPr>
          <p:nvPr>
            <p:ph type="body" sz="quarter" idx="14" hasCustomPrompt="1"/>
          </p:nvPr>
        </p:nvSpPr>
        <p:spPr>
          <a:xfrm>
            <a:off x="3843771" y="2853635"/>
            <a:ext cx="1762376" cy="362372"/>
          </a:xfrm>
          <a:prstGeom prst="rect">
            <a:avLst/>
          </a:prstGeom>
        </p:spPr>
        <p:txBody>
          <a:bodyPr anchor="ctr"/>
          <a:lstStyle>
            <a:lvl1pPr marL="0" indent="0" algn="ctr">
              <a:buNone/>
              <a:defRPr sz="1800">
                <a:latin typeface="+mj-lt"/>
              </a:defRPr>
            </a:lvl1pPr>
          </a:lstStyle>
          <a:p>
            <a:pPr lvl="0"/>
            <a:r>
              <a:rPr lang="en-US" noProof="0"/>
              <a:t>Year</a:t>
            </a:r>
          </a:p>
        </p:txBody>
      </p:sp>
      <p:sp>
        <p:nvSpPr>
          <p:cNvPr id="37" name="Text Placeholder 8">
            <a:extLst>
              <a:ext uri="{FF2B5EF4-FFF2-40B4-BE49-F238E27FC236}">
                <a16:creationId xmlns:a16="http://schemas.microsoft.com/office/drawing/2014/main" id="{A86ABABE-56F2-4287-8491-B4E3D27006DD}"/>
              </a:ext>
            </a:extLst>
          </p:cNvPr>
          <p:cNvSpPr>
            <a:spLocks noGrp="1"/>
          </p:cNvSpPr>
          <p:nvPr>
            <p:ph type="body" sz="quarter" idx="15" hasCustomPrompt="1"/>
          </p:nvPr>
        </p:nvSpPr>
        <p:spPr>
          <a:xfrm>
            <a:off x="6743405" y="2853635"/>
            <a:ext cx="1762376" cy="362372"/>
          </a:xfrm>
          <a:prstGeom prst="rect">
            <a:avLst/>
          </a:prstGeom>
        </p:spPr>
        <p:txBody>
          <a:bodyPr anchor="ctr"/>
          <a:lstStyle>
            <a:lvl1pPr marL="0" indent="0" algn="ctr">
              <a:buNone/>
              <a:defRPr sz="1800">
                <a:latin typeface="+mj-lt"/>
              </a:defRPr>
            </a:lvl1pPr>
          </a:lstStyle>
          <a:p>
            <a:pPr lvl="0"/>
            <a:r>
              <a:rPr lang="en-US" noProof="0"/>
              <a:t>Year</a:t>
            </a:r>
          </a:p>
        </p:txBody>
      </p:sp>
      <p:sp>
        <p:nvSpPr>
          <p:cNvPr id="38" name="Text Placeholder 8">
            <a:extLst>
              <a:ext uri="{FF2B5EF4-FFF2-40B4-BE49-F238E27FC236}">
                <a16:creationId xmlns:a16="http://schemas.microsoft.com/office/drawing/2014/main" id="{A4651396-95A1-44AE-B3C9-D1029A08034E}"/>
              </a:ext>
            </a:extLst>
          </p:cNvPr>
          <p:cNvSpPr>
            <a:spLocks noGrp="1"/>
          </p:cNvSpPr>
          <p:nvPr>
            <p:ph type="body" sz="quarter" idx="20" hasCustomPrompt="1"/>
          </p:nvPr>
        </p:nvSpPr>
        <p:spPr>
          <a:xfrm>
            <a:off x="579639" y="4654770"/>
            <a:ext cx="2536041" cy="1366570"/>
          </a:xfrm>
          <a:prstGeom prst="rect">
            <a:avLst/>
          </a:prstGeom>
        </p:spPr>
        <p:txBody>
          <a:bodyPr/>
          <a:lstStyle>
            <a:lvl1pPr marL="0" indent="0" algn="ctr">
              <a:lnSpc>
                <a:spcPct val="100000"/>
              </a:lnSpc>
              <a:buNone/>
              <a:defRPr sz="1400">
                <a:latin typeface="+mn-lt"/>
              </a:defRPr>
            </a:lvl1pPr>
          </a:lstStyle>
          <a:p>
            <a:pPr lvl="0"/>
            <a:r>
              <a:rPr lang="en-US" noProof="0"/>
              <a:t>Description</a:t>
            </a:r>
          </a:p>
        </p:txBody>
      </p:sp>
      <p:sp>
        <p:nvSpPr>
          <p:cNvPr id="39" name="Text Placeholder 8">
            <a:extLst>
              <a:ext uri="{FF2B5EF4-FFF2-40B4-BE49-F238E27FC236}">
                <a16:creationId xmlns:a16="http://schemas.microsoft.com/office/drawing/2014/main" id="{70D6F951-40F7-4A00-AD5E-6356A1A7CB6C}"/>
              </a:ext>
            </a:extLst>
          </p:cNvPr>
          <p:cNvSpPr>
            <a:spLocks noGrp="1"/>
          </p:cNvSpPr>
          <p:nvPr>
            <p:ph type="body" sz="quarter" idx="21" hasCustomPrompt="1"/>
          </p:nvPr>
        </p:nvSpPr>
        <p:spPr>
          <a:xfrm>
            <a:off x="3456938" y="4654770"/>
            <a:ext cx="2536041" cy="1366570"/>
          </a:xfrm>
          <a:prstGeom prst="rect">
            <a:avLst/>
          </a:prstGeom>
        </p:spPr>
        <p:txBody>
          <a:bodyPr/>
          <a:lstStyle>
            <a:lvl1pPr marL="0" indent="0" algn="ctr">
              <a:lnSpc>
                <a:spcPct val="100000"/>
              </a:lnSpc>
              <a:buNone/>
              <a:defRPr sz="1400">
                <a:latin typeface="+mn-lt"/>
              </a:defRPr>
            </a:lvl1pPr>
          </a:lstStyle>
          <a:p>
            <a:pPr lvl="0"/>
            <a:r>
              <a:rPr lang="en-US" noProof="0"/>
              <a:t>Description</a:t>
            </a:r>
          </a:p>
        </p:txBody>
      </p:sp>
      <p:sp>
        <p:nvSpPr>
          <p:cNvPr id="40" name="Text Placeholder 8">
            <a:extLst>
              <a:ext uri="{FF2B5EF4-FFF2-40B4-BE49-F238E27FC236}">
                <a16:creationId xmlns:a16="http://schemas.microsoft.com/office/drawing/2014/main" id="{423D7A6B-6EB7-4D90-A35A-85C4F5B43AE9}"/>
              </a:ext>
            </a:extLst>
          </p:cNvPr>
          <p:cNvSpPr>
            <a:spLocks noGrp="1"/>
          </p:cNvSpPr>
          <p:nvPr>
            <p:ph type="body" sz="quarter" idx="22" hasCustomPrompt="1"/>
          </p:nvPr>
        </p:nvSpPr>
        <p:spPr>
          <a:xfrm>
            <a:off x="6334237" y="4648117"/>
            <a:ext cx="2536041" cy="1366570"/>
          </a:xfrm>
          <a:prstGeom prst="rect">
            <a:avLst/>
          </a:prstGeom>
        </p:spPr>
        <p:txBody>
          <a:bodyPr/>
          <a:lstStyle>
            <a:lvl1pPr marL="0" indent="0" algn="ctr">
              <a:lnSpc>
                <a:spcPct val="100000"/>
              </a:lnSpc>
              <a:buNone/>
              <a:defRPr sz="1400">
                <a:latin typeface="+mn-lt"/>
              </a:defRPr>
            </a:lvl1pPr>
          </a:lstStyle>
          <a:p>
            <a:pPr lvl="0"/>
            <a:r>
              <a:rPr lang="en-US" noProof="0"/>
              <a:t>Description</a:t>
            </a:r>
          </a:p>
        </p:txBody>
      </p:sp>
      <p:sp>
        <p:nvSpPr>
          <p:cNvPr id="41" name="Text Placeholder 5">
            <a:extLst>
              <a:ext uri="{FF2B5EF4-FFF2-40B4-BE49-F238E27FC236}">
                <a16:creationId xmlns:a16="http://schemas.microsoft.com/office/drawing/2014/main" id="{04BA9DF5-BD27-452A-99D5-6A3E8701D1EB}"/>
              </a:ext>
            </a:extLst>
          </p:cNvPr>
          <p:cNvSpPr>
            <a:spLocks noGrp="1"/>
          </p:cNvSpPr>
          <p:nvPr>
            <p:ph type="body" sz="quarter" idx="23" hasCustomPrompt="1"/>
          </p:nvPr>
        </p:nvSpPr>
        <p:spPr>
          <a:xfrm>
            <a:off x="0" y="1102265"/>
            <a:ext cx="12192000" cy="639762"/>
          </a:xfrm>
          <a:prstGeom prst="rect">
            <a:avLst/>
          </a:prstGeom>
        </p:spPr>
        <p:txBody>
          <a:bodyPr/>
          <a:lstStyle>
            <a:lvl1pPr marL="0" indent="0" algn="ctr">
              <a:buNone/>
              <a:defRPr sz="2400">
                <a:latin typeface="+mj-lt"/>
              </a:defRPr>
            </a:lvl1pPr>
          </a:lstStyle>
          <a:p>
            <a:pPr lvl="0"/>
            <a:r>
              <a:rPr lang="en-US" noProof="0"/>
              <a:t>Title</a:t>
            </a:r>
          </a:p>
        </p:txBody>
      </p:sp>
      <p:grpSp>
        <p:nvGrpSpPr>
          <p:cNvPr id="34" name="Group 33">
            <a:extLst>
              <a:ext uri="{FF2B5EF4-FFF2-40B4-BE49-F238E27FC236}">
                <a16:creationId xmlns:a16="http://schemas.microsoft.com/office/drawing/2014/main" id="{017FC797-F722-47BB-8A0A-C4C95FE3E80E}"/>
              </a:ext>
            </a:extLst>
          </p:cNvPr>
          <p:cNvGrpSpPr/>
          <p:nvPr userDrawn="1"/>
        </p:nvGrpSpPr>
        <p:grpSpPr>
          <a:xfrm>
            <a:off x="9574705" y="2127278"/>
            <a:ext cx="1762377" cy="1762377"/>
            <a:chOff x="3930645" y="2386942"/>
            <a:chExt cx="1632935" cy="1632935"/>
          </a:xfrm>
        </p:grpSpPr>
        <p:grpSp>
          <p:nvGrpSpPr>
            <p:cNvPr id="42" name="Group 41">
              <a:extLst>
                <a:ext uri="{FF2B5EF4-FFF2-40B4-BE49-F238E27FC236}">
                  <a16:creationId xmlns:a16="http://schemas.microsoft.com/office/drawing/2014/main" id="{C3207288-4CF0-4914-80B5-557B8D67A83F}"/>
                </a:ext>
              </a:extLst>
            </p:cNvPr>
            <p:cNvGrpSpPr/>
            <p:nvPr/>
          </p:nvGrpSpPr>
          <p:grpSpPr>
            <a:xfrm>
              <a:off x="3930645" y="2386942"/>
              <a:ext cx="1632935" cy="1632935"/>
              <a:chOff x="4069862" y="2247004"/>
              <a:chExt cx="1705284" cy="1705284"/>
            </a:xfrm>
          </p:grpSpPr>
          <p:sp>
            <p:nvSpPr>
              <p:cNvPr id="44" name="Oval 43">
                <a:extLst>
                  <a:ext uri="{FF2B5EF4-FFF2-40B4-BE49-F238E27FC236}">
                    <a16:creationId xmlns:a16="http://schemas.microsoft.com/office/drawing/2014/main" id="{1F4E9A0F-E75F-4CC4-95A7-6AC8B0EA60BE}"/>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45" name="Partial Circle 44">
                <a:extLst>
                  <a:ext uri="{FF2B5EF4-FFF2-40B4-BE49-F238E27FC236}">
                    <a16:creationId xmlns:a16="http://schemas.microsoft.com/office/drawing/2014/main" id="{FE408A40-FD6A-421C-86C1-76EBDA9E037C}"/>
                  </a:ext>
                </a:extLst>
              </p:cNvPr>
              <p:cNvSpPr/>
              <p:nvPr/>
            </p:nvSpPr>
            <p:spPr>
              <a:xfrm rot="16200000">
                <a:off x="4069863" y="2247005"/>
                <a:ext cx="1705283" cy="1705283"/>
              </a:xfrm>
              <a:prstGeom prst="pie">
                <a:avLst>
                  <a:gd name="adj1" fmla="val 0"/>
                  <a:gd name="adj2" fmla="val 1078268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43" name="Oval 42">
              <a:extLst>
                <a:ext uri="{FF2B5EF4-FFF2-40B4-BE49-F238E27FC236}">
                  <a16:creationId xmlns:a16="http://schemas.microsoft.com/office/drawing/2014/main" id="{9F7E87FB-4E5B-4E40-B9D0-F14B45EBEB59}"/>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46" name="Rectangle: Rounded Corners 45">
            <a:extLst>
              <a:ext uri="{FF2B5EF4-FFF2-40B4-BE49-F238E27FC236}">
                <a16:creationId xmlns:a16="http://schemas.microsoft.com/office/drawing/2014/main" id="{3A8A1847-97DC-49D0-BB4A-DF497F526D83}"/>
              </a:ext>
            </a:extLst>
          </p:cNvPr>
          <p:cNvSpPr/>
          <p:nvPr userDrawn="1"/>
        </p:nvSpPr>
        <p:spPr>
          <a:xfrm rot="5400000">
            <a:off x="10162485" y="4048968"/>
            <a:ext cx="629298" cy="111600"/>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a:p>
        </p:txBody>
      </p:sp>
      <p:sp>
        <p:nvSpPr>
          <p:cNvPr id="47" name="Text Placeholder 8">
            <a:extLst>
              <a:ext uri="{FF2B5EF4-FFF2-40B4-BE49-F238E27FC236}">
                <a16:creationId xmlns:a16="http://schemas.microsoft.com/office/drawing/2014/main" id="{C88D5F6B-3361-410D-9E58-6C1FDCBAB50C}"/>
              </a:ext>
            </a:extLst>
          </p:cNvPr>
          <p:cNvSpPr>
            <a:spLocks noGrp="1"/>
          </p:cNvSpPr>
          <p:nvPr>
            <p:ph type="body" sz="quarter" idx="24" hasCustomPrompt="1"/>
          </p:nvPr>
        </p:nvSpPr>
        <p:spPr>
          <a:xfrm>
            <a:off x="9574706" y="2845606"/>
            <a:ext cx="1762376" cy="362372"/>
          </a:xfrm>
          <a:prstGeom prst="rect">
            <a:avLst/>
          </a:prstGeom>
        </p:spPr>
        <p:txBody>
          <a:bodyPr anchor="ctr"/>
          <a:lstStyle>
            <a:lvl1pPr marL="0" indent="0" algn="ctr">
              <a:buNone/>
              <a:defRPr sz="1800">
                <a:latin typeface="+mj-lt"/>
              </a:defRPr>
            </a:lvl1pPr>
          </a:lstStyle>
          <a:p>
            <a:pPr lvl="0"/>
            <a:r>
              <a:rPr lang="en-US" noProof="0"/>
              <a:t>Year</a:t>
            </a:r>
          </a:p>
        </p:txBody>
      </p:sp>
      <p:sp>
        <p:nvSpPr>
          <p:cNvPr id="48" name="Text Placeholder 8">
            <a:extLst>
              <a:ext uri="{FF2B5EF4-FFF2-40B4-BE49-F238E27FC236}">
                <a16:creationId xmlns:a16="http://schemas.microsoft.com/office/drawing/2014/main" id="{2E161141-D65A-469E-9A40-351CFD638C83}"/>
              </a:ext>
            </a:extLst>
          </p:cNvPr>
          <p:cNvSpPr>
            <a:spLocks noGrp="1"/>
          </p:cNvSpPr>
          <p:nvPr>
            <p:ph type="body" sz="quarter" idx="25" hasCustomPrompt="1"/>
          </p:nvPr>
        </p:nvSpPr>
        <p:spPr>
          <a:xfrm>
            <a:off x="9209113" y="4648117"/>
            <a:ext cx="2536041" cy="1366570"/>
          </a:xfrm>
          <a:prstGeom prst="rect">
            <a:avLst/>
          </a:prstGeom>
        </p:spPr>
        <p:txBody>
          <a:bodyPr/>
          <a:lstStyle>
            <a:lvl1pPr marL="0" indent="0" algn="ctr">
              <a:lnSpc>
                <a:spcPct val="100000"/>
              </a:lnSpc>
              <a:buNone/>
              <a:defRPr sz="1400">
                <a:latin typeface="+mn-lt"/>
              </a:defRPr>
            </a:lvl1pPr>
          </a:lstStyle>
          <a:p>
            <a:pPr lvl="0"/>
            <a:r>
              <a:rPr lang="en-US" noProof="0"/>
              <a:t>Description</a:t>
            </a:r>
          </a:p>
        </p:txBody>
      </p:sp>
    </p:spTree>
    <p:extLst>
      <p:ext uri="{BB962C8B-B14F-4D97-AF65-F5344CB8AC3E}">
        <p14:creationId xmlns:p14="http://schemas.microsoft.com/office/powerpoint/2010/main" val="50477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meline 5 points">
    <p:spTree>
      <p:nvGrpSpPr>
        <p:cNvPr id="1" name=""/>
        <p:cNvGrpSpPr/>
        <p:nvPr/>
      </p:nvGrpSpPr>
      <p:grpSpPr>
        <a:xfrm>
          <a:off x="0" y="0"/>
          <a:ext cx="0" cy="0"/>
          <a:chOff x="0" y="0"/>
          <a:chExt cx="0" cy="0"/>
        </a:xfrm>
      </p:grpSpPr>
      <p:sp>
        <p:nvSpPr>
          <p:cNvPr id="69" name="Text Placeholder 5">
            <a:extLst>
              <a:ext uri="{FF2B5EF4-FFF2-40B4-BE49-F238E27FC236}">
                <a16:creationId xmlns:a16="http://schemas.microsoft.com/office/drawing/2014/main" id="{79CFA10C-5AEE-4D27-A8A4-DE017662B60C}"/>
              </a:ext>
            </a:extLst>
          </p:cNvPr>
          <p:cNvSpPr>
            <a:spLocks noGrp="1"/>
          </p:cNvSpPr>
          <p:nvPr>
            <p:ph type="body" sz="quarter" idx="27" hasCustomPrompt="1"/>
          </p:nvPr>
        </p:nvSpPr>
        <p:spPr>
          <a:xfrm>
            <a:off x="0" y="1102265"/>
            <a:ext cx="12192000" cy="639762"/>
          </a:xfrm>
          <a:prstGeom prst="rect">
            <a:avLst/>
          </a:prstGeom>
        </p:spPr>
        <p:txBody>
          <a:bodyPr/>
          <a:lstStyle>
            <a:lvl1pPr marL="0" indent="0" algn="ctr">
              <a:buNone/>
              <a:defRPr sz="2400">
                <a:latin typeface="+mj-lt"/>
              </a:defRPr>
            </a:lvl1pPr>
          </a:lstStyle>
          <a:p>
            <a:pPr lvl="0"/>
            <a:r>
              <a:rPr lang="en-US" noProof="0"/>
              <a:t>Title</a:t>
            </a:r>
          </a:p>
        </p:txBody>
      </p:sp>
      <p:sp>
        <p:nvSpPr>
          <p:cNvPr id="4" name="Date Placeholder 3">
            <a:extLst>
              <a:ext uri="{FF2B5EF4-FFF2-40B4-BE49-F238E27FC236}">
                <a16:creationId xmlns:a16="http://schemas.microsoft.com/office/drawing/2014/main" id="{8B02A151-00B3-432B-AB83-4058A4F729A4}"/>
              </a:ext>
            </a:extLst>
          </p:cNvPr>
          <p:cNvSpPr>
            <a:spLocks noGrp="1"/>
          </p:cNvSpPr>
          <p:nvPr>
            <p:ph type="dt" sz="half" idx="10"/>
          </p:nvPr>
        </p:nvSpPr>
        <p:spPr/>
        <p:txBody>
          <a:bodyPr/>
          <a:lstStyle/>
          <a:p>
            <a:fld id="{671C5949-B6E5-4EF4-8378-E86843A3BECC}"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4204B435-F91B-41E4-A41B-07DDDDA60296}"/>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C471D2D2-72CB-4044-9BB1-C65F054CE822}"/>
              </a:ext>
            </a:extLst>
          </p:cNvPr>
          <p:cNvSpPr>
            <a:spLocks noGrp="1"/>
          </p:cNvSpPr>
          <p:nvPr>
            <p:ph type="sldNum" sz="quarter" idx="12"/>
          </p:nvPr>
        </p:nvSpPr>
        <p:spPr/>
        <p:txBody>
          <a:bodyPr/>
          <a:lstStyle/>
          <a:p>
            <a:fld id="{4186A427-2263-4947-8ADB-92A43561FBD4}" type="slidenum">
              <a:rPr lang="en-US" noProof="0" smtClean="0"/>
              <a:t>‹#›</a:t>
            </a:fld>
            <a:endParaRPr lang="en-US" noProof="0"/>
          </a:p>
        </p:txBody>
      </p:sp>
      <p:sp>
        <p:nvSpPr>
          <p:cNvPr id="31" name="Rectangle: Rounded Corners 30">
            <a:extLst>
              <a:ext uri="{FF2B5EF4-FFF2-40B4-BE49-F238E27FC236}">
                <a16:creationId xmlns:a16="http://schemas.microsoft.com/office/drawing/2014/main" id="{BCD4D844-F481-455C-9C6E-524EBAC2464D}"/>
              </a:ext>
            </a:extLst>
          </p:cNvPr>
          <p:cNvSpPr/>
          <p:nvPr userDrawn="1"/>
        </p:nvSpPr>
        <p:spPr>
          <a:xfrm>
            <a:off x="8104851" y="3356693"/>
            <a:ext cx="1916640" cy="84810"/>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32" name="Rectangle: Rounded Corners 31">
            <a:extLst>
              <a:ext uri="{FF2B5EF4-FFF2-40B4-BE49-F238E27FC236}">
                <a16:creationId xmlns:a16="http://schemas.microsoft.com/office/drawing/2014/main" id="{9EBB3F13-A0D3-4B20-9945-05C585EC301B}"/>
              </a:ext>
            </a:extLst>
          </p:cNvPr>
          <p:cNvSpPr/>
          <p:nvPr userDrawn="1"/>
        </p:nvSpPr>
        <p:spPr>
          <a:xfrm>
            <a:off x="10292817" y="3356693"/>
            <a:ext cx="1916640" cy="84810"/>
          </a:xfrm>
          <a:prstGeom prst="round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33" name="Rectangle: Rounded Corners 32">
            <a:extLst>
              <a:ext uri="{FF2B5EF4-FFF2-40B4-BE49-F238E27FC236}">
                <a16:creationId xmlns:a16="http://schemas.microsoft.com/office/drawing/2014/main" id="{E6A2DD6A-5062-48D1-B018-5737624E8A31}"/>
              </a:ext>
            </a:extLst>
          </p:cNvPr>
          <p:cNvSpPr/>
          <p:nvPr userDrawn="1"/>
        </p:nvSpPr>
        <p:spPr>
          <a:xfrm>
            <a:off x="5853785" y="3356693"/>
            <a:ext cx="1916640" cy="84810"/>
          </a:xfrm>
          <a:prstGeom prst="round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34" name="Rectangle: Rounded Corners 33">
            <a:extLst>
              <a:ext uri="{FF2B5EF4-FFF2-40B4-BE49-F238E27FC236}">
                <a16:creationId xmlns:a16="http://schemas.microsoft.com/office/drawing/2014/main" id="{190388D1-4ABA-43E8-8E23-29EE83F359AF}"/>
              </a:ext>
            </a:extLst>
          </p:cNvPr>
          <p:cNvSpPr/>
          <p:nvPr userDrawn="1"/>
        </p:nvSpPr>
        <p:spPr>
          <a:xfrm>
            <a:off x="0" y="3357017"/>
            <a:ext cx="2840264" cy="71983"/>
          </a:xfrm>
          <a:prstGeom prst="round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35" name="Rectangle: Rounded Corners 34">
            <a:extLst>
              <a:ext uri="{FF2B5EF4-FFF2-40B4-BE49-F238E27FC236}">
                <a16:creationId xmlns:a16="http://schemas.microsoft.com/office/drawing/2014/main" id="{C346ECC8-FA36-4EEC-8F21-F4D968434C50}"/>
              </a:ext>
            </a:extLst>
          </p:cNvPr>
          <p:cNvSpPr/>
          <p:nvPr userDrawn="1"/>
        </p:nvSpPr>
        <p:spPr>
          <a:xfrm>
            <a:off x="2353321" y="3356693"/>
            <a:ext cx="1916640" cy="84810"/>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36" name="Rectangle: Rounded Corners 35">
            <a:extLst>
              <a:ext uri="{FF2B5EF4-FFF2-40B4-BE49-F238E27FC236}">
                <a16:creationId xmlns:a16="http://schemas.microsoft.com/office/drawing/2014/main" id="{222A6C35-9D92-4078-B079-43F68A95148F}"/>
              </a:ext>
            </a:extLst>
          </p:cNvPr>
          <p:cNvSpPr/>
          <p:nvPr userDrawn="1"/>
        </p:nvSpPr>
        <p:spPr>
          <a:xfrm>
            <a:off x="4532222" y="3356693"/>
            <a:ext cx="1916640" cy="84810"/>
          </a:xfrm>
          <a:prstGeom prst="round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52" name="Group 51">
            <a:extLst>
              <a:ext uri="{FF2B5EF4-FFF2-40B4-BE49-F238E27FC236}">
                <a16:creationId xmlns:a16="http://schemas.microsoft.com/office/drawing/2014/main" id="{1170A6E1-2754-4215-9A0D-3D204148E187}"/>
              </a:ext>
            </a:extLst>
          </p:cNvPr>
          <p:cNvGrpSpPr/>
          <p:nvPr userDrawn="1"/>
        </p:nvGrpSpPr>
        <p:grpSpPr>
          <a:xfrm>
            <a:off x="1042917" y="2724332"/>
            <a:ext cx="1349533" cy="1349533"/>
            <a:chOff x="3930645" y="2386942"/>
            <a:chExt cx="1632935" cy="1632935"/>
          </a:xfrm>
        </p:grpSpPr>
        <p:grpSp>
          <p:nvGrpSpPr>
            <p:cNvPr id="55" name="Group 54">
              <a:extLst>
                <a:ext uri="{FF2B5EF4-FFF2-40B4-BE49-F238E27FC236}">
                  <a16:creationId xmlns:a16="http://schemas.microsoft.com/office/drawing/2014/main" id="{A8DBC469-1869-4E53-BF0D-C5F016A4088D}"/>
                </a:ext>
              </a:extLst>
            </p:cNvPr>
            <p:cNvGrpSpPr/>
            <p:nvPr/>
          </p:nvGrpSpPr>
          <p:grpSpPr>
            <a:xfrm>
              <a:off x="3930645" y="2386942"/>
              <a:ext cx="1632935" cy="1632935"/>
              <a:chOff x="4069862" y="2247004"/>
              <a:chExt cx="1705284" cy="1705284"/>
            </a:xfrm>
          </p:grpSpPr>
          <p:sp>
            <p:nvSpPr>
              <p:cNvPr id="60" name="Oval 59">
                <a:extLst>
                  <a:ext uri="{FF2B5EF4-FFF2-40B4-BE49-F238E27FC236}">
                    <a16:creationId xmlns:a16="http://schemas.microsoft.com/office/drawing/2014/main" id="{422A2B02-E7F4-45CE-870E-C9A2AC4A255A}"/>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61" name="Partial Circle 60">
                <a:extLst>
                  <a:ext uri="{FF2B5EF4-FFF2-40B4-BE49-F238E27FC236}">
                    <a16:creationId xmlns:a16="http://schemas.microsoft.com/office/drawing/2014/main" id="{1A6A354D-27F8-491E-8D1A-5C9B9FBE1BF4}"/>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57" name="Oval 56">
              <a:extLst>
                <a:ext uri="{FF2B5EF4-FFF2-40B4-BE49-F238E27FC236}">
                  <a16:creationId xmlns:a16="http://schemas.microsoft.com/office/drawing/2014/main" id="{9EAEC7B8-7F69-4DE5-912F-3EE0A9B7755D}"/>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nvGrpSpPr>
          <p:cNvPr id="62" name="Group 61">
            <a:extLst>
              <a:ext uri="{FF2B5EF4-FFF2-40B4-BE49-F238E27FC236}">
                <a16:creationId xmlns:a16="http://schemas.microsoft.com/office/drawing/2014/main" id="{47DA06F6-CCED-4B83-82DD-EA4ECAF3781A}"/>
              </a:ext>
            </a:extLst>
          </p:cNvPr>
          <p:cNvGrpSpPr/>
          <p:nvPr userDrawn="1"/>
        </p:nvGrpSpPr>
        <p:grpSpPr>
          <a:xfrm>
            <a:off x="3227275" y="2724332"/>
            <a:ext cx="1349533" cy="1349533"/>
            <a:chOff x="3930645" y="2386942"/>
            <a:chExt cx="1632935" cy="1632935"/>
          </a:xfrm>
        </p:grpSpPr>
        <p:grpSp>
          <p:nvGrpSpPr>
            <p:cNvPr id="63" name="Group 62">
              <a:extLst>
                <a:ext uri="{FF2B5EF4-FFF2-40B4-BE49-F238E27FC236}">
                  <a16:creationId xmlns:a16="http://schemas.microsoft.com/office/drawing/2014/main" id="{459C64C8-84DE-4385-9FC8-D0BA72F57CEA}"/>
                </a:ext>
              </a:extLst>
            </p:cNvPr>
            <p:cNvGrpSpPr/>
            <p:nvPr/>
          </p:nvGrpSpPr>
          <p:grpSpPr>
            <a:xfrm>
              <a:off x="3930645" y="2386942"/>
              <a:ext cx="1632935" cy="1632935"/>
              <a:chOff x="4069862" y="2247004"/>
              <a:chExt cx="1705284" cy="1705284"/>
            </a:xfrm>
          </p:grpSpPr>
          <p:sp>
            <p:nvSpPr>
              <p:cNvPr id="65" name="Oval 64">
                <a:extLst>
                  <a:ext uri="{FF2B5EF4-FFF2-40B4-BE49-F238E27FC236}">
                    <a16:creationId xmlns:a16="http://schemas.microsoft.com/office/drawing/2014/main" id="{98271DED-1D62-4150-9B8F-BB8A05A92665}"/>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66" name="Partial Circle 65">
                <a:extLst>
                  <a:ext uri="{FF2B5EF4-FFF2-40B4-BE49-F238E27FC236}">
                    <a16:creationId xmlns:a16="http://schemas.microsoft.com/office/drawing/2014/main" id="{63FD4AFE-9A94-4D68-9322-DE6AEBB70115}"/>
                  </a:ext>
                </a:extLst>
              </p:cNvPr>
              <p:cNvSpPr/>
              <p:nvPr/>
            </p:nvSpPr>
            <p:spPr>
              <a:xfrm rot="16200000">
                <a:off x="4069863" y="2247005"/>
                <a:ext cx="1705283" cy="1705283"/>
              </a:xfrm>
              <a:prstGeom prst="pie">
                <a:avLst>
                  <a:gd name="adj1" fmla="val 0"/>
                  <a:gd name="adj2" fmla="val 1078268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64" name="Oval 63">
              <a:extLst>
                <a:ext uri="{FF2B5EF4-FFF2-40B4-BE49-F238E27FC236}">
                  <a16:creationId xmlns:a16="http://schemas.microsoft.com/office/drawing/2014/main" id="{DABF4CEA-64CE-4128-9483-E3852883674B}"/>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nvGrpSpPr>
          <p:cNvPr id="73" name="Group 72">
            <a:extLst>
              <a:ext uri="{FF2B5EF4-FFF2-40B4-BE49-F238E27FC236}">
                <a16:creationId xmlns:a16="http://schemas.microsoft.com/office/drawing/2014/main" id="{10CA044B-1F68-4AA7-BE6C-EAD31B5F2218}"/>
              </a:ext>
            </a:extLst>
          </p:cNvPr>
          <p:cNvGrpSpPr/>
          <p:nvPr userDrawn="1"/>
        </p:nvGrpSpPr>
        <p:grpSpPr>
          <a:xfrm>
            <a:off x="5408259" y="2724332"/>
            <a:ext cx="1349533" cy="1349533"/>
            <a:chOff x="3930645" y="2386942"/>
            <a:chExt cx="1632935" cy="1632935"/>
          </a:xfrm>
        </p:grpSpPr>
        <p:grpSp>
          <p:nvGrpSpPr>
            <p:cNvPr id="76" name="Group 75">
              <a:extLst>
                <a:ext uri="{FF2B5EF4-FFF2-40B4-BE49-F238E27FC236}">
                  <a16:creationId xmlns:a16="http://schemas.microsoft.com/office/drawing/2014/main" id="{ECB956AE-8456-47E6-B438-41E759393335}"/>
                </a:ext>
              </a:extLst>
            </p:cNvPr>
            <p:cNvGrpSpPr/>
            <p:nvPr/>
          </p:nvGrpSpPr>
          <p:grpSpPr>
            <a:xfrm>
              <a:off x="3930645" y="2386942"/>
              <a:ext cx="1632935" cy="1632935"/>
              <a:chOff x="4069862" y="2247004"/>
              <a:chExt cx="1705284" cy="1705284"/>
            </a:xfrm>
          </p:grpSpPr>
          <p:sp>
            <p:nvSpPr>
              <p:cNvPr id="79" name="Oval 78">
                <a:extLst>
                  <a:ext uri="{FF2B5EF4-FFF2-40B4-BE49-F238E27FC236}">
                    <a16:creationId xmlns:a16="http://schemas.microsoft.com/office/drawing/2014/main" id="{A1FF3CDD-B60F-41C2-8804-DBD7B85ED06C}"/>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80" name="Partial Circle 79">
                <a:extLst>
                  <a:ext uri="{FF2B5EF4-FFF2-40B4-BE49-F238E27FC236}">
                    <a16:creationId xmlns:a16="http://schemas.microsoft.com/office/drawing/2014/main" id="{5A6A48BE-718A-4768-B16C-75378B250891}"/>
                  </a:ext>
                </a:extLst>
              </p:cNvPr>
              <p:cNvSpPr/>
              <p:nvPr/>
            </p:nvSpPr>
            <p:spPr>
              <a:xfrm rot="16200000">
                <a:off x="4069863" y="2247005"/>
                <a:ext cx="1705283" cy="1705283"/>
              </a:xfrm>
              <a:prstGeom prst="pie">
                <a:avLst>
                  <a:gd name="adj1" fmla="val 0"/>
                  <a:gd name="adj2" fmla="val 1078268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78" name="Oval 77">
              <a:extLst>
                <a:ext uri="{FF2B5EF4-FFF2-40B4-BE49-F238E27FC236}">
                  <a16:creationId xmlns:a16="http://schemas.microsoft.com/office/drawing/2014/main" id="{2557CBDA-3466-4914-8C31-037348C49170}"/>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nvGrpSpPr>
          <p:cNvPr id="81" name="Group 80">
            <a:extLst>
              <a:ext uri="{FF2B5EF4-FFF2-40B4-BE49-F238E27FC236}">
                <a16:creationId xmlns:a16="http://schemas.microsoft.com/office/drawing/2014/main" id="{0D5511E9-C3C1-4598-BD49-99162B7F30E9}"/>
              </a:ext>
            </a:extLst>
          </p:cNvPr>
          <p:cNvGrpSpPr/>
          <p:nvPr userDrawn="1"/>
        </p:nvGrpSpPr>
        <p:grpSpPr>
          <a:xfrm>
            <a:off x="7582680" y="2724332"/>
            <a:ext cx="1349533" cy="1349533"/>
            <a:chOff x="3930645" y="2386942"/>
            <a:chExt cx="1632935" cy="1632935"/>
          </a:xfrm>
        </p:grpSpPr>
        <p:grpSp>
          <p:nvGrpSpPr>
            <p:cNvPr id="82" name="Group 81">
              <a:extLst>
                <a:ext uri="{FF2B5EF4-FFF2-40B4-BE49-F238E27FC236}">
                  <a16:creationId xmlns:a16="http://schemas.microsoft.com/office/drawing/2014/main" id="{646342ED-582E-4AEF-8FB4-BEA8605B4176}"/>
                </a:ext>
              </a:extLst>
            </p:cNvPr>
            <p:cNvGrpSpPr/>
            <p:nvPr/>
          </p:nvGrpSpPr>
          <p:grpSpPr>
            <a:xfrm>
              <a:off x="3930645" y="2386942"/>
              <a:ext cx="1632935" cy="1632935"/>
              <a:chOff x="4069862" y="2247004"/>
              <a:chExt cx="1705284" cy="1705284"/>
            </a:xfrm>
          </p:grpSpPr>
          <p:sp>
            <p:nvSpPr>
              <p:cNvPr id="84" name="Oval 83">
                <a:extLst>
                  <a:ext uri="{FF2B5EF4-FFF2-40B4-BE49-F238E27FC236}">
                    <a16:creationId xmlns:a16="http://schemas.microsoft.com/office/drawing/2014/main" id="{91F2F982-B591-4029-A083-7B564E6C3D7C}"/>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85" name="Partial Circle 84">
                <a:extLst>
                  <a:ext uri="{FF2B5EF4-FFF2-40B4-BE49-F238E27FC236}">
                    <a16:creationId xmlns:a16="http://schemas.microsoft.com/office/drawing/2014/main" id="{148E5C02-FAD9-4A10-883B-69C4080CEEC1}"/>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83" name="Oval 82">
              <a:extLst>
                <a:ext uri="{FF2B5EF4-FFF2-40B4-BE49-F238E27FC236}">
                  <a16:creationId xmlns:a16="http://schemas.microsoft.com/office/drawing/2014/main" id="{18B8D1EE-66D5-4D39-8677-DD502EA959D2}"/>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nvGrpSpPr>
          <p:cNvPr id="86" name="Group 85">
            <a:extLst>
              <a:ext uri="{FF2B5EF4-FFF2-40B4-BE49-F238E27FC236}">
                <a16:creationId xmlns:a16="http://schemas.microsoft.com/office/drawing/2014/main" id="{76EC6C50-3A8C-49DB-97F2-512F547773A0}"/>
              </a:ext>
            </a:extLst>
          </p:cNvPr>
          <p:cNvGrpSpPr/>
          <p:nvPr userDrawn="1"/>
        </p:nvGrpSpPr>
        <p:grpSpPr>
          <a:xfrm>
            <a:off x="9806876" y="2724332"/>
            <a:ext cx="1349533" cy="1349533"/>
            <a:chOff x="3930645" y="2386942"/>
            <a:chExt cx="1632935" cy="1632935"/>
          </a:xfrm>
        </p:grpSpPr>
        <p:grpSp>
          <p:nvGrpSpPr>
            <p:cNvPr id="87" name="Group 86">
              <a:extLst>
                <a:ext uri="{FF2B5EF4-FFF2-40B4-BE49-F238E27FC236}">
                  <a16:creationId xmlns:a16="http://schemas.microsoft.com/office/drawing/2014/main" id="{95A0632F-C001-476C-9C23-79DC1393876B}"/>
                </a:ext>
              </a:extLst>
            </p:cNvPr>
            <p:cNvGrpSpPr/>
            <p:nvPr/>
          </p:nvGrpSpPr>
          <p:grpSpPr>
            <a:xfrm>
              <a:off x="3930645" y="2386942"/>
              <a:ext cx="1632935" cy="1632935"/>
              <a:chOff x="4069862" y="2247004"/>
              <a:chExt cx="1705284" cy="1705284"/>
            </a:xfrm>
          </p:grpSpPr>
          <p:sp>
            <p:nvSpPr>
              <p:cNvPr id="89" name="Oval 88">
                <a:extLst>
                  <a:ext uri="{FF2B5EF4-FFF2-40B4-BE49-F238E27FC236}">
                    <a16:creationId xmlns:a16="http://schemas.microsoft.com/office/drawing/2014/main" id="{8065576A-2142-4FF0-B381-15C53AB8BE55}"/>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90" name="Partial Circle 89">
                <a:extLst>
                  <a:ext uri="{FF2B5EF4-FFF2-40B4-BE49-F238E27FC236}">
                    <a16:creationId xmlns:a16="http://schemas.microsoft.com/office/drawing/2014/main" id="{ACB85E13-1A9E-4D47-8C14-5FB4E745181D}"/>
                  </a:ext>
                </a:extLst>
              </p:cNvPr>
              <p:cNvSpPr/>
              <p:nvPr/>
            </p:nvSpPr>
            <p:spPr>
              <a:xfrm rot="16200000">
                <a:off x="4069863" y="2247005"/>
                <a:ext cx="1705283" cy="1705283"/>
              </a:xfrm>
              <a:prstGeom prst="pie">
                <a:avLst>
                  <a:gd name="adj1" fmla="val 0"/>
                  <a:gd name="adj2" fmla="val 1078268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88" name="Oval 87">
              <a:extLst>
                <a:ext uri="{FF2B5EF4-FFF2-40B4-BE49-F238E27FC236}">
                  <a16:creationId xmlns:a16="http://schemas.microsoft.com/office/drawing/2014/main" id="{53E8879D-CB95-4B50-A860-75D541BD28FD}"/>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104" name="Rectangle: Rounded Corners 103">
            <a:extLst>
              <a:ext uri="{FF2B5EF4-FFF2-40B4-BE49-F238E27FC236}">
                <a16:creationId xmlns:a16="http://schemas.microsoft.com/office/drawing/2014/main" id="{A1EA911E-DA8D-4481-A68E-2D383F7D9291}"/>
              </a:ext>
            </a:extLst>
          </p:cNvPr>
          <p:cNvSpPr/>
          <p:nvPr userDrawn="1"/>
        </p:nvSpPr>
        <p:spPr>
          <a:xfrm rot="5400000">
            <a:off x="1483535" y="4194039"/>
            <a:ext cx="479160" cy="84810"/>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107" name="Rectangle: Rounded Corners 106">
            <a:extLst>
              <a:ext uri="{FF2B5EF4-FFF2-40B4-BE49-F238E27FC236}">
                <a16:creationId xmlns:a16="http://schemas.microsoft.com/office/drawing/2014/main" id="{C3C659E5-E4D7-4044-ADF6-89C84F4B07C7}"/>
              </a:ext>
            </a:extLst>
          </p:cNvPr>
          <p:cNvSpPr/>
          <p:nvPr userDrawn="1"/>
        </p:nvSpPr>
        <p:spPr>
          <a:xfrm rot="5400000">
            <a:off x="5852523" y="4194039"/>
            <a:ext cx="479160" cy="84810"/>
          </a:xfrm>
          <a:prstGeom prst="round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109" name="Rectangle: Rounded Corners 108">
            <a:extLst>
              <a:ext uri="{FF2B5EF4-FFF2-40B4-BE49-F238E27FC236}">
                <a16:creationId xmlns:a16="http://schemas.microsoft.com/office/drawing/2014/main" id="{8EC33E9B-1044-4933-A87F-77B7284DD5C6}"/>
              </a:ext>
            </a:extLst>
          </p:cNvPr>
          <p:cNvSpPr/>
          <p:nvPr userDrawn="1"/>
        </p:nvSpPr>
        <p:spPr>
          <a:xfrm rot="5400000">
            <a:off x="3658757" y="2521584"/>
            <a:ext cx="479160" cy="84810"/>
          </a:xfrm>
          <a:prstGeom prst="round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110" name="Rectangle: Rounded Corners 109">
            <a:extLst>
              <a:ext uri="{FF2B5EF4-FFF2-40B4-BE49-F238E27FC236}">
                <a16:creationId xmlns:a16="http://schemas.microsoft.com/office/drawing/2014/main" id="{95D21D2F-B905-4EAF-9602-08A30EAFC665}"/>
              </a:ext>
            </a:extLst>
          </p:cNvPr>
          <p:cNvSpPr/>
          <p:nvPr userDrawn="1"/>
        </p:nvSpPr>
        <p:spPr>
          <a:xfrm rot="5400000">
            <a:off x="10248165" y="4194039"/>
            <a:ext cx="479160" cy="84810"/>
          </a:xfrm>
          <a:prstGeom prst="round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113" name="Rectangle: Rounded Corners 112">
            <a:extLst>
              <a:ext uri="{FF2B5EF4-FFF2-40B4-BE49-F238E27FC236}">
                <a16:creationId xmlns:a16="http://schemas.microsoft.com/office/drawing/2014/main" id="{759E10D3-60AF-4CA8-98DB-2316AB1CF168}"/>
              </a:ext>
            </a:extLst>
          </p:cNvPr>
          <p:cNvSpPr/>
          <p:nvPr userDrawn="1"/>
        </p:nvSpPr>
        <p:spPr>
          <a:xfrm rot="5400000">
            <a:off x="8022578" y="2521584"/>
            <a:ext cx="479160" cy="84810"/>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117" name="Text Placeholder 8">
            <a:extLst>
              <a:ext uri="{FF2B5EF4-FFF2-40B4-BE49-F238E27FC236}">
                <a16:creationId xmlns:a16="http://schemas.microsoft.com/office/drawing/2014/main" id="{B4078956-6693-4DAD-A061-5F626060AA65}"/>
              </a:ext>
            </a:extLst>
          </p:cNvPr>
          <p:cNvSpPr>
            <a:spLocks noGrp="1"/>
          </p:cNvSpPr>
          <p:nvPr>
            <p:ph type="body" sz="quarter" idx="14" hasCustomPrompt="1"/>
          </p:nvPr>
        </p:nvSpPr>
        <p:spPr>
          <a:xfrm>
            <a:off x="1048910" y="3200615"/>
            <a:ext cx="1348411" cy="394198"/>
          </a:xfrm>
          <a:prstGeom prst="rect">
            <a:avLst/>
          </a:prstGeom>
        </p:spPr>
        <p:txBody>
          <a:bodyPr anchor="ctr"/>
          <a:lstStyle>
            <a:lvl1pPr marL="0" indent="0" algn="ctr">
              <a:buNone/>
              <a:defRPr sz="1600">
                <a:latin typeface="+mj-lt"/>
              </a:defRPr>
            </a:lvl1pPr>
          </a:lstStyle>
          <a:p>
            <a:pPr lvl="0"/>
            <a:r>
              <a:rPr lang="en-US" noProof="0"/>
              <a:t>Year</a:t>
            </a:r>
          </a:p>
        </p:txBody>
      </p:sp>
      <p:sp>
        <p:nvSpPr>
          <p:cNvPr id="118" name="Text Placeholder 8">
            <a:extLst>
              <a:ext uri="{FF2B5EF4-FFF2-40B4-BE49-F238E27FC236}">
                <a16:creationId xmlns:a16="http://schemas.microsoft.com/office/drawing/2014/main" id="{7B19370E-A42B-4C37-BDB2-F021F8C56CF5}"/>
              </a:ext>
            </a:extLst>
          </p:cNvPr>
          <p:cNvSpPr>
            <a:spLocks noGrp="1"/>
          </p:cNvSpPr>
          <p:nvPr>
            <p:ph type="body" sz="quarter" idx="15" hasCustomPrompt="1"/>
          </p:nvPr>
        </p:nvSpPr>
        <p:spPr>
          <a:xfrm>
            <a:off x="3224132" y="3200615"/>
            <a:ext cx="1348411" cy="394198"/>
          </a:xfrm>
          <a:prstGeom prst="rect">
            <a:avLst/>
          </a:prstGeom>
        </p:spPr>
        <p:txBody>
          <a:bodyPr anchor="ctr"/>
          <a:lstStyle>
            <a:lvl1pPr marL="0" indent="0" algn="ctr">
              <a:buNone/>
              <a:defRPr sz="1600">
                <a:latin typeface="+mj-lt"/>
              </a:defRPr>
            </a:lvl1pPr>
          </a:lstStyle>
          <a:p>
            <a:pPr lvl="0"/>
            <a:r>
              <a:rPr lang="en-US" noProof="0"/>
              <a:t>Year</a:t>
            </a:r>
          </a:p>
        </p:txBody>
      </p:sp>
      <p:sp>
        <p:nvSpPr>
          <p:cNvPr id="119" name="Text Placeholder 8">
            <a:extLst>
              <a:ext uri="{FF2B5EF4-FFF2-40B4-BE49-F238E27FC236}">
                <a16:creationId xmlns:a16="http://schemas.microsoft.com/office/drawing/2014/main" id="{D152FED7-64F8-4E60-99CD-51834D529475}"/>
              </a:ext>
            </a:extLst>
          </p:cNvPr>
          <p:cNvSpPr>
            <a:spLocks noGrp="1"/>
          </p:cNvSpPr>
          <p:nvPr>
            <p:ph type="body" sz="quarter" idx="16" hasCustomPrompt="1"/>
          </p:nvPr>
        </p:nvSpPr>
        <p:spPr>
          <a:xfrm>
            <a:off x="5417898" y="3200615"/>
            <a:ext cx="1348411" cy="394198"/>
          </a:xfrm>
          <a:prstGeom prst="rect">
            <a:avLst/>
          </a:prstGeom>
        </p:spPr>
        <p:txBody>
          <a:bodyPr anchor="ctr"/>
          <a:lstStyle>
            <a:lvl1pPr marL="0" indent="0" algn="ctr">
              <a:buNone/>
              <a:defRPr sz="1600">
                <a:latin typeface="+mj-lt"/>
              </a:defRPr>
            </a:lvl1pPr>
          </a:lstStyle>
          <a:p>
            <a:pPr lvl="0"/>
            <a:r>
              <a:rPr lang="en-US" noProof="0"/>
              <a:t>Year</a:t>
            </a:r>
          </a:p>
        </p:txBody>
      </p:sp>
      <p:sp>
        <p:nvSpPr>
          <p:cNvPr id="120" name="Text Placeholder 8">
            <a:extLst>
              <a:ext uri="{FF2B5EF4-FFF2-40B4-BE49-F238E27FC236}">
                <a16:creationId xmlns:a16="http://schemas.microsoft.com/office/drawing/2014/main" id="{471A8F96-ABC4-4E2C-BB56-0C113B152612}"/>
              </a:ext>
            </a:extLst>
          </p:cNvPr>
          <p:cNvSpPr>
            <a:spLocks noGrp="1"/>
          </p:cNvSpPr>
          <p:nvPr>
            <p:ph type="body" sz="quarter" idx="17" hasCustomPrompt="1"/>
          </p:nvPr>
        </p:nvSpPr>
        <p:spPr>
          <a:xfrm>
            <a:off x="7587953" y="3200615"/>
            <a:ext cx="1348411" cy="394198"/>
          </a:xfrm>
          <a:prstGeom prst="rect">
            <a:avLst/>
          </a:prstGeom>
        </p:spPr>
        <p:txBody>
          <a:bodyPr anchor="ctr"/>
          <a:lstStyle>
            <a:lvl1pPr marL="0" indent="0" algn="ctr">
              <a:buNone/>
              <a:defRPr sz="1600">
                <a:latin typeface="+mj-lt"/>
              </a:defRPr>
            </a:lvl1pPr>
          </a:lstStyle>
          <a:p>
            <a:pPr lvl="0"/>
            <a:r>
              <a:rPr lang="en-US" noProof="0"/>
              <a:t>Year</a:t>
            </a:r>
          </a:p>
        </p:txBody>
      </p:sp>
      <p:sp>
        <p:nvSpPr>
          <p:cNvPr id="121" name="Text Placeholder 8">
            <a:extLst>
              <a:ext uri="{FF2B5EF4-FFF2-40B4-BE49-F238E27FC236}">
                <a16:creationId xmlns:a16="http://schemas.microsoft.com/office/drawing/2014/main" id="{D1907BA3-EE44-4605-9625-F29D300DD0FC}"/>
              </a:ext>
            </a:extLst>
          </p:cNvPr>
          <p:cNvSpPr>
            <a:spLocks noGrp="1"/>
          </p:cNvSpPr>
          <p:nvPr>
            <p:ph type="body" sz="quarter" idx="18" hasCustomPrompt="1"/>
          </p:nvPr>
        </p:nvSpPr>
        <p:spPr>
          <a:xfrm>
            <a:off x="9813540" y="3200615"/>
            <a:ext cx="1348411" cy="394198"/>
          </a:xfrm>
          <a:prstGeom prst="rect">
            <a:avLst/>
          </a:prstGeom>
        </p:spPr>
        <p:txBody>
          <a:bodyPr anchor="ctr"/>
          <a:lstStyle>
            <a:lvl1pPr marL="0" indent="0" algn="ctr">
              <a:buNone/>
              <a:defRPr sz="1600">
                <a:latin typeface="+mj-lt"/>
              </a:defRPr>
            </a:lvl1pPr>
          </a:lstStyle>
          <a:p>
            <a:pPr lvl="0"/>
            <a:r>
              <a:rPr lang="en-US" noProof="0"/>
              <a:t>Year</a:t>
            </a:r>
          </a:p>
        </p:txBody>
      </p:sp>
      <p:sp>
        <p:nvSpPr>
          <p:cNvPr id="123" name="Text Placeholder 8">
            <a:extLst>
              <a:ext uri="{FF2B5EF4-FFF2-40B4-BE49-F238E27FC236}">
                <a16:creationId xmlns:a16="http://schemas.microsoft.com/office/drawing/2014/main" id="{6F511346-33D8-46F0-BCD1-F95AE0869595}"/>
              </a:ext>
            </a:extLst>
          </p:cNvPr>
          <p:cNvSpPr>
            <a:spLocks noGrp="1"/>
          </p:cNvSpPr>
          <p:nvPr>
            <p:ph type="body" sz="quarter" idx="20" hasCustomPrompt="1"/>
          </p:nvPr>
        </p:nvSpPr>
        <p:spPr>
          <a:xfrm>
            <a:off x="563568" y="4706224"/>
            <a:ext cx="2308229" cy="1126703"/>
          </a:xfrm>
          <a:prstGeom prst="rect">
            <a:avLst/>
          </a:prstGeom>
        </p:spPr>
        <p:txBody>
          <a:bodyPr/>
          <a:lstStyle>
            <a:lvl1pPr marL="0" indent="0" algn="ctr">
              <a:lnSpc>
                <a:spcPct val="100000"/>
              </a:lnSpc>
              <a:buNone/>
              <a:defRPr sz="1400">
                <a:latin typeface="+mn-lt"/>
              </a:defRPr>
            </a:lvl1pPr>
          </a:lstStyle>
          <a:p>
            <a:pPr lvl="0"/>
            <a:r>
              <a:rPr lang="en-US" noProof="0"/>
              <a:t>Description</a:t>
            </a:r>
          </a:p>
        </p:txBody>
      </p:sp>
      <p:sp>
        <p:nvSpPr>
          <p:cNvPr id="125" name="Text Placeholder 8">
            <a:extLst>
              <a:ext uri="{FF2B5EF4-FFF2-40B4-BE49-F238E27FC236}">
                <a16:creationId xmlns:a16="http://schemas.microsoft.com/office/drawing/2014/main" id="{1742F76C-BE53-46ED-992F-E7ED06B77B49}"/>
              </a:ext>
            </a:extLst>
          </p:cNvPr>
          <p:cNvSpPr>
            <a:spLocks noGrp="1"/>
          </p:cNvSpPr>
          <p:nvPr>
            <p:ph type="body" sz="quarter" idx="21" hasCustomPrompt="1"/>
          </p:nvPr>
        </p:nvSpPr>
        <p:spPr>
          <a:xfrm>
            <a:off x="4943254" y="4773496"/>
            <a:ext cx="2308229" cy="1126703"/>
          </a:xfrm>
          <a:prstGeom prst="rect">
            <a:avLst/>
          </a:prstGeom>
        </p:spPr>
        <p:txBody>
          <a:bodyPr/>
          <a:lstStyle>
            <a:lvl1pPr marL="0" indent="0" algn="ctr">
              <a:lnSpc>
                <a:spcPct val="100000"/>
              </a:lnSpc>
              <a:buNone/>
              <a:defRPr sz="1400">
                <a:latin typeface="+mn-lt"/>
              </a:defRPr>
            </a:lvl1pPr>
          </a:lstStyle>
          <a:p>
            <a:pPr lvl="0"/>
            <a:r>
              <a:rPr lang="en-US" noProof="0"/>
              <a:t>Description</a:t>
            </a:r>
          </a:p>
        </p:txBody>
      </p:sp>
      <p:sp>
        <p:nvSpPr>
          <p:cNvPr id="126" name="Text Placeholder 8">
            <a:extLst>
              <a:ext uri="{FF2B5EF4-FFF2-40B4-BE49-F238E27FC236}">
                <a16:creationId xmlns:a16="http://schemas.microsoft.com/office/drawing/2014/main" id="{AB813353-7077-4627-AD11-2714BDAA3237}"/>
              </a:ext>
            </a:extLst>
          </p:cNvPr>
          <p:cNvSpPr>
            <a:spLocks noGrp="1"/>
          </p:cNvSpPr>
          <p:nvPr>
            <p:ph type="body" sz="quarter" idx="22" hasCustomPrompt="1"/>
          </p:nvPr>
        </p:nvSpPr>
        <p:spPr>
          <a:xfrm>
            <a:off x="9327527" y="4773495"/>
            <a:ext cx="2308229" cy="1126703"/>
          </a:xfrm>
          <a:prstGeom prst="rect">
            <a:avLst/>
          </a:prstGeom>
        </p:spPr>
        <p:txBody>
          <a:bodyPr/>
          <a:lstStyle>
            <a:lvl1pPr marL="0" indent="0" algn="ctr">
              <a:lnSpc>
                <a:spcPct val="100000"/>
              </a:lnSpc>
              <a:buNone/>
              <a:defRPr sz="1400">
                <a:latin typeface="+mn-lt"/>
              </a:defRPr>
            </a:lvl1pPr>
          </a:lstStyle>
          <a:p>
            <a:pPr lvl="0"/>
            <a:r>
              <a:rPr lang="en-US" noProof="0"/>
              <a:t>Description</a:t>
            </a:r>
          </a:p>
        </p:txBody>
      </p:sp>
      <p:sp>
        <p:nvSpPr>
          <p:cNvPr id="129" name="Text Placeholder 8">
            <a:extLst>
              <a:ext uri="{FF2B5EF4-FFF2-40B4-BE49-F238E27FC236}">
                <a16:creationId xmlns:a16="http://schemas.microsoft.com/office/drawing/2014/main" id="{71832854-4D54-4772-9B99-79404311BDB0}"/>
              </a:ext>
            </a:extLst>
          </p:cNvPr>
          <p:cNvSpPr>
            <a:spLocks noGrp="1"/>
          </p:cNvSpPr>
          <p:nvPr>
            <p:ph type="body" sz="quarter" idx="24" hasCustomPrompt="1"/>
          </p:nvPr>
        </p:nvSpPr>
        <p:spPr>
          <a:xfrm>
            <a:off x="2744222" y="905511"/>
            <a:ext cx="2308229" cy="1126703"/>
          </a:xfrm>
          <a:prstGeom prst="rect">
            <a:avLst/>
          </a:prstGeom>
        </p:spPr>
        <p:txBody>
          <a:bodyPr anchor="b"/>
          <a:lstStyle>
            <a:lvl1pPr marL="0" indent="0" algn="ctr">
              <a:lnSpc>
                <a:spcPct val="100000"/>
              </a:lnSpc>
              <a:buNone/>
              <a:defRPr sz="1400">
                <a:latin typeface="+mn-lt"/>
              </a:defRPr>
            </a:lvl1pPr>
          </a:lstStyle>
          <a:p>
            <a:pPr lvl="0"/>
            <a:r>
              <a:rPr lang="en-US" noProof="0"/>
              <a:t>Description</a:t>
            </a:r>
          </a:p>
        </p:txBody>
      </p:sp>
      <p:sp>
        <p:nvSpPr>
          <p:cNvPr id="130" name="Text Placeholder 8">
            <a:extLst>
              <a:ext uri="{FF2B5EF4-FFF2-40B4-BE49-F238E27FC236}">
                <a16:creationId xmlns:a16="http://schemas.microsoft.com/office/drawing/2014/main" id="{828BEA18-E3DE-43AD-B110-0E0686DACE36}"/>
              </a:ext>
            </a:extLst>
          </p:cNvPr>
          <p:cNvSpPr>
            <a:spLocks noGrp="1"/>
          </p:cNvSpPr>
          <p:nvPr>
            <p:ph type="body" sz="quarter" idx="25" hasCustomPrompt="1"/>
          </p:nvPr>
        </p:nvSpPr>
        <p:spPr>
          <a:xfrm>
            <a:off x="7085730" y="910938"/>
            <a:ext cx="2308229" cy="1126703"/>
          </a:xfrm>
          <a:prstGeom prst="rect">
            <a:avLst/>
          </a:prstGeom>
        </p:spPr>
        <p:txBody>
          <a:bodyPr anchor="b"/>
          <a:lstStyle>
            <a:lvl1pPr marL="0" indent="0" algn="ctr">
              <a:lnSpc>
                <a:spcPct val="100000"/>
              </a:lnSpc>
              <a:buNone/>
              <a:defRPr sz="1400">
                <a:latin typeface="+mn-lt"/>
              </a:defRPr>
            </a:lvl1pPr>
          </a:lstStyle>
          <a:p>
            <a:pPr lvl="0"/>
            <a:r>
              <a:rPr lang="en-US" noProof="0"/>
              <a:t>Description</a:t>
            </a:r>
          </a:p>
        </p:txBody>
      </p:sp>
    </p:spTree>
    <p:extLst>
      <p:ext uri="{BB962C8B-B14F-4D97-AF65-F5344CB8AC3E}">
        <p14:creationId xmlns:p14="http://schemas.microsoft.com/office/powerpoint/2010/main" val="1892300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meline 6 point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B02A151-00B3-432B-AB83-4058A4F729A4}"/>
              </a:ext>
            </a:extLst>
          </p:cNvPr>
          <p:cNvSpPr>
            <a:spLocks noGrp="1"/>
          </p:cNvSpPr>
          <p:nvPr>
            <p:ph type="dt" sz="half" idx="10"/>
          </p:nvPr>
        </p:nvSpPr>
        <p:spPr/>
        <p:txBody>
          <a:bodyPr/>
          <a:lstStyle/>
          <a:p>
            <a:fld id="{671C5949-B6E5-4EF4-8378-E86843A3BECC}"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4204B435-F91B-41E4-A41B-07DDDDA60296}"/>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C471D2D2-72CB-4044-9BB1-C65F054CE822}"/>
              </a:ext>
            </a:extLst>
          </p:cNvPr>
          <p:cNvSpPr>
            <a:spLocks noGrp="1"/>
          </p:cNvSpPr>
          <p:nvPr>
            <p:ph type="sldNum" sz="quarter" idx="12"/>
          </p:nvPr>
        </p:nvSpPr>
        <p:spPr/>
        <p:txBody>
          <a:bodyPr/>
          <a:lstStyle/>
          <a:p>
            <a:fld id="{4186A427-2263-4947-8ADB-92A43561FBD4}" type="slidenum">
              <a:rPr lang="en-US" noProof="0" smtClean="0"/>
              <a:t>‹#›</a:t>
            </a:fld>
            <a:endParaRPr lang="en-US" noProof="0"/>
          </a:p>
        </p:txBody>
      </p:sp>
      <p:sp>
        <p:nvSpPr>
          <p:cNvPr id="31" name="Rectangle: Rounded Corners 30">
            <a:extLst>
              <a:ext uri="{FF2B5EF4-FFF2-40B4-BE49-F238E27FC236}">
                <a16:creationId xmlns:a16="http://schemas.microsoft.com/office/drawing/2014/main" id="{BCD4D844-F481-455C-9C6E-524EBAC2464D}"/>
              </a:ext>
            </a:extLst>
          </p:cNvPr>
          <p:cNvSpPr/>
          <p:nvPr userDrawn="1"/>
        </p:nvSpPr>
        <p:spPr>
          <a:xfrm>
            <a:off x="8688948" y="3367239"/>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32" name="Rectangle: Rounded Corners 31">
            <a:extLst>
              <a:ext uri="{FF2B5EF4-FFF2-40B4-BE49-F238E27FC236}">
                <a16:creationId xmlns:a16="http://schemas.microsoft.com/office/drawing/2014/main" id="{9EBB3F13-A0D3-4B20-9945-05C585EC301B}"/>
              </a:ext>
            </a:extLst>
          </p:cNvPr>
          <p:cNvSpPr/>
          <p:nvPr userDrawn="1"/>
        </p:nvSpPr>
        <p:spPr>
          <a:xfrm>
            <a:off x="10317387" y="3367239"/>
            <a:ext cx="1874614" cy="61761"/>
          </a:xfrm>
          <a:prstGeom prst="round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33" name="Rectangle: Rounded Corners 32">
            <a:extLst>
              <a:ext uri="{FF2B5EF4-FFF2-40B4-BE49-F238E27FC236}">
                <a16:creationId xmlns:a16="http://schemas.microsoft.com/office/drawing/2014/main" id="{E6A2DD6A-5062-48D1-B018-5737624E8A31}"/>
              </a:ext>
            </a:extLst>
          </p:cNvPr>
          <p:cNvSpPr/>
          <p:nvPr userDrawn="1"/>
        </p:nvSpPr>
        <p:spPr>
          <a:xfrm>
            <a:off x="6951919" y="3367239"/>
            <a:ext cx="1440000" cy="63719"/>
          </a:xfrm>
          <a:prstGeom prst="round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34" name="Rectangle: Rounded Corners 33">
            <a:extLst>
              <a:ext uri="{FF2B5EF4-FFF2-40B4-BE49-F238E27FC236}">
                <a16:creationId xmlns:a16="http://schemas.microsoft.com/office/drawing/2014/main" id="{190388D1-4ABA-43E8-8E23-29EE83F359AF}"/>
              </a:ext>
            </a:extLst>
          </p:cNvPr>
          <p:cNvSpPr/>
          <p:nvPr userDrawn="1"/>
        </p:nvSpPr>
        <p:spPr>
          <a:xfrm>
            <a:off x="0" y="3367240"/>
            <a:ext cx="3737834" cy="54614"/>
          </a:xfrm>
          <a:prstGeom prst="round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35" name="Rectangle: Rounded Corners 34">
            <a:extLst>
              <a:ext uri="{FF2B5EF4-FFF2-40B4-BE49-F238E27FC236}">
                <a16:creationId xmlns:a16="http://schemas.microsoft.com/office/drawing/2014/main" id="{C346ECC8-FA36-4EEC-8F21-F4D968434C50}"/>
              </a:ext>
            </a:extLst>
          </p:cNvPr>
          <p:cNvSpPr/>
          <p:nvPr userDrawn="1"/>
        </p:nvSpPr>
        <p:spPr>
          <a:xfrm>
            <a:off x="4124748" y="3367239"/>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36" name="Rectangle: Rounded Corners 35">
            <a:extLst>
              <a:ext uri="{FF2B5EF4-FFF2-40B4-BE49-F238E27FC236}">
                <a16:creationId xmlns:a16="http://schemas.microsoft.com/office/drawing/2014/main" id="{222A6C35-9D92-4078-B079-43F68A95148F}"/>
              </a:ext>
            </a:extLst>
          </p:cNvPr>
          <p:cNvSpPr/>
          <p:nvPr userDrawn="1"/>
        </p:nvSpPr>
        <p:spPr>
          <a:xfrm>
            <a:off x="5753187" y="3367239"/>
            <a:ext cx="1440000" cy="63719"/>
          </a:xfrm>
          <a:prstGeom prst="round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37" name="Group 36">
            <a:extLst>
              <a:ext uri="{FF2B5EF4-FFF2-40B4-BE49-F238E27FC236}">
                <a16:creationId xmlns:a16="http://schemas.microsoft.com/office/drawing/2014/main" id="{BF5A71AE-2099-4F4E-9ED3-44EDFB74CF68}"/>
              </a:ext>
            </a:extLst>
          </p:cNvPr>
          <p:cNvGrpSpPr/>
          <p:nvPr userDrawn="1"/>
        </p:nvGrpSpPr>
        <p:grpSpPr>
          <a:xfrm>
            <a:off x="1447762" y="2892136"/>
            <a:ext cx="1013924" cy="1013924"/>
            <a:chOff x="3930645" y="2386942"/>
            <a:chExt cx="1632935" cy="1632935"/>
          </a:xfrm>
        </p:grpSpPr>
        <p:grpSp>
          <p:nvGrpSpPr>
            <p:cNvPr id="38" name="Group 37">
              <a:extLst>
                <a:ext uri="{FF2B5EF4-FFF2-40B4-BE49-F238E27FC236}">
                  <a16:creationId xmlns:a16="http://schemas.microsoft.com/office/drawing/2014/main" id="{409EDA5B-77D0-47C0-AD2B-133D8EBA24B9}"/>
                </a:ext>
              </a:extLst>
            </p:cNvPr>
            <p:cNvGrpSpPr/>
            <p:nvPr/>
          </p:nvGrpSpPr>
          <p:grpSpPr>
            <a:xfrm>
              <a:off x="3930645" y="2386942"/>
              <a:ext cx="1632935" cy="1632935"/>
              <a:chOff x="4069862" y="2247004"/>
              <a:chExt cx="1705284" cy="1705284"/>
            </a:xfrm>
          </p:grpSpPr>
          <p:sp>
            <p:nvSpPr>
              <p:cNvPr id="50" name="Oval 49">
                <a:extLst>
                  <a:ext uri="{FF2B5EF4-FFF2-40B4-BE49-F238E27FC236}">
                    <a16:creationId xmlns:a16="http://schemas.microsoft.com/office/drawing/2014/main" id="{355CD0D0-FC82-4AF7-AA8D-C52AA12DF0F3}"/>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51" name="Partial Circle 50">
                <a:extLst>
                  <a:ext uri="{FF2B5EF4-FFF2-40B4-BE49-F238E27FC236}">
                    <a16:creationId xmlns:a16="http://schemas.microsoft.com/office/drawing/2014/main" id="{B071761A-7DE1-4B7D-843E-56859655218C}"/>
                  </a:ext>
                </a:extLst>
              </p:cNvPr>
              <p:cNvSpPr/>
              <p:nvPr/>
            </p:nvSpPr>
            <p:spPr>
              <a:xfrm rot="16200000">
                <a:off x="4069863" y="2247005"/>
                <a:ext cx="1705283" cy="1705283"/>
              </a:xfrm>
              <a:prstGeom prst="pie">
                <a:avLst>
                  <a:gd name="adj1" fmla="val 0"/>
                  <a:gd name="adj2" fmla="val 1078268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39" name="Oval 38">
              <a:extLst>
                <a:ext uri="{FF2B5EF4-FFF2-40B4-BE49-F238E27FC236}">
                  <a16:creationId xmlns:a16="http://schemas.microsoft.com/office/drawing/2014/main" id="{1CC3788B-9ACF-4BAC-AC5C-FDE7BA91A60E}"/>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nvGrpSpPr>
          <p:cNvPr id="52" name="Group 51">
            <a:extLst>
              <a:ext uri="{FF2B5EF4-FFF2-40B4-BE49-F238E27FC236}">
                <a16:creationId xmlns:a16="http://schemas.microsoft.com/office/drawing/2014/main" id="{1170A6E1-2754-4215-9A0D-3D204148E187}"/>
              </a:ext>
            </a:extLst>
          </p:cNvPr>
          <p:cNvGrpSpPr/>
          <p:nvPr userDrawn="1"/>
        </p:nvGrpSpPr>
        <p:grpSpPr>
          <a:xfrm>
            <a:off x="3111589" y="2892136"/>
            <a:ext cx="1013924" cy="1013924"/>
            <a:chOff x="3930645" y="2386942"/>
            <a:chExt cx="1632935" cy="1632935"/>
          </a:xfrm>
        </p:grpSpPr>
        <p:grpSp>
          <p:nvGrpSpPr>
            <p:cNvPr id="55" name="Group 54">
              <a:extLst>
                <a:ext uri="{FF2B5EF4-FFF2-40B4-BE49-F238E27FC236}">
                  <a16:creationId xmlns:a16="http://schemas.microsoft.com/office/drawing/2014/main" id="{A8DBC469-1869-4E53-BF0D-C5F016A4088D}"/>
                </a:ext>
              </a:extLst>
            </p:cNvPr>
            <p:cNvGrpSpPr/>
            <p:nvPr/>
          </p:nvGrpSpPr>
          <p:grpSpPr>
            <a:xfrm>
              <a:off x="3930645" y="2386942"/>
              <a:ext cx="1632935" cy="1632935"/>
              <a:chOff x="4069862" y="2247004"/>
              <a:chExt cx="1705284" cy="1705284"/>
            </a:xfrm>
          </p:grpSpPr>
          <p:sp>
            <p:nvSpPr>
              <p:cNvPr id="60" name="Oval 59">
                <a:extLst>
                  <a:ext uri="{FF2B5EF4-FFF2-40B4-BE49-F238E27FC236}">
                    <a16:creationId xmlns:a16="http://schemas.microsoft.com/office/drawing/2014/main" id="{422A2B02-E7F4-45CE-870E-C9A2AC4A255A}"/>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61" name="Partial Circle 60">
                <a:extLst>
                  <a:ext uri="{FF2B5EF4-FFF2-40B4-BE49-F238E27FC236}">
                    <a16:creationId xmlns:a16="http://schemas.microsoft.com/office/drawing/2014/main" id="{1A6A354D-27F8-491E-8D1A-5C9B9FBE1BF4}"/>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57" name="Oval 56">
              <a:extLst>
                <a:ext uri="{FF2B5EF4-FFF2-40B4-BE49-F238E27FC236}">
                  <a16:creationId xmlns:a16="http://schemas.microsoft.com/office/drawing/2014/main" id="{9EAEC7B8-7F69-4DE5-912F-3EE0A9B7755D}"/>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nvGrpSpPr>
          <p:cNvPr id="62" name="Group 61">
            <a:extLst>
              <a:ext uri="{FF2B5EF4-FFF2-40B4-BE49-F238E27FC236}">
                <a16:creationId xmlns:a16="http://schemas.microsoft.com/office/drawing/2014/main" id="{47DA06F6-CCED-4B83-82DD-EA4ECAF3781A}"/>
              </a:ext>
            </a:extLst>
          </p:cNvPr>
          <p:cNvGrpSpPr/>
          <p:nvPr userDrawn="1"/>
        </p:nvGrpSpPr>
        <p:grpSpPr>
          <a:xfrm>
            <a:off x="4773958" y="2892136"/>
            <a:ext cx="1013924" cy="1013924"/>
            <a:chOff x="3930645" y="2386942"/>
            <a:chExt cx="1632935" cy="1632935"/>
          </a:xfrm>
        </p:grpSpPr>
        <p:grpSp>
          <p:nvGrpSpPr>
            <p:cNvPr id="63" name="Group 62">
              <a:extLst>
                <a:ext uri="{FF2B5EF4-FFF2-40B4-BE49-F238E27FC236}">
                  <a16:creationId xmlns:a16="http://schemas.microsoft.com/office/drawing/2014/main" id="{459C64C8-84DE-4385-9FC8-D0BA72F57CEA}"/>
                </a:ext>
              </a:extLst>
            </p:cNvPr>
            <p:cNvGrpSpPr/>
            <p:nvPr/>
          </p:nvGrpSpPr>
          <p:grpSpPr>
            <a:xfrm>
              <a:off x="3930645" y="2386942"/>
              <a:ext cx="1632935" cy="1632935"/>
              <a:chOff x="4069862" y="2247004"/>
              <a:chExt cx="1705284" cy="1705284"/>
            </a:xfrm>
          </p:grpSpPr>
          <p:sp>
            <p:nvSpPr>
              <p:cNvPr id="65" name="Oval 64">
                <a:extLst>
                  <a:ext uri="{FF2B5EF4-FFF2-40B4-BE49-F238E27FC236}">
                    <a16:creationId xmlns:a16="http://schemas.microsoft.com/office/drawing/2014/main" id="{98271DED-1D62-4150-9B8F-BB8A05A92665}"/>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66" name="Partial Circle 65">
                <a:extLst>
                  <a:ext uri="{FF2B5EF4-FFF2-40B4-BE49-F238E27FC236}">
                    <a16:creationId xmlns:a16="http://schemas.microsoft.com/office/drawing/2014/main" id="{63FD4AFE-9A94-4D68-9322-DE6AEBB70115}"/>
                  </a:ext>
                </a:extLst>
              </p:cNvPr>
              <p:cNvSpPr/>
              <p:nvPr/>
            </p:nvSpPr>
            <p:spPr>
              <a:xfrm rot="16200000">
                <a:off x="4069863" y="2247005"/>
                <a:ext cx="1705283" cy="1705283"/>
              </a:xfrm>
              <a:prstGeom prst="pie">
                <a:avLst>
                  <a:gd name="adj1" fmla="val 0"/>
                  <a:gd name="adj2" fmla="val 1078268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64" name="Oval 63">
              <a:extLst>
                <a:ext uri="{FF2B5EF4-FFF2-40B4-BE49-F238E27FC236}">
                  <a16:creationId xmlns:a16="http://schemas.microsoft.com/office/drawing/2014/main" id="{DABF4CEA-64CE-4128-9483-E3852883674B}"/>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nvGrpSpPr>
          <p:cNvPr id="73" name="Group 72">
            <a:extLst>
              <a:ext uri="{FF2B5EF4-FFF2-40B4-BE49-F238E27FC236}">
                <a16:creationId xmlns:a16="http://schemas.microsoft.com/office/drawing/2014/main" id="{10CA044B-1F68-4AA7-BE6C-EAD31B5F2218}"/>
              </a:ext>
            </a:extLst>
          </p:cNvPr>
          <p:cNvGrpSpPr/>
          <p:nvPr userDrawn="1"/>
        </p:nvGrpSpPr>
        <p:grpSpPr>
          <a:xfrm>
            <a:off x="6435877" y="2892136"/>
            <a:ext cx="1013924" cy="1013924"/>
            <a:chOff x="3930645" y="2386942"/>
            <a:chExt cx="1632935" cy="1632935"/>
          </a:xfrm>
        </p:grpSpPr>
        <p:grpSp>
          <p:nvGrpSpPr>
            <p:cNvPr id="76" name="Group 75">
              <a:extLst>
                <a:ext uri="{FF2B5EF4-FFF2-40B4-BE49-F238E27FC236}">
                  <a16:creationId xmlns:a16="http://schemas.microsoft.com/office/drawing/2014/main" id="{ECB956AE-8456-47E6-B438-41E759393335}"/>
                </a:ext>
              </a:extLst>
            </p:cNvPr>
            <p:cNvGrpSpPr/>
            <p:nvPr/>
          </p:nvGrpSpPr>
          <p:grpSpPr>
            <a:xfrm>
              <a:off x="3930645" y="2386942"/>
              <a:ext cx="1632935" cy="1632935"/>
              <a:chOff x="4069862" y="2247004"/>
              <a:chExt cx="1705284" cy="1705284"/>
            </a:xfrm>
          </p:grpSpPr>
          <p:sp>
            <p:nvSpPr>
              <p:cNvPr id="79" name="Oval 78">
                <a:extLst>
                  <a:ext uri="{FF2B5EF4-FFF2-40B4-BE49-F238E27FC236}">
                    <a16:creationId xmlns:a16="http://schemas.microsoft.com/office/drawing/2014/main" id="{A1FF3CDD-B60F-41C2-8804-DBD7B85ED06C}"/>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80" name="Partial Circle 79">
                <a:extLst>
                  <a:ext uri="{FF2B5EF4-FFF2-40B4-BE49-F238E27FC236}">
                    <a16:creationId xmlns:a16="http://schemas.microsoft.com/office/drawing/2014/main" id="{5A6A48BE-718A-4768-B16C-75378B250891}"/>
                  </a:ext>
                </a:extLst>
              </p:cNvPr>
              <p:cNvSpPr/>
              <p:nvPr/>
            </p:nvSpPr>
            <p:spPr>
              <a:xfrm rot="16200000">
                <a:off x="4069863" y="2247005"/>
                <a:ext cx="1705283" cy="1705283"/>
              </a:xfrm>
              <a:prstGeom prst="pie">
                <a:avLst>
                  <a:gd name="adj1" fmla="val 0"/>
                  <a:gd name="adj2" fmla="val 1078268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78" name="Oval 77">
              <a:extLst>
                <a:ext uri="{FF2B5EF4-FFF2-40B4-BE49-F238E27FC236}">
                  <a16:creationId xmlns:a16="http://schemas.microsoft.com/office/drawing/2014/main" id="{2557CBDA-3466-4914-8C31-037348C49170}"/>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nvGrpSpPr>
          <p:cNvPr id="81" name="Group 80">
            <a:extLst>
              <a:ext uri="{FF2B5EF4-FFF2-40B4-BE49-F238E27FC236}">
                <a16:creationId xmlns:a16="http://schemas.microsoft.com/office/drawing/2014/main" id="{0D5511E9-C3C1-4598-BD49-99162B7F30E9}"/>
              </a:ext>
            </a:extLst>
          </p:cNvPr>
          <p:cNvGrpSpPr/>
          <p:nvPr userDrawn="1"/>
        </p:nvGrpSpPr>
        <p:grpSpPr>
          <a:xfrm>
            <a:off x="8096261" y="2892136"/>
            <a:ext cx="1013924" cy="1013924"/>
            <a:chOff x="3930645" y="2386942"/>
            <a:chExt cx="1632935" cy="1632935"/>
          </a:xfrm>
        </p:grpSpPr>
        <p:grpSp>
          <p:nvGrpSpPr>
            <p:cNvPr id="82" name="Group 81">
              <a:extLst>
                <a:ext uri="{FF2B5EF4-FFF2-40B4-BE49-F238E27FC236}">
                  <a16:creationId xmlns:a16="http://schemas.microsoft.com/office/drawing/2014/main" id="{646342ED-582E-4AEF-8FB4-BEA8605B4176}"/>
                </a:ext>
              </a:extLst>
            </p:cNvPr>
            <p:cNvGrpSpPr/>
            <p:nvPr/>
          </p:nvGrpSpPr>
          <p:grpSpPr>
            <a:xfrm>
              <a:off x="3930645" y="2386942"/>
              <a:ext cx="1632935" cy="1632935"/>
              <a:chOff x="4069862" y="2247004"/>
              <a:chExt cx="1705284" cy="1705284"/>
            </a:xfrm>
          </p:grpSpPr>
          <p:sp>
            <p:nvSpPr>
              <p:cNvPr id="84" name="Oval 83">
                <a:extLst>
                  <a:ext uri="{FF2B5EF4-FFF2-40B4-BE49-F238E27FC236}">
                    <a16:creationId xmlns:a16="http://schemas.microsoft.com/office/drawing/2014/main" id="{91F2F982-B591-4029-A083-7B564E6C3D7C}"/>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85" name="Partial Circle 84">
                <a:extLst>
                  <a:ext uri="{FF2B5EF4-FFF2-40B4-BE49-F238E27FC236}">
                    <a16:creationId xmlns:a16="http://schemas.microsoft.com/office/drawing/2014/main" id="{148E5C02-FAD9-4A10-883B-69C4080CEEC1}"/>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83" name="Oval 82">
              <a:extLst>
                <a:ext uri="{FF2B5EF4-FFF2-40B4-BE49-F238E27FC236}">
                  <a16:creationId xmlns:a16="http://schemas.microsoft.com/office/drawing/2014/main" id="{18B8D1EE-66D5-4D39-8677-DD502EA959D2}"/>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nvGrpSpPr>
          <p:cNvPr id="86" name="Group 85">
            <a:extLst>
              <a:ext uri="{FF2B5EF4-FFF2-40B4-BE49-F238E27FC236}">
                <a16:creationId xmlns:a16="http://schemas.microsoft.com/office/drawing/2014/main" id="{76EC6C50-3A8C-49DB-97F2-512F547773A0}"/>
              </a:ext>
            </a:extLst>
          </p:cNvPr>
          <p:cNvGrpSpPr/>
          <p:nvPr userDrawn="1"/>
        </p:nvGrpSpPr>
        <p:grpSpPr>
          <a:xfrm>
            <a:off x="9760930" y="2892136"/>
            <a:ext cx="1013924" cy="1013924"/>
            <a:chOff x="3930645" y="2386942"/>
            <a:chExt cx="1632935" cy="1632935"/>
          </a:xfrm>
        </p:grpSpPr>
        <p:grpSp>
          <p:nvGrpSpPr>
            <p:cNvPr id="87" name="Group 86">
              <a:extLst>
                <a:ext uri="{FF2B5EF4-FFF2-40B4-BE49-F238E27FC236}">
                  <a16:creationId xmlns:a16="http://schemas.microsoft.com/office/drawing/2014/main" id="{95A0632F-C001-476C-9C23-79DC1393876B}"/>
                </a:ext>
              </a:extLst>
            </p:cNvPr>
            <p:cNvGrpSpPr/>
            <p:nvPr/>
          </p:nvGrpSpPr>
          <p:grpSpPr>
            <a:xfrm>
              <a:off x="3930645" y="2386942"/>
              <a:ext cx="1632935" cy="1632935"/>
              <a:chOff x="4069862" y="2247004"/>
              <a:chExt cx="1705284" cy="1705284"/>
            </a:xfrm>
          </p:grpSpPr>
          <p:sp>
            <p:nvSpPr>
              <p:cNvPr id="89" name="Oval 88">
                <a:extLst>
                  <a:ext uri="{FF2B5EF4-FFF2-40B4-BE49-F238E27FC236}">
                    <a16:creationId xmlns:a16="http://schemas.microsoft.com/office/drawing/2014/main" id="{8065576A-2142-4FF0-B381-15C53AB8BE55}"/>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90" name="Partial Circle 89">
                <a:extLst>
                  <a:ext uri="{FF2B5EF4-FFF2-40B4-BE49-F238E27FC236}">
                    <a16:creationId xmlns:a16="http://schemas.microsoft.com/office/drawing/2014/main" id="{ACB85E13-1A9E-4D47-8C14-5FB4E745181D}"/>
                  </a:ext>
                </a:extLst>
              </p:cNvPr>
              <p:cNvSpPr/>
              <p:nvPr/>
            </p:nvSpPr>
            <p:spPr>
              <a:xfrm rot="16200000">
                <a:off x="4069863" y="2247005"/>
                <a:ext cx="1705283" cy="1705283"/>
              </a:xfrm>
              <a:prstGeom prst="pie">
                <a:avLst>
                  <a:gd name="adj1" fmla="val 0"/>
                  <a:gd name="adj2" fmla="val 1078268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88" name="Oval 87">
              <a:extLst>
                <a:ext uri="{FF2B5EF4-FFF2-40B4-BE49-F238E27FC236}">
                  <a16:creationId xmlns:a16="http://schemas.microsoft.com/office/drawing/2014/main" id="{53E8879D-CB95-4B50-A860-75D541BD28FD}"/>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103" name="Rectangle: Rounded Corners 102">
            <a:extLst>
              <a:ext uri="{FF2B5EF4-FFF2-40B4-BE49-F238E27FC236}">
                <a16:creationId xmlns:a16="http://schemas.microsoft.com/office/drawing/2014/main" id="{5078BFB2-7EC5-44B8-B1DC-51EF92A36B44}"/>
              </a:ext>
            </a:extLst>
          </p:cNvPr>
          <p:cNvSpPr/>
          <p:nvPr userDrawn="1"/>
        </p:nvSpPr>
        <p:spPr>
          <a:xfrm rot="5400000">
            <a:off x="1769993" y="2734892"/>
            <a:ext cx="360000" cy="63719"/>
          </a:xfrm>
          <a:prstGeom prst="round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104" name="Rectangle: Rounded Corners 103">
            <a:extLst>
              <a:ext uri="{FF2B5EF4-FFF2-40B4-BE49-F238E27FC236}">
                <a16:creationId xmlns:a16="http://schemas.microsoft.com/office/drawing/2014/main" id="{A1EA911E-DA8D-4481-A68E-2D383F7D9291}"/>
              </a:ext>
            </a:extLst>
          </p:cNvPr>
          <p:cNvSpPr/>
          <p:nvPr userDrawn="1"/>
        </p:nvSpPr>
        <p:spPr>
          <a:xfrm rot="5400000">
            <a:off x="3443983" y="3995035"/>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107" name="Rectangle: Rounded Corners 106">
            <a:extLst>
              <a:ext uri="{FF2B5EF4-FFF2-40B4-BE49-F238E27FC236}">
                <a16:creationId xmlns:a16="http://schemas.microsoft.com/office/drawing/2014/main" id="{C3C659E5-E4D7-4044-ADF6-89C84F4B07C7}"/>
              </a:ext>
            </a:extLst>
          </p:cNvPr>
          <p:cNvSpPr/>
          <p:nvPr userDrawn="1"/>
        </p:nvSpPr>
        <p:spPr>
          <a:xfrm rot="5400000">
            <a:off x="6771917" y="3995035"/>
            <a:ext cx="360000" cy="63719"/>
          </a:xfrm>
          <a:prstGeom prst="round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109" name="Rectangle: Rounded Corners 108">
            <a:extLst>
              <a:ext uri="{FF2B5EF4-FFF2-40B4-BE49-F238E27FC236}">
                <a16:creationId xmlns:a16="http://schemas.microsoft.com/office/drawing/2014/main" id="{8EC33E9B-1044-4933-A87F-77B7284DD5C6}"/>
              </a:ext>
            </a:extLst>
          </p:cNvPr>
          <p:cNvSpPr/>
          <p:nvPr userDrawn="1"/>
        </p:nvSpPr>
        <p:spPr>
          <a:xfrm rot="5400000">
            <a:off x="5097216" y="2734892"/>
            <a:ext cx="360000" cy="63719"/>
          </a:xfrm>
          <a:prstGeom prst="round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110" name="Rectangle: Rounded Corners 109">
            <a:extLst>
              <a:ext uri="{FF2B5EF4-FFF2-40B4-BE49-F238E27FC236}">
                <a16:creationId xmlns:a16="http://schemas.microsoft.com/office/drawing/2014/main" id="{95D21D2F-B905-4EAF-9602-08A30EAFC665}"/>
              </a:ext>
            </a:extLst>
          </p:cNvPr>
          <p:cNvSpPr/>
          <p:nvPr userDrawn="1"/>
        </p:nvSpPr>
        <p:spPr>
          <a:xfrm rot="5400000">
            <a:off x="10093995" y="3995035"/>
            <a:ext cx="360000" cy="63719"/>
          </a:xfrm>
          <a:prstGeom prst="round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113" name="Rectangle: Rounded Corners 112">
            <a:extLst>
              <a:ext uri="{FF2B5EF4-FFF2-40B4-BE49-F238E27FC236}">
                <a16:creationId xmlns:a16="http://schemas.microsoft.com/office/drawing/2014/main" id="{759E10D3-60AF-4CA8-98DB-2316AB1CF168}"/>
              </a:ext>
            </a:extLst>
          </p:cNvPr>
          <p:cNvSpPr/>
          <p:nvPr userDrawn="1"/>
        </p:nvSpPr>
        <p:spPr>
          <a:xfrm rot="5400000">
            <a:off x="8427935" y="2734892"/>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9" name="Text Placeholder 8">
            <a:extLst>
              <a:ext uri="{FF2B5EF4-FFF2-40B4-BE49-F238E27FC236}">
                <a16:creationId xmlns:a16="http://schemas.microsoft.com/office/drawing/2014/main" id="{86BEBA0A-17BE-465B-AF39-9526B5C4581C}"/>
              </a:ext>
            </a:extLst>
          </p:cNvPr>
          <p:cNvSpPr>
            <a:spLocks noGrp="1"/>
          </p:cNvSpPr>
          <p:nvPr>
            <p:ph type="body" sz="quarter" idx="13" hasCustomPrompt="1"/>
          </p:nvPr>
        </p:nvSpPr>
        <p:spPr>
          <a:xfrm>
            <a:off x="1443453" y="3249631"/>
            <a:ext cx="1013081" cy="296167"/>
          </a:xfrm>
          <a:prstGeom prst="rect">
            <a:avLst/>
          </a:prstGeom>
        </p:spPr>
        <p:txBody>
          <a:bodyPr anchor="ctr"/>
          <a:lstStyle>
            <a:lvl1pPr marL="0" indent="0" algn="ctr">
              <a:buNone/>
              <a:defRPr sz="1600">
                <a:latin typeface="+mj-lt"/>
              </a:defRPr>
            </a:lvl1pPr>
          </a:lstStyle>
          <a:p>
            <a:pPr lvl="0"/>
            <a:r>
              <a:rPr lang="en-US" noProof="0"/>
              <a:t>Year</a:t>
            </a:r>
          </a:p>
        </p:txBody>
      </p:sp>
      <p:sp>
        <p:nvSpPr>
          <p:cNvPr id="117" name="Text Placeholder 8">
            <a:extLst>
              <a:ext uri="{FF2B5EF4-FFF2-40B4-BE49-F238E27FC236}">
                <a16:creationId xmlns:a16="http://schemas.microsoft.com/office/drawing/2014/main" id="{B4078956-6693-4DAD-A061-5F626060AA65}"/>
              </a:ext>
            </a:extLst>
          </p:cNvPr>
          <p:cNvSpPr>
            <a:spLocks noGrp="1"/>
          </p:cNvSpPr>
          <p:nvPr>
            <p:ph type="body" sz="quarter" idx="14" hasCustomPrompt="1"/>
          </p:nvPr>
        </p:nvSpPr>
        <p:spPr>
          <a:xfrm>
            <a:off x="3117443" y="3249631"/>
            <a:ext cx="1013081" cy="296167"/>
          </a:xfrm>
          <a:prstGeom prst="rect">
            <a:avLst/>
          </a:prstGeom>
        </p:spPr>
        <p:txBody>
          <a:bodyPr anchor="ctr"/>
          <a:lstStyle>
            <a:lvl1pPr marL="0" indent="0" algn="ctr">
              <a:buNone/>
              <a:defRPr sz="1600">
                <a:latin typeface="+mj-lt"/>
              </a:defRPr>
            </a:lvl1pPr>
          </a:lstStyle>
          <a:p>
            <a:pPr lvl="0"/>
            <a:r>
              <a:rPr lang="en-US" noProof="0"/>
              <a:t>Year</a:t>
            </a:r>
          </a:p>
        </p:txBody>
      </p:sp>
      <p:sp>
        <p:nvSpPr>
          <p:cNvPr id="118" name="Text Placeholder 8">
            <a:extLst>
              <a:ext uri="{FF2B5EF4-FFF2-40B4-BE49-F238E27FC236}">
                <a16:creationId xmlns:a16="http://schemas.microsoft.com/office/drawing/2014/main" id="{7B19370E-A42B-4C37-BDB2-F021F8C56CF5}"/>
              </a:ext>
            </a:extLst>
          </p:cNvPr>
          <p:cNvSpPr>
            <a:spLocks noGrp="1"/>
          </p:cNvSpPr>
          <p:nvPr>
            <p:ph type="body" sz="quarter" idx="15" hasCustomPrompt="1"/>
          </p:nvPr>
        </p:nvSpPr>
        <p:spPr>
          <a:xfrm>
            <a:off x="4770676" y="3249631"/>
            <a:ext cx="1013081" cy="296167"/>
          </a:xfrm>
          <a:prstGeom prst="rect">
            <a:avLst/>
          </a:prstGeom>
        </p:spPr>
        <p:txBody>
          <a:bodyPr anchor="ctr"/>
          <a:lstStyle>
            <a:lvl1pPr marL="0" indent="0" algn="ctr">
              <a:buNone/>
              <a:defRPr sz="1600">
                <a:latin typeface="+mj-lt"/>
              </a:defRPr>
            </a:lvl1pPr>
          </a:lstStyle>
          <a:p>
            <a:pPr lvl="0"/>
            <a:r>
              <a:rPr lang="en-US" noProof="0"/>
              <a:t>Year</a:t>
            </a:r>
          </a:p>
        </p:txBody>
      </p:sp>
      <p:sp>
        <p:nvSpPr>
          <p:cNvPr id="119" name="Text Placeholder 8">
            <a:extLst>
              <a:ext uri="{FF2B5EF4-FFF2-40B4-BE49-F238E27FC236}">
                <a16:creationId xmlns:a16="http://schemas.microsoft.com/office/drawing/2014/main" id="{D152FED7-64F8-4E60-99CD-51834D529475}"/>
              </a:ext>
            </a:extLst>
          </p:cNvPr>
          <p:cNvSpPr>
            <a:spLocks noGrp="1"/>
          </p:cNvSpPr>
          <p:nvPr>
            <p:ph type="body" sz="quarter" idx="16" hasCustomPrompt="1"/>
          </p:nvPr>
        </p:nvSpPr>
        <p:spPr>
          <a:xfrm>
            <a:off x="6445377" y="3249631"/>
            <a:ext cx="1013081" cy="296167"/>
          </a:xfrm>
          <a:prstGeom prst="rect">
            <a:avLst/>
          </a:prstGeom>
        </p:spPr>
        <p:txBody>
          <a:bodyPr anchor="ctr"/>
          <a:lstStyle>
            <a:lvl1pPr marL="0" indent="0" algn="ctr">
              <a:buNone/>
              <a:defRPr sz="1600">
                <a:latin typeface="+mj-lt"/>
              </a:defRPr>
            </a:lvl1pPr>
          </a:lstStyle>
          <a:p>
            <a:pPr lvl="0"/>
            <a:r>
              <a:rPr lang="en-US" noProof="0"/>
              <a:t>Year</a:t>
            </a:r>
          </a:p>
        </p:txBody>
      </p:sp>
      <p:sp>
        <p:nvSpPr>
          <p:cNvPr id="120" name="Text Placeholder 8">
            <a:extLst>
              <a:ext uri="{FF2B5EF4-FFF2-40B4-BE49-F238E27FC236}">
                <a16:creationId xmlns:a16="http://schemas.microsoft.com/office/drawing/2014/main" id="{471A8F96-ABC4-4E2C-BB56-0C113B152612}"/>
              </a:ext>
            </a:extLst>
          </p:cNvPr>
          <p:cNvSpPr>
            <a:spLocks noGrp="1"/>
          </p:cNvSpPr>
          <p:nvPr>
            <p:ph type="body" sz="quarter" idx="17" hasCustomPrompt="1"/>
          </p:nvPr>
        </p:nvSpPr>
        <p:spPr>
          <a:xfrm>
            <a:off x="8101395" y="3249631"/>
            <a:ext cx="1013081" cy="296167"/>
          </a:xfrm>
          <a:prstGeom prst="rect">
            <a:avLst/>
          </a:prstGeom>
        </p:spPr>
        <p:txBody>
          <a:bodyPr anchor="ctr"/>
          <a:lstStyle>
            <a:lvl1pPr marL="0" indent="0" algn="ctr">
              <a:buNone/>
              <a:defRPr sz="1600">
                <a:latin typeface="+mj-lt"/>
              </a:defRPr>
            </a:lvl1pPr>
          </a:lstStyle>
          <a:p>
            <a:pPr lvl="0"/>
            <a:r>
              <a:rPr lang="en-US" noProof="0"/>
              <a:t>Year</a:t>
            </a:r>
          </a:p>
        </p:txBody>
      </p:sp>
      <p:sp>
        <p:nvSpPr>
          <p:cNvPr id="121" name="Text Placeholder 8">
            <a:extLst>
              <a:ext uri="{FF2B5EF4-FFF2-40B4-BE49-F238E27FC236}">
                <a16:creationId xmlns:a16="http://schemas.microsoft.com/office/drawing/2014/main" id="{D1907BA3-EE44-4605-9625-F29D300DD0FC}"/>
              </a:ext>
            </a:extLst>
          </p:cNvPr>
          <p:cNvSpPr>
            <a:spLocks noGrp="1"/>
          </p:cNvSpPr>
          <p:nvPr>
            <p:ph type="body" sz="quarter" idx="18" hasCustomPrompt="1"/>
          </p:nvPr>
        </p:nvSpPr>
        <p:spPr>
          <a:xfrm>
            <a:off x="9767455" y="3249631"/>
            <a:ext cx="1013081" cy="296167"/>
          </a:xfrm>
          <a:prstGeom prst="rect">
            <a:avLst/>
          </a:prstGeom>
        </p:spPr>
        <p:txBody>
          <a:bodyPr anchor="ctr"/>
          <a:lstStyle>
            <a:lvl1pPr marL="0" indent="0" algn="ctr">
              <a:buNone/>
              <a:defRPr sz="1600">
                <a:latin typeface="+mj-lt"/>
              </a:defRPr>
            </a:lvl1pPr>
          </a:lstStyle>
          <a:p>
            <a:pPr lvl="0"/>
            <a:r>
              <a:rPr lang="en-US" noProof="0"/>
              <a:t>Year</a:t>
            </a:r>
          </a:p>
        </p:txBody>
      </p:sp>
      <p:sp>
        <p:nvSpPr>
          <p:cNvPr id="123" name="Text Placeholder 8">
            <a:extLst>
              <a:ext uri="{FF2B5EF4-FFF2-40B4-BE49-F238E27FC236}">
                <a16:creationId xmlns:a16="http://schemas.microsoft.com/office/drawing/2014/main" id="{6F511346-33D8-46F0-BCD1-F95AE0869595}"/>
              </a:ext>
            </a:extLst>
          </p:cNvPr>
          <p:cNvSpPr>
            <a:spLocks noGrp="1"/>
          </p:cNvSpPr>
          <p:nvPr>
            <p:ph type="body" sz="quarter" idx="20" hasCustomPrompt="1"/>
          </p:nvPr>
        </p:nvSpPr>
        <p:spPr>
          <a:xfrm>
            <a:off x="2751447" y="4381161"/>
            <a:ext cx="1734206" cy="846508"/>
          </a:xfrm>
          <a:prstGeom prst="rect">
            <a:avLst/>
          </a:prstGeom>
        </p:spPr>
        <p:txBody>
          <a:bodyPr/>
          <a:lstStyle>
            <a:lvl1pPr marL="0" indent="0" algn="ctr">
              <a:lnSpc>
                <a:spcPct val="100000"/>
              </a:lnSpc>
              <a:buNone/>
              <a:defRPr sz="1400">
                <a:latin typeface="+mn-lt"/>
              </a:defRPr>
            </a:lvl1pPr>
          </a:lstStyle>
          <a:p>
            <a:pPr lvl="0"/>
            <a:r>
              <a:rPr lang="en-US" noProof="0"/>
              <a:t>Description</a:t>
            </a:r>
          </a:p>
        </p:txBody>
      </p:sp>
      <p:sp>
        <p:nvSpPr>
          <p:cNvPr id="125" name="Text Placeholder 8">
            <a:extLst>
              <a:ext uri="{FF2B5EF4-FFF2-40B4-BE49-F238E27FC236}">
                <a16:creationId xmlns:a16="http://schemas.microsoft.com/office/drawing/2014/main" id="{1742F76C-BE53-46ED-992F-E7ED06B77B49}"/>
              </a:ext>
            </a:extLst>
          </p:cNvPr>
          <p:cNvSpPr>
            <a:spLocks noGrp="1"/>
          </p:cNvSpPr>
          <p:nvPr>
            <p:ph type="body" sz="quarter" idx="21" hasCustomPrompt="1"/>
          </p:nvPr>
        </p:nvSpPr>
        <p:spPr>
          <a:xfrm>
            <a:off x="6084814" y="4381161"/>
            <a:ext cx="1734206" cy="846508"/>
          </a:xfrm>
          <a:prstGeom prst="rect">
            <a:avLst/>
          </a:prstGeom>
        </p:spPr>
        <p:txBody>
          <a:bodyPr/>
          <a:lstStyle>
            <a:lvl1pPr marL="0" indent="0" algn="ctr">
              <a:lnSpc>
                <a:spcPct val="100000"/>
              </a:lnSpc>
              <a:buNone/>
              <a:defRPr sz="1400">
                <a:latin typeface="+mn-lt"/>
              </a:defRPr>
            </a:lvl1pPr>
          </a:lstStyle>
          <a:p>
            <a:pPr lvl="0"/>
            <a:r>
              <a:rPr lang="en-US" noProof="0"/>
              <a:t>Description</a:t>
            </a:r>
          </a:p>
        </p:txBody>
      </p:sp>
      <p:sp>
        <p:nvSpPr>
          <p:cNvPr id="126" name="Text Placeholder 8">
            <a:extLst>
              <a:ext uri="{FF2B5EF4-FFF2-40B4-BE49-F238E27FC236}">
                <a16:creationId xmlns:a16="http://schemas.microsoft.com/office/drawing/2014/main" id="{AB813353-7077-4627-AD11-2714BDAA3237}"/>
              </a:ext>
            </a:extLst>
          </p:cNvPr>
          <p:cNvSpPr>
            <a:spLocks noGrp="1"/>
          </p:cNvSpPr>
          <p:nvPr>
            <p:ph type="body" sz="quarter" idx="22" hasCustomPrompt="1"/>
          </p:nvPr>
        </p:nvSpPr>
        <p:spPr>
          <a:xfrm>
            <a:off x="9400788" y="4381161"/>
            <a:ext cx="1734206" cy="846508"/>
          </a:xfrm>
          <a:prstGeom prst="rect">
            <a:avLst/>
          </a:prstGeom>
        </p:spPr>
        <p:txBody>
          <a:bodyPr/>
          <a:lstStyle>
            <a:lvl1pPr marL="0" indent="0" algn="ctr">
              <a:lnSpc>
                <a:spcPct val="100000"/>
              </a:lnSpc>
              <a:buNone/>
              <a:defRPr sz="1400">
                <a:latin typeface="+mn-lt"/>
              </a:defRPr>
            </a:lvl1pPr>
          </a:lstStyle>
          <a:p>
            <a:pPr lvl="0"/>
            <a:r>
              <a:rPr lang="en-US" noProof="0"/>
              <a:t>Description</a:t>
            </a:r>
          </a:p>
        </p:txBody>
      </p:sp>
      <p:sp>
        <p:nvSpPr>
          <p:cNvPr id="127" name="Text Placeholder 8">
            <a:extLst>
              <a:ext uri="{FF2B5EF4-FFF2-40B4-BE49-F238E27FC236}">
                <a16:creationId xmlns:a16="http://schemas.microsoft.com/office/drawing/2014/main" id="{CE03F0E9-BD0A-42A1-93A9-F1B0B3C74F6F}"/>
              </a:ext>
            </a:extLst>
          </p:cNvPr>
          <p:cNvSpPr>
            <a:spLocks noGrp="1"/>
          </p:cNvSpPr>
          <p:nvPr>
            <p:ph type="body" sz="quarter" idx="23" hasCustomPrompt="1"/>
          </p:nvPr>
        </p:nvSpPr>
        <p:spPr>
          <a:xfrm>
            <a:off x="1082890" y="1504406"/>
            <a:ext cx="1734206" cy="846508"/>
          </a:xfrm>
          <a:prstGeom prst="rect">
            <a:avLst/>
          </a:prstGeom>
        </p:spPr>
        <p:txBody>
          <a:bodyPr anchor="b"/>
          <a:lstStyle>
            <a:lvl1pPr marL="0" indent="0" algn="ctr">
              <a:lnSpc>
                <a:spcPct val="100000"/>
              </a:lnSpc>
              <a:buNone/>
              <a:defRPr sz="1400">
                <a:latin typeface="+mn-lt"/>
              </a:defRPr>
            </a:lvl1pPr>
          </a:lstStyle>
          <a:p>
            <a:pPr lvl="0"/>
            <a:r>
              <a:rPr lang="en-US" noProof="0"/>
              <a:t>Description</a:t>
            </a:r>
          </a:p>
        </p:txBody>
      </p:sp>
      <p:sp>
        <p:nvSpPr>
          <p:cNvPr id="129" name="Text Placeholder 8">
            <a:extLst>
              <a:ext uri="{FF2B5EF4-FFF2-40B4-BE49-F238E27FC236}">
                <a16:creationId xmlns:a16="http://schemas.microsoft.com/office/drawing/2014/main" id="{71832854-4D54-4772-9B99-79404311BDB0}"/>
              </a:ext>
            </a:extLst>
          </p:cNvPr>
          <p:cNvSpPr>
            <a:spLocks noGrp="1"/>
          </p:cNvSpPr>
          <p:nvPr>
            <p:ph type="body" sz="quarter" idx="24" hasCustomPrompt="1"/>
          </p:nvPr>
        </p:nvSpPr>
        <p:spPr>
          <a:xfrm>
            <a:off x="4410113" y="1501121"/>
            <a:ext cx="1734206" cy="846508"/>
          </a:xfrm>
          <a:prstGeom prst="rect">
            <a:avLst/>
          </a:prstGeom>
        </p:spPr>
        <p:txBody>
          <a:bodyPr anchor="b"/>
          <a:lstStyle>
            <a:lvl1pPr marL="0" indent="0" algn="ctr">
              <a:lnSpc>
                <a:spcPct val="100000"/>
              </a:lnSpc>
              <a:buNone/>
              <a:defRPr sz="1400">
                <a:latin typeface="+mn-lt"/>
              </a:defRPr>
            </a:lvl1pPr>
          </a:lstStyle>
          <a:p>
            <a:pPr lvl="0"/>
            <a:r>
              <a:rPr lang="en-US" noProof="0"/>
              <a:t>Description</a:t>
            </a:r>
          </a:p>
        </p:txBody>
      </p:sp>
      <p:sp>
        <p:nvSpPr>
          <p:cNvPr id="130" name="Text Placeholder 8">
            <a:extLst>
              <a:ext uri="{FF2B5EF4-FFF2-40B4-BE49-F238E27FC236}">
                <a16:creationId xmlns:a16="http://schemas.microsoft.com/office/drawing/2014/main" id="{828BEA18-E3DE-43AD-B110-0E0686DACE36}"/>
              </a:ext>
            </a:extLst>
          </p:cNvPr>
          <p:cNvSpPr>
            <a:spLocks noGrp="1"/>
          </p:cNvSpPr>
          <p:nvPr>
            <p:ph type="body" sz="quarter" idx="25" hasCustomPrompt="1"/>
          </p:nvPr>
        </p:nvSpPr>
        <p:spPr>
          <a:xfrm>
            <a:off x="7736266" y="1495581"/>
            <a:ext cx="1734206" cy="846508"/>
          </a:xfrm>
          <a:prstGeom prst="rect">
            <a:avLst/>
          </a:prstGeom>
        </p:spPr>
        <p:txBody>
          <a:bodyPr anchor="b"/>
          <a:lstStyle>
            <a:lvl1pPr marL="0" indent="0" algn="ctr">
              <a:lnSpc>
                <a:spcPct val="100000"/>
              </a:lnSpc>
              <a:buNone/>
              <a:defRPr sz="1400">
                <a:latin typeface="+mn-lt"/>
              </a:defRPr>
            </a:lvl1pPr>
          </a:lstStyle>
          <a:p>
            <a:pPr lvl="0"/>
            <a:r>
              <a:rPr lang="en-US" noProof="0"/>
              <a:t>Description</a:t>
            </a:r>
          </a:p>
        </p:txBody>
      </p:sp>
      <p:sp>
        <p:nvSpPr>
          <p:cNvPr id="69" name="Text Placeholder 5">
            <a:extLst>
              <a:ext uri="{FF2B5EF4-FFF2-40B4-BE49-F238E27FC236}">
                <a16:creationId xmlns:a16="http://schemas.microsoft.com/office/drawing/2014/main" id="{79CFA10C-5AEE-4D27-A8A4-DE017662B60C}"/>
              </a:ext>
            </a:extLst>
          </p:cNvPr>
          <p:cNvSpPr>
            <a:spLocks noGrp="1"/>
          </p:cNvSpPr>
          <p:nvPr>
            <p:ph type="body" sz="quarter" idx="27" hasCustomPrompt="1"/>
          </p:nvPr>
        </p:nvSpPr>
        <p:spPr>
          <a:xfrm>
            <a:off x="0" y="1102265"/>
            <a:ext cx="12192000" cy="639762"/>
          </a:xfrm>
          <a:prstGeom prst="rect">
            <a:avLst/>
          </a:prstGeom>
        </p:spPr>
        <p:txBody>
          <a:bodyPr/>
          <a:lstStyle>
            <a:lvl1pPr marL="0" indent="0" algn="ctr">
              <a:buNone/>
              <a:defRPr sz="2400">
                <a:latin typeface="+mj-lt"/>
              </a:defRPr>
            </a:lvl1pPr>
          </a:lstStyle>
          <a:p>
            <a:pPr lvl="0"/>
            <a:r>
              <a:rPr lang="en-US" noProof="0"/>
              <a:t>Title</a:t>
            </a:r>
          </a:p>
        </p:txBody>
      </p:sp>
    </p:spTree>
    <p:extLst>
      <p:ext uri="{BB962C8B-B14F-4D97-AF65-F5344CB8AC3E}">
        <p14:creationId xmlns:p14="http://schemas.microsoft.com/office/powerpoint/2010/main" val="2656063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meline 7 point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B02A151-00B3-432B-AB83-4058A4F729A4}"/>
              </a:ext>
            </a:extLst>
          </p:cNvPr>
          <p:cNvSpPr>
            <a:spLocks noGrp="1"/>
          </p:cNvSpPr>
          <p:nvPr>
            <p:ph type="dt" sz="half" idx="10"/>
          </p:nvPr>
        </p:nvSpPr>
        <p:spPr/>
        <p:txBody>
          <a:bodyPr/>
          <a:lstStyle/>
          <a:p>
            <a:fld id="{671C5949-B6E5-4EF4-8378-E86843A3BECC}"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4204B435-F91B-41E4-A41B-07DDDDA60296}"/>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C471D2D2-72CB-4044-9BB1-C65F054CE822}"/>
              </a:ext>
            </a:extLst>
          </p:cNvPr>
          <p:cNvSpPr>
            <a:spLocks noGrp="1"/>
          </p:cNvSpPr>
          <p:nvPr>
            <p:ph type="sldNum" sz="quarter" idx="12"/>
          </p:nvPr>
        </p:nvSpPr>
        <p:spPr/>
        <p:txBody>
          <a:bodyPr/>
          <a:lstStyle/>
          <a:p>
            <a:fld id="{4186A427-2263-4947-8ADB-92A43561FBD4}" type="slidenum">
              <a:rPr lang="en-US" noProof="0" smtClean="0"/>
              <a:t>‹#›</a:t>
            </a:fld>
            <a:endParaRPr lang="en-US" noProof="0"/>
          </a:p>
        </p:txBody>
      </p:sp>
      <p:sp>
        <p:nvSpPr>
          <p:cNvPr id="30" name="Rectangle: Rounded Corners 29">
            <a:extLst>
              <a:ext uri="{FF2B5EF4-FFF2-40B4-BE49-F238E27FC236}">
                <a16:creationId xmlns:a16="http://schemas.microsoft.com/office/drawing/2014/main" id="{5B75BFC6-612F-4803-AE2A-2EA7A6ABD1C2}"/>
              </a:ext>
            </a:extLst>
          </p:cNvPr>
          <p:cNvSpPr/>
          <p:nvPr userDrawn="1"/>
        </p:nvSpPr>
        <p:spPr>
          <a:xfrm>
            <a:off x="10900855" y="3367239"/>
            <a:ext cx="1291145" cy="61761"/>
          </a:xfrm>
          <a:prstGeom prst="round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31" name="Rectangle: Rounded Corners 30">
            <a:extLst>
              <a:ext uri="{FF2B5EF4-FFF2-40B4-BE49-F238E27FC236}">
                <a16:creationId xmlns:a16="http://schemas.microsoft.com/office/drawing/2014/main" id="{BCD4D844-F481-455C-9C6E-524EBAC2464D}"/>
              </a:ext>
            </a:extLst>
          </p:cNvPr>
          <p:cNvSpPr/>
          <p:nvPr userDrawn="1"/>
        </p:nvSpPr>
        <p:spPr>
          <a:xfrm>
            <a:off x="7829134" y="3367239"/>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32" name="Rectangle: Rounded Corners 31">
            <a:extLst>
              <a:ext uri="{FF2B5EF4-FFF2-40B4-BE49-F238E27FC236}">
                <a16:creationId xmlns:a16="http://schemas.microsoft.com/office/drawing/2014/main" id="{9EBB3F13-A0D3-4B20-9945-05C585EC301B}"/>
              </a:ext>
            </a:extLst>
          </p:cNvPr>
          <p:cNvSpPr/>
          <p:nvPr userDrawn="1"/>
        </p:nvSpPr>
        <p:spPr>
          <a:xfrm>
            <a:off x="9457573" y="3367239"/>
            <a:ext cx="1440000" cy="63719"/>
          </a:xfrm>
          <a:prstGeom prst="round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33" name="Rectangle: Rounded Corners 32">
            <a:extLst>
              <a:ext uri="{FF2B5EF4-FFF2-40B4-BE49-F238E27FC236}">
                <a16:creationId xmlns:a16="http://schemas.microsoft.com/office/drawing/2014/main" id="{E6A2DD6A-5062-48D1-B018-5737624E8A31}"/>
              </a:ext>
            </a:extLst>
          </p:cNvPr>
          <p:cNvSpPr/>
          <p:nvPr userDrawn="1"/>
        </p:nvSpPr>
        <p:spPr>
          <a:xfrm>
            <a:off x="6092105" y="3367239"/>
            <a:ext cx="1440000" cy="63719"/>
          </a:xfrm>
          <a:prstGeom prst="round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34" name="Rectangle: Rounded Corners 33">
            <a:extLst>
              <a:ext uri="{FF2B5EF4-FFF2-40B4-BE49-F238E27FC236}">
                <a16:creationId xmlns:a16="http://schemas.microsoft.com/office/drawing/2014/main" id="{190388D1-4ABA-43E8-8E23-29EE83F359AF}"/>
              </a:ext>
            </a:extLst>
          </p:cNvPr>
          <p:cNvSpPr/>
          <p:nvPr userDrawn="1"/>
        </p:nvSpPr>
        <p:spPr>
          <a:xfrm>
            <a:off x="0" y="3367239"/>
            <a:ext cx="2878020" cy="61761"/>
          </a:xfrm>
          <a:prstGeom prst="round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35" name="Rectangle: Rounded Corners 34">
            <a:extLst>
              <a:ext uri="{FF2B5EF4-FFF2-40B4-BE49-F238E27FC236}">
                <a16:creationId xmlns:a16="http://schemas.microsoft.com/office/drawing/2014/main" id="{C346ECC8-FA36-4EEC-8F21-F4D968434C50}"/>
              </a:ext>
            </a:extLst>
          </p:cNvPr>
          <p:cNvSpPr/>
          <p:nvPr userDrawn="1"/>
        </p:nvSpPr>
        <p:spPr>
          <a:xfrm>
            <a:off x="3264934" y="3367239"/>
            <a:ext cx="144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36" name="Rectangle: Rounded Corners 35">
            <a:extLst>
              <a:ext uri="{FF2B5EF4-FFF2-40B4-BE49-F238E27FC236}">
                <a16:creationId xmlns:a16="http://schemas.microsoft.com/office/drawing/2014/main" id="{222A6C35-9D92-4078-B079-43F68A95148F}"/>
              </a:ext>
            </a:extLst>
          </p:cNvPr>
          <p:cNvSpPr/>
          <p:nvPr userDrawn="1"/>
        </p:nvSpPr>
        <p:spPr>
          <a:xfrm>
            <a:off x="4893373" y="3367239"/>
            <a:ext cx="1440000" cy="63719"/>
          </a:xfrm>
          <a:prstGeom prst="round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37" name="Group 36">
            <a:extLst>
              <a:ext uri="{FF2B5EF4-FFF2-40B4-BE49-F238E27FC236}">
                <a16:creationId xmlns:a16="http://schemas.microsoft.com/office/drawing/2014/main" id="{BF5A71AE-2099-4F4E-9ED3-44EDFB74CF68}"/>
              </a:ext>
            </a:extLst>
          </p:cNvPr>
          <p:cNvGrpSpPr/>
          <p:nvPr userDrawn="1"/>
        </p:nvGrpSpPr>
        <p:grpSpPr>
          <a:xfrm>
            <a:off x="587948" y="2892136"/>
            <a:ext cx="1013924" cy="1013924"/>
            <a:chOff x="3930645" y="2386942"/>
            <a:chExt cx="1632935" cy="1632935"/>
          </a:xfrm>
        </p:grpSpPr>
        <p:grpSp>
          <p:nvGrpSpPr>
            <p:cNvPr id="38" name="Group 37">
              <a:extLst>
                <a:ext uri="{FF2B5EF4-FFF2-40B4-BE49-F238E27FC236}">
                  <a16:creationId xmlns:a16="http://schemas.microsoft.com/office/drawing/2014/main" id="{409EDA5B-77D0-47C0-AD2B-133D8EBA24B9}"/>
                </a:ext>
              </a:extLst>
            </p:cNvPr>
            <p:cNvGrpSpPr/>
            <p:nvPr/>
          </p:nvGrpSpPr>
          <p:grpSpPr>
            <a:xfrm>
              <a:off x="3930645" y="2386942"/>
              <a:ext cx="1632935" cy="1632935"/>
              <a:chOff x="4069862" y="2247004"/>
              <a:chExt cx="1705284" cy="1705284"/>
            </a:xfrm>
          </p:grpSpPr>
          <p:sp>
            <p:nvSpPr>
              <p:cNvPr id="50" name="Oval 49">
                <a:extLst>
                  <a:ext uri="{FF2B5EF4-FFF2-40B4-BE49-F238E27FC236}">
                    <a16:creationId xmlns:a16="http://schemas.microsoft.com/office/drawing/2014/main" id="{355CD0D0-FC82-4AF7-AA8D-C52AA12DF0F3}"/>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51" name="Partial Circle 50">
                <a:extLst>
                  <a:ext uri="{FF2B5EF4-FFF2-40B4-BE49-F238E27FC236}">
                    <a16:creationId xmlns:a16="http://schemas.microsoft.com/office/drawing/2014/main" id="{B071761A-7DE1-4B7D-843E-56859655218C}"/>
                  </a:ext>
                </a:extLst>
              </p:cNvPr>
              <p:cNvSpPr/>
              <p:nvPr/>
            </p:nvSpPr>
            <p:spPr>
              <a:xfrm rot="16200000">
                <a:off x="4069863" y="2247005"/>
                <a:ext cx="1705283" cy="1705283"/>
              </a:xfrm>
              <a:prstGeom prst="pie">
                <a:avLst>
                  <a:gd name="adj1" fmla="val 0"/>
                  <a:gd name="adj2" fmla="val 1078268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39" name="Oval 38">
              <a:extLst>
                <a:ext uri="{FF2B5EF4-FFF2-40B4-BE49-F238E27FC236}">
                  <a16:creationId xmlns:a16="http://schemas.microsoft.com/office/drawing/2014/main" id="{1CC3788B-9ACF-4BAC-AC5C-FDE7BA91A60E}"/>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nvGrpSpPr>
          <p:cNvPr id="52" name="Group 51">
            <a:extLst>
              <a:ext uri="{FF2B5EF4-FFF2-40B4-BE49-F238E27FC236}">
                <a16:creationId xmlns:a16="http://schemas.microsoft.com/office/drawing/2014/main" id="{1170A6E1-2754-4215-9A0D-3D204148E187}"/>
              </a:ext>
            </a:extLst>
          </p:cNvPr>
          <p:cNvGrpSpPr/>
          <p:nvPr userDrawn="1"/>
        </p:nvGrpSpPr>
        <p:grpSpPr>
          <a:xfrm>
            <a:off x="2251775" y="2892136"/>
            <a:ext cx="1013924" cy="1013924"/>
            <a:chOff x="3930645" y="2386942"/>
            <a:chExt cx="1632935" cy="1632935"/>
          </a:xfrm>
        </p:grpSpPr>
        <p:grpSp>
          <p:nvGrpSpPr>
            <p:cNvPr id="55" name="Group 54">
              <a:extLst>
                <a:ext uri="{FF2B5EF4-FFF2-40B4-BE49-F238E27FC236}">
                  <a16:creationId xmlns:a16="http://schemas.microsoft.com/office/drawing/2014/main" id="{A8DBC469-1869-4E53-BF0D-C5F016A4088D}"/>
                </a:ext>
              </a:extLst>
            </p:cNvPr>
            <p:cNvGrpSpPr/>
            <p:nvPr/>
          </p:nvGrpSpPr>
          <p:grpSpPr>
            <a:xfrm>
              <a:off x="3930645" y="2386942"/>
              <a:ext cx="1632935" cy="1632935"/>
              <a:chOff x="4069862" y="2247004"/>
              <a:chExt cx="1705284" cy="1705284"/>
            </a:xfrm>
          </p:grpSpPr>
          <p:sp>
            <p:nvSpPr>
              <p:cNvPr id="60" name="Oval 59">
                <a:extLst>
                  <a:ext uri="{FF2B5EF4-FFF2-40B4-BE49-F238E27FC236}">
                    <a16:creationId xmlns:a16="http://schemas.microsoft.com/office/drawing/2014/main" id="{422A2B02-E7F4-45CE-870E-C9A2AC4A255A}"/>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61" name="Partial Circle 60">
                <a:extLst>
                  <a:ext uri="{FF2B5EF4-FFF2-40B4-BE49-F238E27FC236}">
                    <a16:creationId xmlns:a16="http://schemas.microsoft.com/office/drawing/2014/main" id="{1A6A354D-27F8-491E-8D1A-5C9B9FBE1BF4}"/>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57" name="Oval 56">
              <a:extLst>
                <a:ext uri="{FF2B5EF4-FFF2-40B4-BE49-F238E27FC236}">
                  <a16:creationId xmlns:a16="http://schemas.microsoft.com/office/drawing/2014/main" id="{9EAEC7B8-7F69-4DE5-912F-3EE0A9B7755D}"/>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nvGrpSpPr>
          <p:cNvPr id="62" name="Group 61">
            <a:extLst>
              <a:ext uri="{FF2B5EF4-FFF2-40B4-BE49-F238E27FC236}">
                <a16:creationId xmlns:a16="http://schemas.microsoft.com/office/drawing/2014/main" id="{47DA06F6-CCED-4B83-82DD-EA4ECAF3781A}"/>
              </a:ext>
            </a:extLst>
          </p:cNvPr>
          <p:cNvGrpSpPr/>
          <p:nvPr userDrawn="1"/>
        </p:nvGrpSpPr>
        <p:grpSpPr>
          <a:xfrm>
            <a:off x="3914144" y="2892136"/>
            <a:ext cx="1013924" cy="1013924"/>
            <a:chOff x="3930645" y="2386942"/>
            <a:chExt cx="1632935" cy="1632935"/>
          </a:xfrm>
        </p:grpSpPr>
        <p:grpSp>
          <p:nvGrpSpPr>
            <p:cNvPr id="63" name="Group 62">
              <a:extLst>
                <a:ext uri="{FF2B5EF4-FFF2-40B4-BE49-F238E27FC236}">
                  <a16:creationId xmlns:a16="http://schemas.microsoft.com/office/drawing/2014/main" id="{459C64C8-84DE-4385-9FC8-D0BA72F57CEA}"/>
                </a:ext>
              </a:extLst>
            </p:cNvPr>
            <p:cNvGrpSpPr/>
            <p:nvPr/>
          </p:nvGrpSpPr>
          <p:grpSpPr>
            <a:xfrm>
              <a:off x="3930645" y="2386942"/>
              <a:ext cx="1632935" cy="1632935"/>
              <a:chOff x="4069862" y="2247004"/>
              <a:chExt cx="1705284" cy="1705284"/>
            </a:xfrm>
          </p:grpSpPr>
          <p:sp>
            <p:nvSpPr>
              <p:cNvPr id="65" name="Oval 64">
                <a:extLst>
                  <a:ext uri="{FF2B5EF4-FFF2-40B4-BE49-F238E27FC236}">
                    <a16:creationId xmlns:a16="http://schemas.microsoft.com/office/drawing/2014/main" id="{98271DED-1D62-4150-9B8F-BB8A05A92665}"/>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66" name="Partial Circle 65">
                <a:extLst>
                  <a:ext uri="{FF2B5EF4-FFF2-40B4-BE49-F238E27FC236}">
                    <a16:creationId xmlns:a16="http://schemas.microsoft.com/office/drawing/2014/main" id="{63FD4AFE-9A94-4D68-9322-DE6AEBB70115}"/>
                  </a:ext>
                </a:extLst>
              </p:cNvPr>
              <p:cNvSpPr/>
              <p:nvPr/>
            </p:nvSpPr>
            <p:spPr>
              <a:xfrm rot="16200000">
                <a:off x="4069863" y="2247005"/>
                <a:ext cx="1705283" cy="1705283"/>
              </a:xfrm>
              <a:prstGeom prst="pie">
                <a:avLst>
                  <a:gd name="adj1" fmla="val 0"/>
                  <a:gd name="adj2" fmla="val 1078268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64" name="Oval 63">
              <a:extLst>
                <a:ext uri="{FF2B5EF4-FFF2-40B4-BE49-F238E27FC236}">
                  <a16:creationId xmlns:a16="http://schemas.microsoft.com/office/drawing/2014/main" id="{DABF4CEA-64CE-4128-9483-E3852883674B}"/>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nvGrpSpPr>
          <p:cNvPr id="73" name="Group 72">
            <a:extLst>
              <a:ext uri="{FF2B5EF4-FFF2-40B4-BE49-F238E27FC236}">
                <a16:creationId xmlns:a16="http://schemas.microsoft.com/office/drawing/2014/main" id="{10CA044B-1F68-4AA7-BE6C-EAD31B5F2218}"/>
              </a:ext>
            </a:extLst>
          </p:cNvPr>
          <p:cNvGrpSpPr/>
          <p:nvPr userDrawn="1"/>
        </p:nvGrpSpPr>
        <p:grpSpPr>
          <a:xfrm>
            <a:off x="5576063" y="2892136"/>
            <a:ext cx="1013924" cy="1013924"/>
            <a:chOff x="3930645" y="2386942"/>
            <a:chExt cx="1632935" cy="1632935"/>
          </a:xfrm>
        </p:grpSpPr>
        <p:grpSp>
          <p:nvGrpSpPr>
            <p:cNvPr id="76" name="Group 75">
              <a:extLst>
                <a:ext uri="{FF2B5EF4-FFF2-40B4-BE49-F238E27FC236}">
                  <a16:creationId xmlns:a16="http://schemas.microsoft.com/office/drawing/2014/main" id="{ECB956AE-8456-47E6-B438-41E759393335}"/>
                </a:ext>
              </a:extLst>
            </p:cNvPr>
            <p:cNvGrpSpPr/>
            <p:nvPr/>
          </p:nvGrpSpPr>
          <p:grpSpPr>
            <a:xfrm>
              <a:off x="3930645" y="2386942"/>
              <a:ext cx="1632935" cy="1632935"/>
              <a:chOff x="4069862" y="2247004"/>
              <a:chExt cx="1705284" cy="1705284"/>
            </a:xfrm>
          </p:grpSpPr>
          <p:sp>
            <p:nvSpPr>
              <p:cNvPr id="79" name="Oval 78">
                <a:extLst>
                  <a:ext uri="{FF2B5EF4-FFF2-40B4-BE49-F238E27FC236}">
                    <a16:creationId xmlns:a16="http://schemas.microsoft.com/office/drawing/2014/main" id="{A1FF3CDD-B60F-41C2-8804-DBD7B85ED06C}"/>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80" name="Partial Circle 79">
                <a:extLst>
                  <a:ext uri="{FF2B5EF4-FFF2-40B4-BE49-F238E27FC236}">
                    <a16:creationId xmlns:a16="http://schemas.microsoft.com/office/drawing/2014/main" id="{5A6A48BE-718A-4768-B16C-75378B250891}"/>
                  </a:ext>
                </a:extLst>
              </p:cNvPr>
              <p:cNvSpPr/>
              <p:nvPr/>
            </p:nvSpPr>
            <p:spPr>
              <a:xfrm rot="16200000">
                <a:off x="4069863" y="2247005"/>
                <a:ext cx="1705283" cy="1705283"/>
              </a:xfrm>
              <a:prstGeom prst="pie">
                <a:avLst>
                  <a:gd name="adj1" fmla="val 0"/>
                  <a:gd name="adj2" fmla="val 1078268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78" name="Oval 77">
              <a:extLst>
                <a:ext uri="{FF2B5EF4-FFF2-40B4-BE49-F238E27FC236}">
                  <a16:creationId xmlns:a16="http://schemas.microsoft.com/office/drawing/2014/main" id="{2557CBDA-3466-4914-8C31-037348C49170}"/>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nvGrpSpPr>
          <p:cNvPr id="81" name="Group 80">
            <a:extLst>
              <a:ext uri="{FF2B5EF4-FFF2-40B4-BE49-F238E27FC236}">
                <a16:creationId xmlns:a16="http://schemas.microsoft.com/office/drawing/2014/main" id="{0D5511E9-C3C1-4598-BD49-99162B7F30E9}"/>
              </a:ext>
            </a:extLst>
          </p:cNvPr>
          <p:cNvGrpSpPr/>
          <p:nvPr userDrawn="1"/>
        </p:nvGrpSpPr>
        <p:grpSpPr>
          <a:xfrm>
            <a:off x="7236447" y="2892136"/>
            <a:ext cx="1013924" cy="1013924"/>
            <a:chOff x="3930645" y="2386942"/>
            <a:chExt cx="1632935" cy="1632935"/>
          </a:xfrm>
        </p:grpSpPr>
        <p:grpSp>
          <p:nvGrpSpPr>
            <p:cNvPr id="82" name="Group 81">
              <a:extLst>
                <a:ext uri="{FF2B5EF4-FFF2-40B4-BE49-F238E27FC236}">
                  <a16:creationId xmlns:a16="http://schemas.microsoft.com/office/drawing/2014/main" id="{646342ED-582E-4AEF-8FB4-BEA8605B4176}"/>
                </a:ext>
              </a:extLst>
            </p:cNvPr>
            <p:cNvGrpSpPr/>
            <p:nvPr/>
          </p:nvGrpSpPr>
          <p:grpSpPr>
            <a:xfrm>
              <a:off x="3930645" y="2386942"/>
              <a:ext cx="1632935" cy="1632935"/>
              <a:chOff x="4069862" y="2247004"/>
              <a:chExt cx="1705284" cy="1705284"/>
            </a:xfrm>
          </p:grpSpPr>
          <p:sp>
            <p:nvSpPr>
              <p:cNvPr id="84" name="Oval 83">
                <a:extLst>
                  <a:ext uri="{FF2B5EF4-FFF2-40B4-BE49-F238E27FC236}">
                    <a16:creationId xmlns:a16="http://schemas.microsoft.com/office/drawing/2014/main" id="{91F2F982-B591-4029-A083-7B564E6C3D7C}"/>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85" name="Partial Circle 84">
                <a:extLst>
                  <a:ext uri="{FF2B5EF4-FFF2-40B4-BE49-F238E27FC236}">
                    <a16:creationId xmlns:a16="http://schemas.microsoft.com/office/drawing/2014/main" id="{148E5C02-FAD9-4A10-883B-69C4080CEEC1}"/>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83" name="Oval 82">
              <a:extLst>
                <a:ext uri="{FF2B5EF4-FFF2-40B4-BE49-F238E27FC236}">
                  <a16:creationId xmlns:a16="http://schemas.microsoft.com/office/drawing/2014/main" id="{18B8D1EE-66D5-4D39-8677-DD502EA959D2}"/>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nvGrpSpPr>
          <p:cNvPr id="86" name="Group 85">
            <a:extLst>
              <a:ext uri="{FF2B5EF4-FFF2-40B4-BE49-F238E27FC236}">
                <a16:creationId xmlns:a16="http://schemas.microsoft.com/office/drawing/2014/main" id="{76EC6C50-3A8C-49DB-97F2-512F547773A0}"/>
              </a:ext>
            </a:extLst>
          </p:cNvPr>
          <p:cNvGrpSpPr/>
          <p:nvPr userDrawn="1"/>
        </p:nvGrpSpPr>
        <p:grpSpPr>
          <a:xfrm>
            <a:off x="8958868" y="2892136"/>
            <a:ext cx="1013924" cy="1013924"/>
            <a:chOff x="3930645" y="2386942"/>
            <a:chExt cx="1632935" cy="1632935"/>
          </a:xfrm>
        </p:grpSpPr>
        <p:grpSp>
          <p:nvGrpSpPr>
            <p:cNvPr id="87" name="Group 86">
              <a:extLst>
                <a:ext uri="{FF2B5EF4-FFF2-40B4-BE49-F238E27FC236}">
                  <a16:creationId xmlns:a16="http://schemas.microsoft.com/office/drawing/2014/main" id="{95A0632F-C001-476C-9C23-79DC1393876B}"/>
                </a:ext>
              </a:extLst>
            </p:cNvPr>
            <p:cNvGrpSpPr/>
            <p:nvPr/>
          </p:nvGrpSpPr>
          <p:grpSpPr>
            <a:xfrm>
              <a:off x="3930645" y="2386942"/>
              <a:ext cx="1632935" cy="1632935"/>
              <a:chOff x="4069862" y="2247004"/>
              <a:chExt cx="1705284" cy="1705284"/>
            </a:xfrm>
          </p:grpSpPr>
          <p:sp>
            <p:nvSpPr>
              <p:cNvPr id="89" name="Oval 88">
                <a:extLst>
                  <a:ext uri="{FF2B5EF4-FFF2-40B4-BE49-F238E27FC236}">
                    <a16:creationId xmlns:a16="http://schemas.microsoft.com/office/drawing/2014/main" id="{8065576A-2142-4FF0-B381-15C53AB8BE55}"/>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90" name="Partial Circle 89">
                <a:extLst>
                  <a:ext uri="{FF2B5EF4-FFF2-40B4-BE49-F238E27FC236}">
                    <a16:creationId xmlns:a16="http://schemas.microsoft.com/office/drawing/2014/main" id="{ACB85E13-1A9E-4D47-8C14-5FB4E745181D}"/>
                  </a:ext>
                </a:extLst>
              </p:cNvPr>
              <p:cNvSpPr/>
              <p:nvPr/>
            </p:nvSpPr>
            <p:spPr>
              <a:xfrm rot="16200000">
                <a:off x="4069863" y="2247005"/>
                <a:ext cx="1705283" cy="1705283"/>
              </a:xfrm>
              <a:prstGeom prst="pie">
                <a:avLst>
                  <a:gd name="adj1" fmla="val 0"/>
                  <a:gd name="adj2" fmla="val 1078268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88" name="Oval 87">
              <a:extLst>
                <a:ext uri="{FF2B5EF4-FFF2-40B4-BE49-F238E27FC236}">
                  <a16:creationId xmlns:a16="http://schemas.microsoft.com/office/drawing/2014/main" id="{53E8879D-CB95-4B50-A860-75D541BD28FD}"/>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nvGrpSpPr>
          <p:cNvPr id="91" name="Group 90">
            <a:extLst>
              <a:ext uri="{FF2B5EF4-FFF2-40B4-BE49-F238E27FC236}">
                <a16:creationId xmlns:a16="http://schemas.microsoft.com/office/drawing/2014/main" id="{A991344B-7E45-4B2E-9878-420EAF05369C}"/>
              </a:ext>
            </a:extLst>
          </p:cNvPr>
          <p:cNvGrpSpPr/>
          <p:nvPr userDrawn="1"/>
        </p:nvGrpSpPr>
        <p:grpSpPr>
          <a:xfrm>
            <a:off x="10695834" y="2892136"/>
            <a:ext cx="1013924" cy="1013924"/>
            <a:chOff x="3930645" y="2386942"/>
            <a:chExt cx="1632935" cy="1632935"/>
          </a:xfrm>
        </p:grpSpPr>
        <p:grpSp>
          <p:nvGrpSpPr>
            <p:cNvPr id="92" name="Group 91">
              <a:extLst>
                <a:ext uri="{FF2B5EF4-FFF2-40B4-BE49-F238E27FC236}">
                  <a16:creationId xmlns:a16="http://schemas.microsoft.com/office/drawing/2014/main" id="{80B34271-9884-4069-8351-C67D163D9D74}"/>
                </a:ext>
              </a:extLst>
            </p:cNvPr>
            <p:cNvGrpSpPr/>
            <p:nvPr/>
          </p:nvGrpSpPr>
          <p:grpSpPr>
            <a:xfrm>
              <a:off x="3930645" y="2386942"/>
              <a:ext cx="1632935" cy="1632935"/>
              <a:chOff x="4069862" y="2247004"/>
              <a:chExt cx="1705284" cy="1705284"/>
            </a:xfrm>
          </p:grpSpPr>
          <p:sp>
            <p:nvSpPr>
              <p:cNvPr id="94" name="Oval 93">
                <a:extLst>
                  <a:ext uri="{FF2B5EF4-FFF2-40B4-BE49-F238E27FC236}">
                    <a16:creationId xmlns:a16="http://schemas.microsoft.com/office/drawing/2014/main" id="{1BECBC6A-5AD9-44C0-B9E1-7B38D7E0BDDF}"/>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95" name="Partial Circle 94">
                <a:extLst>
                  <a:ext uri="{FF2B5EF4-FFF2-40B4-BE49-F238E27FC236}">
                    <a16:creationId xmlns:a16="http://schemas.microsoft.com/office/drawing/2014/main" id="{AF1C4EE1-844B-4868-B4B2-2CC0EFFD710D}"/>
                  </a:ext>
                </a:extLst>
              </p:cNvPr>
              <p:cNvSpPr/>
              <p:nvPr/>
            </p:nvSpPr>
            <p:spPr>
              <a:xfrm rot="16200000">
                <a:off x="4069863" y="2247005"/>
                <a:ext cx="1705283" cy="1705283"/>
              </a:xfrm>
              <a:prstGeom prst="pie">
                <a:avLst>
                  <a:gd name="adj1" fmla="val 0"/>
                  <a:gd name="adj2" fmla="val 1078268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93" name="Oval 92">
              <a:extLst>
                <a:ext uri="{FF2B5EF4-FFF2-40B4-BE49-F238E27FC236}">
                  <a16:creationId xmlns:a16="http://schemas.microsoft.com/office/drawing/2014/main" id="{28F83D94-651A-458D-B5FB-A1D3A54B0D69}"/>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103" name="Rectangle: Rounded Corners 102">
            <a:extLst>
              <a:ext uri="{FF2B5EF4-FFF2-40B4-BE49-F238E27FC236}">
                <a16:creationId xmlns:a16="http://schemas.microsoft.com/office/drawing/2014/main" id="{5078BFB2-7EC5-44B8-B1DC-51EF92A36B44}"/>
              </a:ext>
            </a:extLst>
          </p:cNvPr>
          <p:cNvSpPr/>
          <p:nvPr userDrawn="1"/>
        </p:nvSpPr>
        <p:spPr>
          <a:xfrm rot="5400000">
            <a:off x="910179" y="2734892"/>
            <a:ext cx="360000" cy="63719"/>
          </a:xfrm>
          <a:prstGeom prst="round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104" name="Rectangle: Rounded Corners 103">
            <a:extLst>
              <a:ext uri="{FF2B5EF4-FFF2-40B4-BE49-F238E27FC236}">
                <a16:creationId xmlns:a16="http://schemas.microsoft.com/office/drawing/2014/main" id="{A1EA911E-DA8D-4481-A68E-2D383F7D9291}"/>
              </a:ext>
            </a:extLst>
          </p:cNvPr>
          <p:cNvSpPr/>
          <p:nvPr userDrawn="1"/>
        </p:nvSpPr>
        <p:spPr>
          <a:xfrm rot="5400000">
            <a:off x="2584169" y="3995035"/>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107" name="Rectangle: Rounded Corners 106">
            <a:extLst>
              <a:ext uri="{FF2B5EF4-FFF2-40B4-BE49-F238E27FC236}">
                <a16:creationId xmlns:a16="http://schemas.microsoft.com/office/drawing/2014/main" id="{C3C659E5-E4D7-4044-ADF6-89C84F4B07C7}"/>
              </a:ext>
            </a:extLst>
          </p:cNvPr>
          <p:cNvSpPr/>
          <p:nvPr userDrawn="1"/>
        </p:nvSpPr>
        <p:spPr>
          <a:xfrm rot="5400000">
            <a:off x="5912103" y="3995035"/>
            <a:ext cx="360000" cy="63719"/>
          </a:xfrm>
          <a:prstGeom prst="round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108" name="Rectangle: Rounded Corners 107">
            <a:extLst>
              <a:ext uri="{FF2B5EF4-FFF2-40B4-BE49-F238E27FC236}">
                <a16:creationId xmlns:a16="http://schemas.microsoft.com/office/drawing/2014/main" id="{2AC282B6-29D1-401A-B5E0-6F169D08F996}"/>
              </a:ext>
            </a:extLst>
          </p:cNvPr>
          <p:cNvSpPr/>
          <p:nvPr userDrawn="1"/>
        </p:nvSpPr>
        <p:spPr>
          <a:xfrm rot="5400000">
            <a:off x="11027508" y="2734892"/>
            <a:ext cx="360000" cy="63719"/>
          </a:xfrm>
          <a:prstGeom prst="round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109" name="Rectangle: Rounded Corners 108">
            <a:extLst>
              <a:ext uri="{FF2B5EF4-FFF2-40B4-BE49-F238E27FC236}">
                <a16:creationId xmlns:a16="http://schemas.microsoft.com/office/drawing/2014/main" id="{8EC33E9B-1044-4933-A87F-77B7284DD5C6}"/>
              </a:ext>
            </a:extLst>
          </p:cNvPr>
          <p:cNvSpPr/>
          <p:nvPr userDrawn="1"/>
        </p:nvSpPr>
        <p:spPr>
          <a:xfrm rot="5400000">
            <a:off x="4237402" y="2734892"/>
            <a:ext cx="360000" cy="63719"/>
          </a:xfrm>
          <a:prstGeom prst="round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110" name="Rectangle: Rounded Corners 109">
            <a:extLst>
              <a:ext uri="{FF2B5EF4-FFF2-40B4-BE49-F238E27FC236}">
                <a16:creationId xmlns:a16="http://schemas.microsoft.com/office/drawing/2014/main" id="{95D21D2F-B905-4EAF-9602-08A30EAFC665}"/>
              </a:ext>
            </a:extLst>
          </p:cNvPr>
          <p:cNvSpPr/>
          <p:nvPr userDrawn="1"/>
        </p:nvSpPr>
        <p:spPr>
          <a:xfrm rot="5400000">
            <a:off x="9291933" y="3995035"/>
            <a:ext cx="360000" cy="63719"/>
          </a:xfrm>
          <a:prstGeom prst="round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113" name="Rectangle: Rounded Corners 112">
            <a:extLst>
              <a:ext uri="{FF2B5EF4-FFF2-40B4-BE49-F238E27FC236}">
                <a16:creationId xmlns:a16="http://schemas.microsoft.com/office/drawing/2014/main" id="{759E10D3-60AF-4CA8-98DB-2316AB1CF168}"/>
              </a:ext>
            </a:extLst>
          </p:cNvPr>
          <p:cNvSpPr/>
          <p:nvPr userDrawn="1"/>
        </p:nvSpPr>
        <p:spPr>
          <a:xfrm rot="5400000">
            <a:off x="7568121" y="2734892"/>
            <a:ext cx="360000" cy="63719"/>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9" name="Text Placeholder 8">
            <a:extLst>
              <a:ext uri="{FF2B5EF4-FFF2-40B4-BE49-F238E27FC236}">
                <a16:creationId xmlns:a16="http://schemas.microsoft.com/office/drawing/2014/main" id="{86BEBA0A-17BE-465B-AF39-9526B5C4581C}"/>
              </a:ext>
            </a:extLst>
          </p:cNvPr>
          <p:cNvSpPr>
            <a:spLocks noGrp="1"/>
          </p:cNvSpPr>
          <p:nvPr>
            <p:ph type="body" sz="quarter" idx="13" hasCustomPrompt="1"/>
          </p:nvPr>
        </p:nvSpPr>
        <p:spPr>
          <a:xfrm>
            <a:off x="583639" y="3249631"/>
            <a:ext cx="1013081" cy="296167"/>
          </a:xfrm>
          <a:prstGeom prst="rect">
            <a:avLst/>
          </a:prstGeom>
        </p:spPr>
        <p:txBody>
          <a:bodyPr anchor="ctr"/>
          <a:lstStyle>
            <a:lvl1pPr marL="0" indent="0" algn="ctr">
              <a:buNone/>
              <a:defRPr sz="1600">
                <a:latin typeface="+mj-lt"/>
              </a:defRPr>
            </a:lvl1pPr>
          </a:lstStyle>
          <a:p>
            <a:pPr lvl="0"/>
            <a:r>
              <a:rPr lang="en-US" noProof="0"/>
              <a:t>Year</a:t>
            </a:r>
          </a:p>
        </p:txBody>
      </p:sp>
      <p:sp>
        <p:nvSpPr>
          <p:cNvPr id="117" name="Text Placeholder 8">
            <a:extLst>
              <a:ext uri="{FF2B5EF4-FFF2-40B4-BE49-F238E27FC236}">
                <a16:creationId xmlns:a16="http://schemas.microsoft.com/office/drawing/2014/main" id="{B4078956-6693-4DAD-A061-5F626060AA65}"/>
              </a:ext>
            </a:extLst>
          </p:cNvPr>
          <p:cNvSpPr>
            <a:spLocks noGrp="1"/>
          </p:cNvSpPr>
          <p:nvPr>
            <p:ph type="body" sz="quarter" idx="14" hasCustomPrompt="1"/>
          </p:nvPr>
        </p:nvSpPr>
        <p:spPr>
          <a:xfrm>
            <a:off x="2257629" y="3249631"/>
            <a:ext cx="1013081" cy="296167"/>
          </a:xfrm>
          <a:prstGeom prst="rect">
            <a:avLst/>
          </a:prstGeom>
        </p:spPr>
        <p:txBody>
          <a:bodyPr anchor="ctr"/>
          <a:lstStyle>
            <a:lvl1pPr marL="0" indent="0" algn="ctr">
              <a:buNone/>
              <a:defRPr sz="1600">
                <a:latin typeface="+mj-lt"/>
              </a:defRPr>
            </a:lvl1pPr>
          </a:lstStyle>
          <a:p>
            <a:pPr lvl="0"/>
            <a:r>
              <a:rPr lang="en-US" noProof="0"/>
              <a:t>Year</a:t>
            </a:r>
          </a:p>
        </p:txBody>
      </p:sp>
      <p:sp>
        <p:nvSpPr>
          <p:cNvPr id="118" name="Text Placeholder 8">
            <a:extLst>
              <a:ext uri="{FF2B5EF4-FFF2-40B4-BE49-F238E27FC236}">
                <a16:creationId xmlns:a16="http://schemas.microsoft.com/office/drawing/2014/main" id="{7B19370E-A42B-4C37-BDB2-F021F8C56CF5}"/>
              </a:ext>
            </a:extLst>
          </p:cNvPr>
          <p:cNvSpPr>
            <a:spLocks noGrp="1"/>
          </p:cNvSpPr>
          <p:nvPr>
            <p:ph type="body" sz="quarter" idx="15" hasCustomPrompt="1"/>
          </p:nvPr>
        </p:nvSpPr>
        <p:spPr>
          <a:xfrm>
            <a:off x="3910862" y="3249631"/>
            <a:ext cx="1013081" cy="296167"/>
          </a:xfrm>
          <a:prstGeom prst="rect">
            <a:avLst/>
          </a:prstGeom>
        </p:spPr>
        <p:txBody>
          <a:bodyPr anchor="ctr"/>
          <a:lstStyle>
            <a:lvl1pPr marL="0" indent="0" algn="ctr">
              <a:buNone/>
              <a:defRPr sz="1600">
                <a:latin typeface="+mj-lt"/>
              </a:defRPr>
            </a:lvl1pPr>
          </a:lstStyle>
          <a:p>
            <a:pPr lvl="0"/>
            <a:r>
              <a:rPr lang="en-US" noProof="0"/>
              <a:t>Year</a:t>
            </a:r>
          </a:p>
        </p:txBody>
      </p:sp>
      <p:sp>
        <p:nvSpPr>
          <p:cNvPr id="119" name="Text Placeholder 8">
            <a:extLst>
              <a:ext uri="{FF2B5EF4-FFF2-40B4-BE49-F238E27FC236}">
                <a16:creationId xmlns:a16="http://schemas.microsoft.com/office/drawing/2014/main" id="{D152FED7-64F8-4E60-99CD-51834D529475}"/>
              </a:ext>
            </a:extLst>
          </p:cNvPr>
          <p:cNvSpPr>
            <a:spLocks noGrp="1"/>
          </p:cNvSpPr>
          <p:nvPr>
            <p:ph type="body" sz="quarter" idx="16" hasCustomPrompt="1"/>
          </p:nvPr>
        </p:nvSpPr>
        <p:spPr>
          <a:xfrm>
            <a:off x="5585563" y="3249631"/>
            <a:ext cx="1013081" cy="296167"/>
          </a:xfrm>
          <a:prstGeom prst="rect">
            <a:avLst/>
          </a:prstGeom>
        </p:spPr>
        <p:txBody>
          <a:bodyPr anchor="ctr"/>
          <a:lstStyle>
            <a:lvl1pPr marL="0" indent="0" algn="ctr">
              <a:buNone/>
              <a:defRPr sz="1600">
                <a:latin typeface="+mj-lt"/>
              </a:defRPr>
            </a:lvl1pPr>
          </a:lstStyle>
          <a:p>
            <a:pPr lvl="0"/>
            <a:r>
              <a:rPr lang="en-US" noProof="0"/>
              <a:t>Year</a:t>
            </a:r>
          </a:p>
        </p:txBody>
      </p:sp>
      <p:sp>
        <p:nvSpPr>
          <p:cNvPr id="120" name="Text Placeholder 8">
            <a:extLst>
              <a:ext uri="{FF2B5EF4-FFF2-40B4-BE49-F238E27FC236}">
                <a16:creationId xmlns:a16="http://schemas.microsoft.com/office/drawing/2014/main" id="{471A8F96-ABC4-4E2C-BB56-0C113B152612}"/>
              </a:ext>
            </a:extLst>
          </p:cNvPr>
          <p:cNvSpPr>
            <a:spLocks noGrp="1"/>
          </p:cNvSpPr>
          <p:nvPr>
            <p:ph type="body" sz="quarter" idx="17" hasCustomPrompt="1"/>
          </p:nvPr>
        </p:nvSpPr>
        <p:spPr>
          <a:xfrm>
            <a:off x="7241581" y="3249631"/>
            <a:ext cx="1013081" cy="296167"/>
          </a:xfrm>
          <a:prstGeom prst="rect">
            <a:avLst/>
          </a:prstGeom>
        </p:spPr>
        <p:txBody>
          <a:bodyPr anchor="ctr"/>
          <a:lstStyle>
            <a:lvl1pPr marL="0" indent="0" algn="ctr">
              <a:buNone/>
              <a:defRPr sz="1600">
                <a:latin typeface="+mj-lt"/>
              </a:defRPr>
            </a:lvl1pPr>
          </a:lstStyle>
          <a:p>
            <a:pPr lvl="0"/>
            <a:r>
              <a:rPr lang="en-US" noProof="0"/>
              <a:t>Year</a:t>
            </a:r>
          </a:p>
        </p:txBody>
      </p:sp>
      <p:sp>
        <p:nvSpPr>
          <p:cNvPr id="121" name="Text Placeholder 8">
            <a:extLst>
              <a:ext uri="{FF2B5EF4-FFF2-40B4-BE49-F238E27FC236}">
                <a16:creationId xmlns:a16="http://schemas.microsoft.com/office/drawing/2014/main" id="{D1907BA3-EE44-4605-9625-F29D300DD0FC}"/>
              </a:ext>
            </a:extLst>
          </p:cNvPr>
          <p:cNvSpPr>
            <a:spLocks noGrp="1"/>
          </p:cNvSpPr>
          <p:nvPr>
            <p:ph type="body" sz="quarter" idx="18" hasCustomPrompt="1"/>
          </p:nvPr>
        </p:nvSpPr>
        <p:spPr>
          <a:xfrm>
            <a:off x="8965393" y="3249631"/>
            <a:ext cx="1013081" cy="296167"/>
          </a:xfrm>
          <a:prstGeom prst="rect">
            <a:avLst/>
          </a:prstGeom>
        </p:spPr>
        <p:txBody>
          <a:bodyPr anchor="ctr"/>
          <a:lstStyle>
            <a:lvl1pPr marL="0" indent="0" algn="ctr">
              <a:buNone/>
              <a:defRPr sz="1600">
                <a:latin typeface="+mj-lt"/>
              </a:defRPr>
            </a:lvl1pPr>
          </a:lstStyle>
          <a:p>
            <a:pPr lvl="0"/>
            <a:r>
              <a:rPr lang="en-US" noProof="0"/>
              <a:t>Year</a:t>
            </a:r>
          </a:p>
        </p:txBody>
      </p:sp>
      <p:sp>
        <p:nvSpPr>
          <p:cNvPr id="122" name="Text Placeholder 8">
            <a:extLst>
              <a:ext uri="{FF2B5EF4-FFF2-40B4-BE49-F238E27FC236}">
                <a16:creationId xmlns:a16="http://schemas.microsoft.com/office/drawing/2014/main" id="{A3D9F2E2-92FD-4F44-BDBE-E4B620976F0B}"/>
              </a:ext>
            </a:extLst>
          </p:cNvPr>
          <p:cNvSpPr>
            <a:spLocks noGrp="1"/>
          </p:cNvSpPr>
          <p:nvPr>
            <p:ph type="body" sz="quarter" idx="19" hasCustomPrompt="1"/>
          </p:nvPr>
        </p:nvSpPr>
        <p:spPr>
          <a:xfrm>
            <a:off x="10700968" y="3249631"/>
            <a:ext cx="1013081" cy="296167"/>
          </a:xfrm>
          <a:prstGeom prst="rect">
            <a:avLst/>
          </a:prstGeom>
        </p:spPr>
        <p:txBody>
          <a:bodyPr anchor="ctr"/>
          <a:lstStyle>
            <a:lvl1pPr marL="0" indent="0" algn="ctr">
              <a:buNone/>
              <a:defRPr sz="1600">
                <a:latin typeface="+mj-lt"/>
              </a:defRPr>
            </a:lvl1pPr>
          </a:lstStyle>
          <a:p>
            <a:pPr lvl="0"/>
            <a:r>
              <a:rPr lang="en-US" noProof="0"/>
              <a:t>Year</a:t>
            </a:r>
          </a:p>
        </p:txBody>
      </p:sp>
      <p:sp>
        <p:nvSpPr>
          <p:cNvPr id="123" name="Text Placeholder 8">
            <a:extLst>
              <a:ext uri="{FF2B5EF4-FFF2-40B4-BE49-F238E27FC236}">
                <a16:creationId xmlns:a16="http://schemas.microsoft.com/office/drawing/2014/main" id="{6F511346-33D8-46F0-BCD1-F95AE0869595}"/>
              </a:ext>
            </a:extLst>
          </p:cNvPr>
          <p:cNvSpPr>
            <a:spLocks noGrp="1"/>
          </p:cNvSpPr>
          <p:nvPr>
            <p:ph type="body" sz="quarter" idx="20" hasCustomPrompt="1"/>
          </p:nvPr>
        </p:nvSpPr>
        <p:spPr>
          <a:xfrm>
            <a:off x="1891633" y="4381161"/>
            <a:ext cx="1734206" cy="846508"/>
          </a:xfrm>
          <a:prstGeom prst="rect">
            <a:avLst/>
          </a:prstGeom>
        </p:spPr>
        <p:txBody>
          <a:bodyPr/>
          <a:lstStyle>
            <a:lvl1pPr marL="0" indent="0" algn="ctr">
              <a:lnSpc>
                <a:spcPct val="100000"/>
              </a:lnSpc>
              <a:buNone/>
              <a:defRPr sz="1400">
                <a:latin typeface="+mn-lt"/>
              </a:defRPr>
            </a:lvl1pPr>
          </a:lstStyle>
          <a:p>
            <a:pPr lvl="0"/>
            <a:r>
              <a:rPr lang="en-US" noProof="0"/>
              <a:t>Description</a:t>
            </a:r>
          </a:p>
        </p:txBody>
      </p:sp>
      <p:sp>
        <p:nvSpPr>
          <p:cNvPr id="125" name="Text Placeholder 8">
            <a:extLst>
              <a:ext uri="{FF2B5EF4-FFF2-40B4-BE49-F238E27FC236}">
                <a16:creationId xmlns:a16="http://schemas.microsoft.com/office/drawing/2014/main" id="{1742F76C-BE53-46ED-992F-E7ED06B77B49}"/>
              </a:ext>
            </a:extLst>
          </p:cNvPr>
          <p:cNvSpPr>
            <a:spLocks noGrp="1"/>
          </p:cNvSpPr>
          <p:nvPr>
            <p:ph type="body" sz="quarter" idx="21" hasCustomPrompt="1"/>
          </p:nvPr>
        </p:nvSpPr>
        <p:spPr>
          <a:xfrm>
            <a:off x="5225000" y="4381161"/>
            <a:ext cx="1734206" cy="846508"/>
          </a:xfrm>
          <a:prstGeom prst="rect">
            <a:avLst/>
          </a:prstGeom>
        </p:spPr>
        <p:txBody>
          <a:bodyPr/>
          <a:lstStyle>
            <a:lvl1pPr marL="0" indent="0" algn="ctr">
              <a:lnSpc>
                <a:spcPct val="100000"/>
              </a:lnSpc>
              <a:buNone/>
              <a:defRPr sz="1400">
                <a:latin typeface="+mn-lt"/>
              </a:defRPr>
            </a:lvl1pPr>
          </a:lstStyle>
          <a:p>
            <a:pPr lvl="0"/>
            <a:r>
              <a:rPr lang="en-US" noProof="0"/>
              <a:t>Description</a:t>
            </a:r>
          </a:p>
        </p:txBody>
      </p:sp>
      <p:sp>
        <p:nvSpPr>
          <p:cNvPr id="126" name="Text Placeholder 8">
            <a:extLst>
              <a:ext uri="{FF2B5EF4-FFF2-40B4-BE49-F238E27FC236}">
                <a16:creationId xmlns:a16="http://schemas.microsoft.com/office/drawing/2014/main" id="{AB813353-7077-4627-AD11-2714BDAA3237}"/>
              </a:ext>
            </a:extLst>
          </p:cNvPr>
          <p:cNvSpPr>
            <a:spLocks noGrp="1"/>
          </p:cNvSpPr>
          <p:nvPr>
            <p:ph type="body" sz="quarter" idx="22" hasCustomPrompt="1"/>
          </p:nvPr>
        </p:nvSpPr>
        <p:spPr>
          <a:xfrm>
            <a:off x="8598726" y="4381161"/>
            <a:ext cx="1734206" cy="846508"/>
          </a:xfrm>
          <a:prstGeom prst="rect">
            <a:avLst/>
          </a:prstGeom>
        </p:spPr>
        <p:txBody>
          <a:bodyPr/>
          <a:lstStyle>
            <a:lvl1pPr marL="0" indent="0" algn="ctr">
              <a:lnSpc>
                <a:spcPct val="100000"/>
              </a:lnSpc>
              <a:buNone/>
              <a:defRPr sz="1400">
                <a:latin typeface="+mn-lt"/>
              </a:defRPr>
            </a:lvl1pPr>
          </a:lstStyle>
          <a:p>
            <a:pPr lvl="0"/>
            <a:r>
              <a:rPr lang="en-US" noProof="0"/>
              <a:t>Description</a:t>
            </a:r>
          </a:p>
        </p:txBody>
      </p:sp>
      <p:sp>
        <p:nvSpPr>
          <p:cNvPr id="127" name="Text Placeholder 8">
            <a:extLst>
              <a:ext uri="{FF2B5EF4-FFF2-40B4-BE49-F238E27FC236}">
                <a16:creationId xmlns:a16="http://schemas.microsoft.com/office/drawing/2014/main" id="{CE03F0E9-BD0A-42A1-93A9-F1B0B3C74F6F}"/>
              </a:ext>
            </a:extLst>
          </p:cNvPr>
          <p:cNvSpPr>
            <a:spLocks noGrp="1"/>
          </p:cNvSpPr>
          <p:nvPr>
            <p:ph type="body" sz="quarter" idx="23" hasCustomPrompt="1"/>
          </p:nvPr>
        </p:nvSpPr>
        <p:spPr>
          <a:xfrm>
            <a:off x="223076" y="1504406"/>
            <a:ext cx="1734206" cy="846508"/>
          </a:xfrm>
          <a:prstGeom prst="rect">
            <a:avLst/>
          </a:prstGeom>
        </p:spPr>
        <p:txBody>
          <a:bodyPr anchor="b"/>
          <a:lstStyle>
            <a:lvl1pPr marL="0" indent="0" algn="ctr">
              <a:lnSpc>
                <a:spcPct val="100000"/>
              </a:lnSpc>
              <a:buNone/>
              <a:defRPr sz="1400">
                <a:latin typeface="+mn-lt"/>
              </a:defRPr>
            </a:lvl1pPr>
          </a:lstStyle>
          <a:p>
            <a:pPr lvl="0"/>
            <a:r>
              <a:rPr lang="en-US" noProof="0"/>
              <a:t>Description</a:t>
            </a:r>
          </a:p>
        </p:txBody>
      </p:sp>
      <p:sp>
        <p:nvSpPr>
          <p:cNvPr id="129" name="Text Placeholder 8">
            <a:extLst>
              <a:ext uri="{FF2B5EF4-FFF2-40B4-BE49-F238E27FC236}">
                <a16:creationId xmlns:a16="http://schemas.microsoft.com/office/drawing/2014/main" id="{71832854-4D54-4772-9B99-79404311BDB0}"/>
              </a:ext>
            </a:extLst>
          </p:cNvPr>
          <p:cNvSpPr>
            <a:spLocks noGrp="1"/>
          </p:cNvSpPr>
          <p:nvPr>
            <p:ph type="body" sz="quarter" idx="24" hasCustomPrompt="1"/>
          </p:nvPr>
        </p:nvSpPr>
        <p:spPr>
          <a:xfrm>
            <a:off x="3550299" y="1501121"/>
            <a:ext cx="1734206" cy="846508"/>
          </a:xfrm>
          <a:prstGeom prst="rect">
            <a:avLst/>
          </a:prstGeom>
        </p:spPr>
        <p:txBody>
          <a:bodyPr anchor="b"/>
          <a:lstStyle>
            <a:lvl1pPr marL="0" indent="0" algn="ctr">
              <a:lnSpc>
                <a:spcPct val="100000"/>
              </a:lnSpc>
              <a:buNone/>
              <a:defRPr sz="1400">
                <a:latin typeface="+mn-lt"/>
              </a:defRPr>
            </a:lvl1pPr>
          </a:lstStyle>
          <a:p>
            <a:pPr lvl="0"/>
            <a:r>
              <a:rPr lang="en-US" noProof="0"/>
              <a:t>Description</a:t>
            </a:r>
          </a:p>
        </p:txBody>
      </p:sp>
      <p:sp>
        <p:nvSpPr>
          <p:cNvPr id="130" name="Text Placeholder 8">
            <a:extLst>
              <a:ext uri="{FF2B5EF4-FFF2-40B4-BE49-F238E27FC236}">
                <a16:creationId xmlns:a16="http://schemas.microsoft.com/office/drawing/2014/main" id="{828BEA18-E3DE-43AD-B110-0E0686DACE36}"/>
              </a:ext>
            </a:extLst>
          </p:cNvPr>
          <p:cNvSpPr>
            <a:spLocks noGrp="1"/>
          </p:cNvSpPr>
          <p:nvPr>
            <p:ph type="body" sz="quarter" idx="25" hasCustomPrompt="1"/>
          </p:nvPr>
        </p:nvSpPr>
        <p:spPr>
          <a:xfrm>
            <a:off x="6876452" y="1495581"/>
            <a:ext cx="1734206" cy="846508"/>
          </a:xfrm>
          <a:prstGeom prst="rect">
            <a:avLst/>
          </a:prstGeom>
        </p:spPr>
        <p:txBody>
          <a:bodyPr anchor="b"/>
          <a:lstStyle>
            <a:lvl1pPr marL="0" indent="0" algn="ctr">
              <a:lnSpc>
                <a:spcPct val="100000"/>
              </a:lnSpc>
              <a:buNone/>
              <a:defRPr sz="1400">
                <a:latin typeface="+mn-lt"/>
              </a:defRPr>
            </a:lvl1pPr>
          </a:lstStyle>
          <a:p>
            <a:pPr lvl="0"/>
            <a:r>
              <a:rPr lang="en-US" noProof="0"/>
              <a:t>Description</a:t>
            </a:r>
          </a:p>
        </p:txBody>
      </p:sp>
      <p:sp>
        <p:nvSpPr>
          <p:cNvPr id="131" name="Text Placeholder 8">
            <a:extLst>
              <a:ext uri="{FF2B5EF4-FFF2-40B4-BE49-F238E27FC236}">
                <a16:creationId xmlns:a16="http://schemas.microsoft.com/office/drawing/2014/main" id="{FDB41BE2-01DA-4693-97BF-5A7D409CB25C}"/>
              </a:ext>
            </a:extLst>
          </p:cNvPr>
          <p:cNvSpPr>
            <a:spLocks noGrp="1"/>
          </p:cNvSpPr>
          <p:nvPr>
            <p:ph type="body" sz="quarter" idx="26" hasCustomPrompt="1"/>
          </p:nvPr>
        </p:nvSpPr>
        <p:spPr>
          <a:xfrm>
            <a:off x="10335692" y="1495581"/>
            <a:ext cx="1734206" cy="846508"/>
          </a:xfrm>
          <a:prstGeom prst="rect">
            <a:avLst/>
          </a:prstGeom>
        </p:spPr>
        <p:txBody>
          <a:bodyPr anchor="b"/>
          <a:lstStyle>
            <a:lvl1pPr marL="0" indent="0" algn="ctr">
              <a:lnSpc>
                <a:spcPct val="100000"/>
              </a:lnSpc>
              <a:buNone/>
              <a:defRPr sz="1400">
                <a:latin typeface="+mn-lt"/>
              </a:defRPr>
            </a:lvl1pPr>
          </a:lstStyle>
          <a:p>
            <a:pPr lvl="0"/>
            <a:r>
              <a:rPr lang="en-US" noProof="0"/>
              <a:t>Description</a:t>
            </a:r>
          </a:p>
        </p:txBody>
      </p:sp>
      <p:sp>
        <p:nvSpPr>
          <p:cNvPr id="69" name="Text Placeholder 5">
            <a:extLst>
              <a:ext uri="{FF2B5EF4-FFF2-40B4-BE49-F238E27FC236}">
                <a16:creationId xmlns:a16="http://schemas.microsoft.com/office/drawing/2014/main" id="{79CFA10C-5AEE-4D27-A8A4-DE017662B60C}"/>
              </a:ext>
            </a:extLst>
          </p:cNvPr>
          <p:cNvSpPr>
            <a:spLocks noGrp="1"/>
          </p:cNvSpPr>
          <p:nvPr>
            <p:ph type="body" sz="quarter" idx="27" hasCustomPrompt="1"/>
          </p:nvPr>
        </p:nvSpPr>
        <p:spPr>
          <a:xfrm>
            <a:off x="0" y="1102265"/>
            <a:ext cx="12192000" cy="639762"/>
          </a:xfrm>
          <a:prstGeom prst="rect">
            <a:avLst/>
          </a:prstGeom>
        </p:spPr>
        <p:txBody>
          <a:bodyPr/>
          <a:lstStyle>
            <a:lvl1pPr marL="0" indent="0" algn="ctr">
              <a:buNone/>
              <a:defRPr sz="2400">
                <a:latin typeface="+mj-lt"/>
              </a:defRPr>
            </a:lvl1pPr>
          </a:lstStyle>
          <a:p>
            <a:pPr lvl="0"/>
            <a:r>
              <a:rPr lang="en-US" noProof="0"/>
              <a:t>Title</a:t>
            </a:r>
          </a:p>
        </p:txBody>
      </p:sp>
    </p:spTree>
    <p:extLst>
      <p:ext uri="{BB962C8B-B14F-4D97-AF65-F5344CB8AC3E}">
        <p14:creationId xmlns:p14="http://schemas.microsoft.com/office/powerpoint/2010/main" val="20484981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square icon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826E3B0-E8C2-4069-8D7B-954E31115D9C}"/>
              </a:ext>
            </a:extLst>
          </p:cNvPr>
          <p:cNvSpPr>
            <a:spLocks noGrp="1"/>
          </p:cNvSpPr>
          <p:nvPr>
            <p:ph type="dt" sz="half" idx="10"/>
          </p:nvPr>
        </p:nvSpPr>
        <p:spPr/>
        <p:txBody>
          <a:bodyPr/>
          <a:lstStyle/>
          <a:p>
            <a:fld id="{671C5949-B6E5-4EF4-8378-E86843A3BECC}" type="datetimeFigureOut">
              <a:rPr lang="en-US" noProof="0" smtClean="0"/>
              <a:t>4/19/2024</a:t>
            </a:fld>
            <a:endParaRPr lang="en-US" noProof="0"/>
          </a:p>
        </p:txBody>
      </p:sp>
      <p:sp>
        <p:nvSpPr>
          <p:cNvPr id="4" name="Footer Placeholder 3">
            <a:extLst>
              <a:ext uri="{FF2B5EF4-FFF2-40B4-BE49-F238E27FC236}">
                <a16:creationId xmlns:a16="http://schemas.microsoft.com/office/drawing/2014/main" id="{0B4D9BDB-26A2-40D9-86F0-FE029C8F4B58}"/>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855EB6B9-BE8B-4CE3-95E5-CF2B9EE02BFF}"/>
              </a:ext>
            </a:extLst>
          </p:cNvPr>
          <p:cNvSpPr>
            <a:spLocks noGrp="1"/>
          </p:cNvSpPr>
          <p:nvPr>
            <p:ph type="sldNum" sz="quarter" idx="12"/>
          </p:nvPr>
        </p:nvSpPr>
        <p:spPr/>
        <p:txBody>
          <a:bodyPr/>
          <a:lstStyle/>
          <a:p>
            <a:fld id="{4186A427-2263-4947-8ADB-92A43561FBD4}" type="slidenum">
              <a:rPr lang="en-US" noProof="0" smtClean="0"/>
              <a:t>‹#›</a:t>
            </a:fld>
            <a:endParaRPr lang="en-US" noProof="0"/>
          </a:p>
        </p:txBody>
      </p:sp>
      <p:pic>
        <p:nvPicPr>
          <p:cNvPr id="41" name="Picture 40">
            <a:extLst>
              <a:ext uri="{FF2B5EF4-FFF2-40B4-BE49-F238E27FC236}">
                <a16:creationId xmlns:a16="http://schemas.microsoft.com/office/drawing/2014/main" id="{70F7AFFC-A625-418F-9395-79E2E59CFB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3446661"/>
          </a:xfrm>
          <a:prstGeom prst="rect">
            <a:avLst/>
          </a:prstGeom>
        </p:spPr>
      </p:pic>
      <p:grpSp>
        <p:nvGrpSpPr>
          <p:cNvPr id="43" name="Group 42">
            <a:extLst>
              <a:ext uri="{FF2B5EF4-FFF2-40B4-BE49-F238E27FC236}">
                <a16:creationId xmlns:a16="http://schemas.microsoft.com/office/drawing/2014/main" id="{9348C56A-505D-40C1-8312-611E1B71F321}"/>
              </a:ext>
            </a:extLst>
          </p:cNvPr>
          <p:cNvGrpSpPr/>
          <p:nvPr/>
        </p:nvGrpSpPr>
        <p:grpSpPr>
          <a:xfrm>
            <a:off x="1755719" y="2328160"/>
            <a:ext cx="8676570" cy="1720382"/>
            <a:chOff x="1757715" y="2568809"/>
            <a:chExt cx="8676570" cy="1720382"/>
          </a:xfrm>
        </p:grpSpPr>
        <p:grpSp>
          <p:nvGrpSpPr>
            <p:cNvPr id="50" name="Group 49">
              <a:extLst>
                <a:ext uri="{FF2B5EF4-FFF2-40B4-BE49-F238E27FC236}">
                  <a16:creationId xmlns:a16="http://schemas.microsoft.com/office/drawing/2014/main" id="{749FD0C3-CC53-4E52-8B7C-A84BE1896DBD}"/>
                </a:ext>
              </a:extLst>
            </p:cNvPr>
            <p:cNvGrpSpPr/>
            <p:nvPr/>
          </p:nvGrpSpPr>
          <p:grpSpPr>
            <a:xfrm>
              <a:off x="5235810" y="2568809"/>
              <a:ext cx="1720380" cy="1720382"/>
              <a:chOff x="3930645" y="2386942"/>
              <a:chExt cx="1632934" cy="1632936"/>
            </a:xfrm>
          </p:grpSpPr>
          <p:grpSp>
            <p:nvGrpSpPr>
              <p:cNvPr id="64" name="Group 63">
                <a:extLst>
                  <a:ext uri="{FF2B5EF4-FFF2-40B4-BE49-F238E27FC236}">
                    <a16:creationId xmlns:a16="http://schemas.microsoft.com/office/drawing/2014/main" id="{05EEA79C-721A-46C3-B134-E0AB3D1AF3E7}"/>
                  </a:ext>
                </a:extLst>
              </p:cNvPr>
              <p:cNvGrpSpPr/>
              <p:nvPr/>
            </p:nvGrpSpPr>
            <p:grpSpPr>
              <a:xfrm>
                <a:off x="3930645" y="2386942"/>
                <a:ext cx="1632934" cy="1632936"/>
                <a:chOff x="4069862" y="2247004"/>
                <a:chExt cx="1705283" cy="1705285"/>
              </a:xfrm>
            </p:grpSpPr>
            <p:sp>
              <p:nvSpPr>
                <p:cNvPr id="66" name="Oval 65">
                  <a:extLst>
                    <a:ext uri="{FF2B5EF4-FFF2-40B4-BE49-F238E27FC236}">
                      <a16:creationId xmlns:a16="http://schemas.microsoft.com/office/drawing/2014/main" id="{ADB5B418-E36B-42A9-A60E-F9EA2927C4E0}"/>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67" name="Partial Circle 66">
                  <a:extLst>
                    <a:ext uri="{FF2B5EF4-FFF2-40B4-BE49-F238E27FC236}">
                      <a16:creationId xmlns:a16="http://schemas.microsoft.com/office/drawing/2014/main" id="{BE53683D-EF74-40CE-8368-F6DA64FADC53}"/>
                    </a:ext>
                  </a:extLst>
                </p:cNvPr>
                <p:cNvSpPr/>
                <p:nvPr/>
              </p:nvSpPr>
              <p:spPr>
                <a:xfrm rot="16200000">
                  <a:off x="4069862" y="2247006"/>
                  <a:ext cx="1705283" cy="1705283"/>
                </a:xfrm>
                <a:prstGeom prst="pie">
                  <a:avLst>
                    <a:gd name="adj1" fmla="val 0"/>
                    <a:gd name="adj2" fmla="val 10782682"/>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65" name="Oval 64">
                <a:extLst>
                  <a:ext uri="{FF2B5EF4-FFF2-40B4-BE49-F238E27FC236}">
                    <a16:creationId xmlns:a16="http://schemas.microsoft.com/office/drawing/2014/main" id="{4E949E79-FD8C-47C6-A75C-0A20605CA499}"/>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nvGrpSpPr>
            <p:cNvPr id="51" name="Group 50">
              <a:extLst>
                <a:ext uri="{FF2B5EF4-FFF2-40B4-BE49-F238E27FC236}">
                  <a16:creationId xmlns:a16="http://schemas.microsoft.com/office/drawing/2014/main" id="{2AF06CCE-C469-40D4-A75F-D2B829F8EC69}"/>
                </a:ext>
              </a:extLst>
            </p:cNvPr>
            <p:cNvGrpSpPr/>
            <p:nvPr/>
          </p:nvGrpSpPr>
          <p:grpSpPr>
            <a:xfrm>
              <a:off x="8713905" y="2568809"/>
              <a:ext cx="1720380" cy="1720382"/>
              <a:chOff x="3930645" y="2386942"/>
              <a:chExt cx="1632934" cy="1632936"/>
            </a:xfrm>
          </p:grpSpPr>
          <p:grpSp>
            <p:nvGrpSpPr>
              <p:cNvPr id="60" name="Group 59">
                <a:extLst>
                  <a:ext uri="{FF2B5EF4-FFF2-40B4-BE49-F238E27FC236}">
                    <a16:creationId xmlns:a16="http://schemas.microsoft.com/office/drawing/2014/main" id="{736AB436-E46C-4CCE-BD22-FF57863D5E9C}"/>
                  </a:ext>
                </a:extLst>
              </p:cNvPr>
              <p:cNvGrpSpPr/>
              <p:nvPr/>
            </p:nvGrpSpPr>
            <p:grpSpPr>
              <a:xfrm>
                <a:off x="3930645" y="2386942"/>
                <a:ext cx="1632934" cy="1632936"/>
                <a:chOff x="4069862" y="2247004"/>
                <a:chExt cx="1705283" cy="1705285"/>
              </a:xfrm>
            </p:grpSpPr>
            <p:sp>
              <p:nvSpPr>
                <p:cNvPr id="62" name="Oval 61">
                  <a:extLst>
                    <a:ext uri="{FF2B5EF4-FFF2-40B4-BE49-F238E27FC236}">
                      <a16:creationId xmlns:a16="http://schemas.microsoft.com/office/drawing/2014/main" id="{283A442F-9649-4C59-B341-AD61D766B48A}"/>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63" name="Partial Circle 62">
                  <a:extLst>
                    <a:ext uri="{FF2B5EF4-FFF2-40B4-BE49-F238E27FC236}">
                      <a16:creationId xmlns:a16="http://schemas.microsoft.com/office/drawing/2014/main" id="{A4D3D84E-BB9B-4996-A3C5-1207F39B4558}"/>
                    </a:ext>
                  </a:extLst>
                </p:cNvPr>
                <p:cNvSpPr/>
                <p:nvPr/>
              </p:nvSpPr>
              <p:spPr>
                <a:xfrm rot="16200000">
                  <a:off x="4069862" y="2247006"/>
                  <a:ext cx="1705283" cy="1705283"/>
                </a:xfrm>
                <a:prstGeom prst="pie">
                  <a:avLst>
                    <a:gd name="adj1" fmla="val 0"/>
                    <a:gd name="adj2" fmla="val 10782682"/>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61" name="Oval 60">
                <a:extLst>
                  <a:ext uri="{FF2B5EF4-FFF2-40B4-BE49-F238E27FC236}">
                    <a16:creationId xmlns:a16="http://schemas.microsoft.com/office/drawing/2014/main" id="{93118386-B756-4DD9-B3B1-2BC6985D6DB7}"/>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nvGrpSpPr>
            <p:cNvPr id="52" name="Group 51">
              <a:extLst>
                <a:ext uri="{FF2B5EF4-FFF2-40B4-BE49-F238E27FC236}">
                  <a16:creationId xmlns:a16="http://schemas.microsoft.com/office/drawing/2014/main" id="{540A5FF8-8B18-4073-B3B3-B6CCB32DFE5E}"/>
                </a:ext>
              </a:extLst>
            </p:cNvPr>
            <p:cNvGrpSpPr/>
            <p:nvPr/>
          </p:nvGrpSpPr>
          <p:grpSpPr>
            <a:xfrm>
              <a:off x="1757715" y="2568809"/>
              <a:ext cx="1720380" cy="1720382"/>
              <a:chOff x="3930645" y="2386942"/>
              <a:chExt cx="1632934" cy="1632936"/>
            </a:xfrm>
          </p:grpSpPr>
          <p:grpSp>
            <p:nvGrpSpPr>
              <p:cNvPr id="56" name="Group 55">
                <a:extLst>
                  <a:ext uri="{FF2B5EF4-FFF2-40B4-BE49-F238E27FC236}">
                    <a16:creationId xmlns:a16="http://schemas.microsoft.com/office/drawing/2014/main" id="{102C160B-FA78-400B-AACE-FA7854AC088F}"/>
                  </a:ext>
                </a:extLst>
              </p:cNvPr>
              <p:cNvGrpSpPr/>
              <p:nvPr/>
            </p:nvGrpSpPr>
            <p:grpSpPr>
              <a:xfrm>
                <a:off x="3930645" y="2386942"/>
                <a:ext cx="1632934" cy="1632936"/>
                <a:chOff x="4069862" y="2247004"/>
                <a:chExt cx="1705283" cy="1705285"/>
              </a:xfrm>
            </p:grpSpPr>
            <p:sp>
              <p:nvSpPr>
                <p:cNvPr id="58" name="Oval 57">
                  <a:extLst>
                    <a:ext uri="{FF2B5EF4-FFF2-40B4-BE49-F238E27FC236}">
                      <a16:creationId xmlns:a16="http://schemas.microsoft.com/office/drawing/2014/main" id="{3E646691-213D-45D7-BF24-AF804298759B}"/>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59" name="Partial Circle 58">
                  <a:extLst>
                    <a:ext uri="{FF2B5EF4-FFF2-40B4-BE49-F238E27FC236}">
                      <a16:creationId xmlns:a16="http://schemas.microsoft.com/office/drawing/2014/main" id="{18F880D8-AE31-4E3A-871F-A08B652C569A}"/>
                    </a:ext>
                  </a:extLst>
                </p:cNvPr>
                <p:cNvSpPr/>
                <p:nvPr/>
              </p:nvSpPr>
              <p:spPr>
                <a:xfrm rot="16200000">
                  <a:off x="4069862" y="2247006"/>
                  <a:ext cx="1705283" cy="1705283"/>
                </a:xfrm>
                <a:prstGeom prst="pie">
                  <a:avLst>
                    <a:gd name="adj1" fmla="val 0"/>
                    <a:gd name="adj2" fmla="val 10782682"/>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57" name="Oval 56">
                <a:extLst>
                  <a:ext uri="{FF2B5EF4-FFF2-40B4-BE49-F238E27FC236}">
                    <a16:creationId xmlns:a16="http://schemas.microsoft.com/office/drawing/2014/main" id="{C2D32389-6C0D-4204-BCF3-319232707F4E}"/>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pic>
        <p:nvPicPr>
          <p:cNvPr id="68" name="Picture 67" descr="A picture containing icon&#10;&#10;Description automatically generated">
            <a:extLst>
              <a:ext uri="{FF2B5EF4-FFF2-40B4-BE49-F238E27FC236}">
                <a16:creationId xmlns:a16="http://schemas.microsoft.com/office/drawing/2014/main" id="{2752CDD1-2173-45E8-A224-38CAFCB0B6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sp>
        <p:nvSpPr>
          <p:cNvPr id="27" name="Picture Placeholder 26">
            <a:extLst>
              <a:ext uri="{FF2B5EF4-FFF2-40B4-BE49-F238E27FC236}">
                <a16:creationId xmlns:a16="http://schemas.microsoft.com/office/drawing/2014/main" id="{5352D35D-7ED0-409D-A680-29AF0A513A15}"/>
              </a:ext>
            </a:extLst>
          </p:cNvPr>
          <p:cNvSpPr>
            <a:spLocks noGrp="1"/>
          </p:cNvSpPr>
          <p:nvPr>
            <p:ph type="pic" sz="quarter" idx="13"/>
          </p:nvPr>
        </p:nvSpPr>
        <p:spPr>
          <a:xfrm>
            <a:off x="2125279" y="2691610"/>
            <a:ext cx="990061" cy="991549"/>
          </a:xfrm>
          <a:prstGeom prst="rect">
            <a:avLst/>
          </a:prstGeom>
        </p:spPr>
        <p:txBody>
          <a:bodyPr anchor="ctr"/>
          <a:lstStyle>
            <a:lvl1pPr marL="0" indent="0" algn="ctr">
              <a:buNone/>
              <a:defRPr sz="1400"/>
            </a:lvl1pPr>
          </a:lstStyle>
          <a:p>
            <a:endParaRPr lang="en-US" noProof="0"/>
          </a:p>
        </p:txBody>
      </p:sp>
      <p:sp>
        <p:nvSpPr>
          <p:cNvPr id="69" name="Picture Placeholder 26">
            <a:extLst>
              <a:ext uri="{FF2B5EF4-FFF2-40B4-BE49-F238E27FC236}">
                <a16:creationId xmlns:a16="http://schemas.microsoft.com/office/drawing/2014/main" id="{ECA38F0B-2EC0-4AC1-8FE1-0FDB8089CF41}"/>
              </a:ext>
            </a:extLst>
          </p:cNvPr>
          <p:cNvSpPr>
            <a:spLocks noGrp="1"/>
          </p:cNvSpPr>
          <p:nvPr>
            <p:ph type="pic" sz="quarter" idx="14"/>
          </p:nvPr>
        </p:nvSpPr>
        <p:spPr>
          <a:xfrm>
            <a:off x="5598973" y="2691610"/>
            <a:ext cx="990061" cy="991549"/>
          </a:xfrm>
          <a:prstGeom prst="rect">
            <a:avLst/>
          </a:prstGeom>
        </p:spPr>
        <p:txBody>
          <a:bodyPr anchor="ctr"/>
          <a:lstStyle>
            <a:lvl1pPr marL="0" indent="0" algn="ctr">
              <a:buNone/>
              <a:defRPr sz="1400"/>
            </a:lvl1pPr>
          </a:lstStyle>
          <a:p>
            <a:endParaRPr lang="en-US" noProof="0"/>
          </a:p>
        </p:txBody>
      </p:sp>
      <p:sp>
        <p:nvSpPr>
          <p:cNvPr id="70" name="Picture Placeholder 26">
            <a:extLst>
              <a:ext uri="{FF2B5EF4-FFF2-40B4-BE49-F238E27FC236}">
                <a16:creationId xmlns:a16="http://schemas.microsoft.com/office/drawing/2014/main" id="{D8467D01-776B-45EB-A1BC-FBD74C162D22}"/>
              </a:ext>
            </a:extLst>
          </p:cNvPr>
          <p:cNvSpPr>
            <a:spLocks noGrp="1"/>
          </p:cNvSpPr>
          <p:nvPr>
            <p:ph type="pic" sz="quarter" idx="15"/>
          </p:nvPr>
        </p:nvSpPr>
        <p:spPr>
          <a:xfrm>
            <a:off x="9077068" y="2691610"/>
            <a:ext cx="990061" cy="991549"/>
          </a:xfrm>
          <a:prstGeom prst="rect">
            <a:avLst/>
          </a:prstGeom>
        </p:spPr>
        <p:txBody>
          <a:bodyPr anchor="ctr"/>
          <a:lstStyle>
            <a:lvl1pPr marL="0" indent="0" algn="ctr">
              <a:buNone/>
              <a:defRPr sz="1400"/>
            </a:lvl1pPr>
          </a:lstStyle>
          <a:p>
            <a:endParaRPr lang="en-US" noProof="0"/>
          </a:p>
        </p:txBody>
      </p:sp>
      <p:sp>
        <p:nvSpPr>
          <p:cNvPr id="30" name="Text Placeholder 29">
            <a:extLst>
              <a:ext uri="{FF2B5EF4-FFF2-40B4-BE49-F238E27FC236}">
                <a16:creationId xmlns:a16="http://schemas.microsoft.com/office/drawing/2014/main" id="{827BA1C9-04F8-455E-A56E-A1D4C7AFC4BB}"/>
              </a:ext>
            </a:extLst>
          </p:cNvPr>
          <p:cNvSpPr>
            <a:spLocks noGrp="1"/>
          </p:cNvSpPr>
          <p:nvPr>
            <p:ph type="body" sz="quarter" idx="16" hasCustomPrompt="1"/>
          </p:nvPr>
        </p:nvSpPr>
        <p:spPr>
          <a:xfrm>
            <a:off x="1565557" y="4314437"/>
            <a:ext cx="2091296" cy="300093"/>
          </a:xfrm>
          <a:prstGeom prst="rect">
            <a:avLst/>
          </a:prstGeom>
        </p:spPr>
        <p:txBody>
          <a:bodyPr/>
          <a:lstStyle>
            <a:lvl1pPr marL="0" indent="0" algn="ctr">
              <a:buNone/>
              <a:defRPr sz="1600">
                <a:latin typeface="+mj-lt"/>
              </a:defRPr>
            </a:lvl1pPr>
          </a:lstStyle>
          <a:p>
            <a:pPr lvl="0"/>
            <a:r>
              <a:rPr lang="en-US" noProof="0"/>
              <a:t>Title</a:t>
            </a:r>
          </a:p>
        </p:txBody>
      </p:sp>
      <p:sp>
        <p:nvSpPr>
          <p:cNvPr id="71" name="Text Placeholder 29">
            <a:extLst>
              <a:ext uri="{FF2B5EF4-FFF2-40B4-BE49-F238E27FC236}">
                <a16:creationId xmlns:a16="http://schemas.microsoft.com/office/drawing/2014/main" id="{7B7AE851-E18A-4DB1-9126-BBA8C100A086}"/>
              </a:ext>
            </a:extLst>
          </p:cNvPr>
          <p:cNvSpPr>
            <a:spLocks noGrp="1"/>
          </p:cNvSpPr>
          <p:nvPr>
            <p:ph type="body" sz="quarter" idx="17" hasCustomPrompt="1"/>
          </p:nvPr>
        </p:nvSpPr>
        <p:spPr>
          <a:xfrm>
            <a:off x="5048355" y="4314437"/>
            <a:ext cx="2091296" cy="300093"/>
          </a:xfrm>
          <a:prstGeom prst="rect">
            <a:avLst/>
          </a:prstGeom>
        </p:spPr>
        <p:txBody>
          <a:bodyPr/>
          <a:lstStyle>
            <a:lvl1pPr marL="0" indent="0" algn="ctr">
              <a:buNone/>
              <a:defRPr sz="1600">
                <a:latin typeface="+mj-lt"/>
              </a:defRPr>
            </a:lvl1pPr>
          </a:lstStyle>
          <a:p>
            <a:pPr lvl="0"/>
            <a:r>
              <a:rPr lang="en-US" noProof="0"/>
              <a:t>Title</a:t>
            </a:r>
          </a:p>
        </p:txBody>
      </p:sp>
      <p:sp>
        <p:nvSpPr>
          <p:cNvPr id="72" name="Text Placeholder 29">
            <a:extLst>
              <a:ext uri="{FF2B5EF4-FFF2-40B4-BE49-F238E27FC236}">
                <a16:creationId xmlns:a16="http://schemas.microsoft.com/office/drawing/2014/main" id="{ED0F5943-D92B-47CC-BCA0-6000998B8759}"/>
              </a:ext>
            </a:extLst>
          </p:cNvPr>
          <p:cNvSpPr>
            <a:spLocks noGrp="1"/>
          </p:cNvSpPr>
          <p:nvPr>
            <p:ph type="body" sz="quarter" idx="18" hasCustomPrompt="1"/>
          </p:nvPr>
        </p:nvSpPr>
        <p:spPr>
          <a:xfrm>
            <a:off x="8526450" y="4304320"/>
            <a:ext cx="2091296" cy="300093"/>
          </a:xfrm>
          <a:prstGeom prst="rect">
            <a:avLst/>
          </a:prstGeom>
        </p:spPr>
        <p:txBody>
          <a:bodyPr/>
          <a:lstStyle>
            <a:lvl1pPr marL="0" indent="0" algn="ctr">
              <a:buNone/>
              <a:defRPr sz="1600">
                <a:latin typeface="+mj-lt"/>
              </a:defRPr>
            </a:lvl1pPr>
          </a:lstStyle>
          <a:p>
            <a:pPr lvl="0"/>
            <a:r>
              <a:rPr lang="en-US" noProof="0"/>
              <a:t>Title</a:t>
            </a:r>
          </a:p>
        </p:txBody>
      </p:sp>
      <p:sp>
        <p:nvSpPr>
          <p:cNvPr id="73" name="Text Placeholder 29">
            <a:extLst>
              <a:ext uri="{FF2B5EF4-FFF2-40B4-BE49-F238E27FC236}">
                <a16:creationId xmlns:a16="http://schemas.microsoft.com/office/drawing/2014/main" id="{11A7B8B3-1775-42FE-A7AA-0AD0B0A40739}"/>
              </a:ext>
            </a:extLst>
          </p:cNvPr>
          <p:cNvSpPr>
            <a:spLocks noGrp="1"/>
          </p:cNvSpPr>
          <p:nvPr>
            <p:ph type="body" sz="quarter" idx="19" hasCustomPrompt="1"/>
          </p:nvPr>
        </p:nvSpPr>
        <p:spPr>
          <a:xfrm>
            <a:off x="1565557" y="4712597"/>
            <a:ext cx="2091296" cy="1369226"/>
          </a:xfrm>
          <a:prstGeom prst="rect">
            <a:avLst/>
          </a:prstGeom>
        </p:spPr>
        <p:txBody>
          <a:bodyPr/>
          <a:lstStyle>
            <a:lvl1pPr marL="0" indent="0" algn="ctr">
              <a:lnSpc>
                <a:spcPct val="100000"/>
              </a:lnSpc>
              <a:buNone/>
              <a:defRPr sz="1400">
                <a:latin typeface="+mn-lt"/>
              </a:defRPr>
            </a:lvl1pPr>
          </a:lstStyle>
          <a:p>
            <a:pPr lvl="0"/>
            <a:r>
              <a:rPr lang="en-US" noProof="0"/>
              <a:t>Content</a:t>
            </a:r>
          </a:p>
        </p:txBody>
      </p:sp>
      <p:sp>
        <p:nvSpPr>
          <p:cNvPr id="74" name="Text Placeholder 29">
            <a:extLst>
              <a:ext uri="{FF2B5EF4-FFF2-40B4-BE49-F238E27FC236}">
                <a16:creationId xmlns:a16="http://schemas.microsoft.com/office/drawing/2014/main" id="{AC8F4AFC-B6E9-45EC-BBCB-EFA1D665FDD5}"/>
              </a:ext>
            </a:extLst>
          </p:cNvPr>
          <p:cNvSpPr>
            <a:spLocks noGrp="1"/>
          </p:cNvSpPr>
          <p:nvPr>
            <p:ph type="body" sz="quarter" idx="20" hasCustomPrompt="1"/>
          </p:nvPr>
        </p:nvSpPr>
        <p:spPr>
          <a:xfrm>
            <a:off x="5048355" y="4712597"/>
            <a:ext cx="2091296" cy="1369226"/>
          </a:xfrm>
          <a:prstGeom prst="rect">
            <a:avLst/>
          </a:prstGeom>
        </p:spPr>
        <p:txBody>
          <a:bodyPr/>
          <a:lstStyle>
            <a:lvl1pPr marL="0" indent="0" algn="ctr">
              <a:lnSpc>
                <a:spcPct val="100000"/>
              </a:lnSpc>
              <a:buNone/>
              <a:defRPr sz="1400">
                <a:latin typeface="+mn-lt"/>
              </a:defRPr>
            </a:lvl1pPr>
          </a:lstStyle>
          <a:p>
            <a:pPr lvl="0"/>
            <a:r>
              <a:rPr lang="en-US" noProof="0"/>
              <a:t>Content</a:t>
            </a:r>
          </a:p>
        </p:txBody>
      </p:sp>
      <p:sp>
        <p:nvSpPr>
          <p:cNvPr id="75" name="Text Placeholder 29">
            <a:extLst>
              <a:ext uri="{FF2B5EF4-FFF2-40B4-BE49-F238E27FC236}">
                <a16:creationId xmlns:a16="http://schemas.microsoft.com/office/drawing/2014/main" id="{6548F0F2-1F78-4FB5-BBFC-F461806097B2}"/>
              </a:ext>
            </a:extLst>
          </p:cNvPr>
          <p:cNvSpPr>
            <a:spLocks noGrp="1"/>
          </p:cNvSpPr>
          <p:nvPr>
            <p:ph type="body" sz="quarter" idx="21" hasCustomPrompt="1"/>
          </p:nvPr>
        </p:nvSpPr>
        <p:spPr>
          <a:xfrm>
            <a:off x="8526450" y="4712597"/>
            <a:ext cx="2091296" cy="1369226"/>
          </a:xfrm>
          <a:prstGeom prst="rect">
            <a:avLst/>
          </a:prstGeom>
        </p:spPr>
        <p:txBody>
          <a:bodyPr/>
          <a:lstStyle>
            <a:lvl1pPr marL="0" indent="0" algn="ctr">
              <a:lnSpc>
                <a:spcPct val="100000"/>
              </a:lnSpc>
              <a:buNone/>
              <a:defRPr sz="1400">
                <a:latin typeface="+mn-lt"/>
              </a:defRPr>
            </a:lvl1pPr>
          </a:lstStyle>
          <a:p>
            <a:pPr lvl="0"/>
            <a:r>
              <a:rPr lang="en-US" noProof="0"/>
              <a:t>Content</a:t>
            </a:r>
          </a:p>
        </p:txBody>
      </p:sp>
      <p:sp>
        <p:nvSpPr>
          <p:cNvPr id="32" name="Text Placeholder 5">
            <a:extLst>
              <a:ext uri="{FF2B5EF4-FFF2-40B4-BE49-F238E27FC236}">
                <a16:creationId xmlns:a16="http://schemas.microsoft.com/office/drawing/2014/main" id="{4C05310F-B9D4-46CC-9B36-0BE441CC0356}"/>
              </a:ext>
            </a:extLst>
          </p:cNvPr>
          <p:cNvSpPr>
            <a:spLocks noGrp="1"/>
          </p:cNvSpPr>
          <p:nvPr>
            <p:ph type="body" sz="quarter" idx="22" hasCustomPrompt="1"/>
          </p:nvPr>
        </p:nvSpPr>
        <p:spPr>
          <a:xfrm>
            <a:off x="0" y="1102265"/>
            <a:ext cx="12192000" cy="639762"/>
          </a:xfrm>
          <a:prstGeom prst="rect">
            <a:avLst/>
          </a:prstGeom>
        </p:spPr>
        <p:txBody>
          <a:bodyPr/>
          <a:lstStyle>
            <a:lvl1pPr marL="0" indent="0" algn="ctr">
              <a:buNone/>
              <a:defRPr sz="2400">
                <a:latin typeface="+mj-lt"/>
              </a:defRPr>
            </a:lvl1pPr>
          </a:lstStyle>
          <a:p>
            <a:pPr lvl="0"/>
            <a:r>
              <a:rPr lang="en-US" noProof="0"/>
              <a:t>Title</a:t>
            </a:r>
          </a:p>
        </p:txBody>
      </p:sp>
    </p:spTree>
    <p:extLst>
      <p:ext uri="{BB962C8B-B14F-4D97-AF65-F5344CB8AC3E}">
        <p14:creationId xmlns:p14="http://schemas.microsoft.com/office/powerpoint/2010/main" val="2904175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duct Title Slide_EA">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B02A151-00B3-432B-AB83-4058A4F729A4}"/>
              </a:ext>
            </a:extLst>
          </p:cNvPr>
          <p:cNvSpPr>
            <a:spLocks noGrp="1"/>
          </p:cNvSpPr>
          <p:nvPr>
            <p:ph type="dt" sz="half" idx="10"/>
          </p:nvPr>
        </p:nvSpPr>
        <p:spPr/>
        <p:txBody>
          <a:bodyPr/>
          <a:lstStyle/>
          <a:p>
            <a:fld id="{671C5949-B6E5-4EF4-8378-E86843A3BECC}"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4204B435-F91B-41E4-A41B-07DDDDA60296}"/>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C471D2D2-72CB-4044-9BB1-C65F054CE822}"/>
              </a:ext>
            </a:extLst>
          </p:cNvPr>
          <p:cNvSpPr>
            <a:spLocks noGrp="1"/>
          </p:cNvSpPr>
          <p:nvPr>
            <p:ph type="sldNum" sz="quarter" idx="12"/>
          </p:nvPr>
        </p:nvSpPr>
        <p:spPr/>
        <p:txBody>
          <a:bodyPr/>
          <a:lstStyle/>
          <a:p>
            <a:fld id="{4186A427-2263-4947-8ADB-92A43561FBD4}" type="slidenum">
              <a:rPr lang="en-US" noProof="0" smtClean="0"/>
              <a:t>‹#›</a:t>
            </a:fld>
            <a:endParaRPr lang="en-US" noProof="0"/>
          </a:p>
        </p:txBody>
      </p:sp>
      <p:pic>
        <p:nvPicPr>
          <p:cNvPr id="8" name="Graphic 24">
            <a:extLst>
              <a:ext uri="{FF2B5EF4-FFF2-40B4-BE49-F238E27FC236}">
                <a16:creationId xmlns:a16="http://schemas.microsoft.com/office/drawing/2014/main" id="{D25E01F1-CCD5-403B-8183-3133ED11842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470859" y="2369340"/>
            <a:ext cx="7250283" cy="2090539"/>
          </a:xfrm>
          <a:prstGeom prst="rect">
            <a:avLst/>
          </a:prstGeom>
        </p:spPr>
      </p:pic>
    </p:spTree>
    <p:extLst>
      <p:ext uri="{BB962C8B-B14F-4D97-AF65-F5344CB8AC3E}">
        <p14:creationId xmlns:p14="http://schemas.microsoft.com/office/powerpoint/2010/main" val="29476705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small imag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826E3B0-E8C2-4069-8D7B-954E31115D9C}"/>
              </a:ext>
            </a:extLst>
          </p:cNvPr>
          <p:cNvSpPr>
            <a:spLocks noGrp="1"/>
          </p:cNvSpPr>
          <p:nvPr>
            <p:ph type="dt" sz="half" idx="10"/>
          </p:nvPr>
        </p:nvSpPr>
        <p:spPr/>
        <p:txBody>
          <a:bodyPr/>
          <a:lstStyle/>
          <a:p>
            <a:fld id="{671C5949-B6E5-4EF4-8378-E86843A3BECC}" type="datetimeFigureOut">
              <a:rPr lang="en-US" noProof="0" smtClean="0"/>
              <a:t>4/19/2024</a:t>
            </a:fld>
            <a:endParaRPr lang="en-US" noProof="0"/>
          </a:p>
        </p:txBody>
      </p:sp>
      <p:sp>
        <p:nvSpPr>
          <p:cNvPr id="4" name="Footer Placeholder 3">
            <a:extLst>
              <a:ext uri="{FF2B5EF4-FFF2-40B4-BE49-F238E27FC236}">
                <a16:creationId xmlns:a16="http://schemas.microsoft.com/office/drawing/2014/main" id="{0B4D9BDB-26A2-40D9-86F0-FE029C8F4B58}"/>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855EB6B9-BE8B-4CE3-95E5-CF2B9EE02BFF}"/>
              </a:ext>
            </a:extLst>
          </p:cNvPr>
          <p:cNvSpPr>
            <a:spLocks noGrp="1"/>
          </p:cNvSpPr>
          <p:nvPr>
            <p:ph type="sldNum" sz="quarter" idx="12"/>
          </p:nvPr>
        </p:nvSpPr>
        <p:spPr/>
        <p:txBody>
          <a:bodyPr/>
          <a:lstStyle/>
          <a:p>
            <a:fld id="{4186A427-2263-4947-8ADB-92A43561FBD4}" type="slidenum">
              <a:rPr lang="en-US" noProof="0" smtClean="0"/>
              <a:t>‹#›</a:t>
            </a:fld>
            <a:endParaRPr lang="en-US" noProof="0"/>
          </a:p>
        </p:txBody>
      </p:sp>
      <p:pic>
        <p:nvPicPr>
          <p:cNvPr id="41" name="Picture 40">
            <a:extLst>
              <a:ext uri="{FF2B5EF4-FFF2-40B4-BE49-F238E27FC236}">
                <a16:creationId xmlns:a16="http://schemas.microsoft.com/office/drawing/2014/main" id="{70F7AFFC-A625-418F-9395-79E2E59CFB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3446661"/>
          </a:xfrm>
          <a:prstGeom prst="rect">
            <a:avLst/>
          </a:prstGeom>
        </p:spPr>
      </p:pic>
      <p:grpSp>
        <p:nvGrpSpPr>
          <p:cNvPr id="43" name="Group 42">
            <a:extLst>
              <a:ext uri="{FF2B5EF4-FFF2-40B4-BE49-F238E27FC236}">
                <a16:creationId xmlns:a16="http://schemas.microsoft.com/office/drawing/2014/main" id="{9348C56A-505D-40C1-8312-611E1B71F321}"/>
              </a:ext>
            </a:extLst>
          </p:cNvPr>
          <p:cNvGrpSpPr/>
          <p:nvPr/>
        </p:nvGrpSpPr>
        <p:grpSpPr>
          <a:xfrm>
            <a:off x="1755719" y="2328160"/>
            <a:ext cx="8676570" cy="1720382"/>
            <a:chOff x="1757715" y="2568809"/>
            <a:chExt cx="8676570" cy="1720382"/>
          </a:xfrm>
        </p:grpSpPr>
        <p:grpSp>
          <p:nvGrpSpPr>
            <p:cNvPr id="50" name="Group 49">
              <a:extLst>
                <a:ext uri="{FF2B5EF4-FFF2-40B4-BE49-F238E27FC236}">
                  <a16:creationId xmlns:a16="http://schemas.microsoft.com/office/drawing/2014/main" id="{749FD0C3-CC53-4E52-8B7C-A84BE1896DBD}"/>
                </a:ext>
              </a:extLst>
            </p:cNvPr>
            <p:cNvGrpSpPr/>
            <p:nvPr/>
          </p:nvGrpSpPr>
          <p:grpSpPr>
            <a:xfrm>
              <a:off x="5235810" y="2568809"/>
              <a:ext cx="1720380" cy="1720382"/>
              <a:chOff x="3930645" y="2386942"/>
              <a:chExt cx="1632934" cy="1632936"/>
            </a:xfrm>
          </p:grpSpPr>
          <p:grpSp>
            <p:nvGrpSpPr>
              <p:cNvPr id="64" name="Group 63">
                <a:extLst>
                  <a:ext uri="{FF2B5EF4-FFF2-40B4-BE49-F238E27FC236}">
                    <a16:creationId xmlns:a16="http://schemas.microsoft.com/office/drawing/2014/main" id="{05EEA79C-721A-46C3-B134-E0AB3D1AF3E7}"/>
                  </a:ext>
                </a:extLst>
              </p:cNvPr>
              <p:cNvGrpSpPr/>
              <p:nvPr/>
            </p:nvGrpSpPr>
            <p:grpSpPr>
              <a:xfrm>
                <a:off x="3930645" y="2386942"/>
                <a:ext cx="1632934" cy="1632936"/>
                <a:chOff x="4069862" y="2247004"/>
                <a:chExt cx="1705283" cy="1705285"/>
              </a:xfrm>
            </p:grpSpPr>
            <p:sp>
              <p:nvSpPr>
                <p:cNvPr id="66" name="Oval 65">
                  <a:extLst>
                    <a:ext uri="{FF2B5EF4-FFF2-40B4-BE49-F238E27FC236}">
                      <a16:creationId xmlns:a16="http://schemas.microsoft.com/office/drawing/2014/main" id="{ADB5B418-E36B-42A9-A60E-F9EA2927C4E0}"/>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67" name="Partial Circle 66">
                  <a:extLst>
                    <a:ext uri="{FF2B5EF4-FFF2-40B4-BE49-F238E27FC236}">
                      <a16:creationId xmlns:a16="http://schemas.microsoft.com/office/drawing/2014/main" id="{BE53683D-EF74-40CE-8368-F6DA64FADC53}"/>
                    </a:ext>
                  </a:extLst>
                </p:cNvPr>
                <p:cNvSpPr/>
                <p:nvPr/>
              </p:nvSpPr>
              <p:spPr>
                <a:xfrm rot="16200000">
                  <a:off x="4069862" y="2247006"/>
                  <a:ext cx="1705283" cy="1705283"/>
                </a:xfrm>
                <a:prstGeom prst="pie">
                  <a:avLst>
                    <a:gd name="adj1" fmla="val 0"/>
                    <a:gd name="adj2" fmla="val 10782682"/>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65" name="Oval 64">
                <a:extLst>
                  <a:ext uri="{FF2B5EF4-FFF2-40B4-BE49-F238E27FC236}">
                    <a16:creationId xmlns:a16="http://schemas.microsoft.com/office/drawing/2014/main" id="{4E949E79-FD8C-47C6-A75C-0A20605CA499}"/>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nvGrpSpPr>
            <p:cNvPr id="51" name="Group 50">
              <a:extLst>
                <a:ext uri="{FF2B5EF4-FFF2-40B4-BE49-F238E27FC236}">
                  <a16:creationId xmlns:a16="http://schemas.microsoft.com/office/drawing/2014/main" id="{2AF06CCE-C469-40D4-A75F-D2B829F8EC69}"/>
                </a:ext>
              </a:extLst>
            </p:cNvPr>
            <p:cNvGrpSpPr/>
            <p:nvPr/>
          </p:nvGrpSpPr>
          <p:grpSpPr>
            <a:xfrm>
              <a:off x="8713905" y="2568809"/>
              <a:ext cx="1720380" cy="1720382"/>
              <a:chOff x="3930645" y="2386942"/>
              <a:chExt cx="1632934" cy="1632936"/>
            </a:xfrm>
          </p:grpSpPr>
          <p:grpSp>
            <p:nvGrpSpPr>
              <p:cNvPr id="60" name="Group 59">
                <a:extLst>
                  <a:ext uri="{FF2B5EF4-FFF2-40B4-BE49-F238E27FC236}">
                    <a16:creationId xmlns:a16="http://schemas.microsoft.com/office/drawing/2014/main" id="{736AB436-E46C-4CCE-BD22-FF57863D5E9C}"/>
                  </a:ext>
                </a:extLst>
              </p:cNvPr>
              <p:cNvGrpSpPr/>
              <p:nvPr/>
            </p:nvGrpSpPr>
            <p:grpSpPr>
              <a:xfrm>
                <a:off x="3930645" y="2386942"/>
                <a:ext cx="1632934" cy="1632936"/>
                <a:chOff x="4069862" y="2247004"/>
                <a:chExt cx="1705283" cy="1705285"/>
              </a:xfrm>
            </p:grpSpPr>
            <p:sp>
              <p:nvSpPr>
                <p:cNvPr id="62" name="Oval 61">
                  <a:extLst>
                    <a:ext uri="{FF2B5EF4-FFF2-40B4-BE49-F238E27FC236}">
                      <a16:creationId xmlns:a16="http://schemas.microsoft.com/office/drawing/2014/main" id="{283A442F-9649-4C59-B341-AD61D766B48A}"/>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63" name="Partial Circle 62">
                  <a:extLst>
                    <a:ext uri="{FF2B5EF4-FFF2-40B4-BE49-F238E27FC236}">
                      <a16:creationId xmlns:a16="http://schemas.microsoft.com/office/drawing/2014/main" id="{A4D3D84E-BB9B-4996-A3C5-1207F39B4558}"/>
                    </a:ext>
                  </a:extLst>
                </p:cNvPr>
                <p:cNvSpPr/>
                <p:nvPr/>
              </p:nvSpPr>
              <p:spPr>
                <a:xfrm rot="16200000">
                  <a:off x="4069862" y="2247006"/>
                  <a:ext cx="1705283" cy="1705283"/>
                </a:xfrm>
                <a:prstGeom prst="pie">
                  <a:avLst>
                    <a:gd name="adj1" fmla="val 0"/>
                    <a:gd name="adj2" fmla="val 10782682"/>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61" name="Oval 60">
                <a:extLst>
                  <a:ext uri="{FF2B5EF4-FFF2-40B4-BE49-F238E27FC236}">
                    <a16:creationId xmlns:a16="http://schemas.microsoft.com/office/drawing/2014/main" id="{93118386-B756-4DD9-B3B1-2BC6985D6DB7}"/>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nvGrpSpPr>
            <p:cNvPr id="52" name="Group 51">
              <a:extLst>
                <a:ext uri="{FF2B5EF4-FFF2-40B4-BE49-F238E27FC236}">
                  <a16:creationId xmlns:a16="http://schemas.microsoft.com/office/drawing/2014/main" id="{540A5FF8-8B18-4073-B3B3-B6CCB32DFE5E}"/>
                </a:ext>
              </a:extLst>
            </p:cNvPr>
            <p:cNvGrpSpPr/>
            <p:nvPr/>
          </p:nvGrpSpPr>
          <p:grpSpPr>
            <a:xfrm>
              <a:off x="1757715" y="2568809"/>
              <a:ext cx="1720380" cy="1720382"/>
              <a:chOff x="3930645" y="2386942"/>
              <a:chExt cx="1632934" cy="1632936"/>
            </a:xfrm>
          </p:grpSpPr>
          <p:grpSp>
            <p:nvGrpSpPr>
              <p:cNvPr id="56" name="Group 55">
                <a:extLst>
                  <a:ext uri="{FF2B5EF4-FFF2-40B4-BE49-F238E27FC236}">
                    <a16:creationId xmlns:a16="http://schemas.microsoft.com/office/drawing/2014/main" id="{102C160B-FA78-400B-AACE-FA7854AC088F}"/>
                  </a:ext>
                </a:extLst>
              </p:cNvPr>
              <p:cNvGrpSpPr/>
              <p:nvPr/>
            </p:nvGrpSpPr>
            <p:grpSpPr>
              <a:xfrm>
                <a:off x="3930645" y="2386942"/>
                <a:ext cx="1632934" cy="1632936"/>
                <a:chOff x="4069862" y="2247004"/>
                <a:chExt cx="1705283" cy="1705285"/>
              </a:xfrm>
            </p:grpSpPr>
            <p:sp>
              <p:nvSpPr>
                <p:cNvPr id="58" name="Oval 57">
                  <a:extLst>
                    <a:ext uri="{FF2B5EF4-FFF2-40B4-BE49-F238E27FC236}">
                      <a16:creationId xmlns:a16="http://schemas.microsoft.com/office/drawing/2014/main" id="{3E646691-213D-45D7-BF24-AF804298759B}"/>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59" name="Partial Circle 58">
                  <a:extLst>
                    <a:ext uri="{FF2B5EF4-FFF2-40B4-BE49-F238E27FC236}">
                      <a16:creationId xmlns:a16="http://schemas.microsoft.com/office/drawing/2014/main" id="{18F880D8-AE31-4E3A-871F-A08B652C569A}"/>
                    </a:ext>
                  </a:extLst>
                </p:cNvPr>
                <p:cNvSpPr/>
                <p:nvPr/>
              </p:nvSpPr>
              <p:spPr>
                <a:xfrm rot="16200000">
                  <a:off x="4069862" y="2247006"/>
                  <a:ext cx="1705283" cy="1705283"/>
                </a:xfrm>
                <a:prstGeom prst="pie">
                  <a:avLst>
                    <a:gd name="adj1" fmla="val 0"/>
                    <a:gd name="adj2" fmla="val 10782682"/>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57" name="Oval 56">
                <a:extLst>
                  <a:ext uri="{FF2B5EF4-FFF2-40B4-BE49-F238E27FC236}">
                    <a16:creationId xmlns:a16="http://schemas.microsoft.com/office/drawing/2014/main" id="{C2D32389-6C0D-4204-BCF3-319232707F4E}"/>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pic>
        <p:nvPicPr>
          <p:cNvPr id="68" name="Picture 67" descr="A picture containing icon&#10;&#10;Description automatically generated">
            <a:extLst>
              <a:ext uri="{FF2B5EF4-FFF2-40B4-BE49-F238E27FC236}">
                <a16:creationId xmlns:a16="http://schemas.microsoft.com/office/drawing/2014/main" id="{2752CDD1-2173-45E8-A224-38CAFCB0B6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sp>
        <p:nvSpPr>
          <p:cNvPr id="30" name="Text Placeholder 29">
            <a:extLst>
              <a:ext uri="{FF2B5EF4-FFF2-40B4-BE49-F238E27FC236}">
                <a16:creationId xmlns:a16="http://schemas.microsoft.com/office/drawing/2014/main" id="{827BA1C9-04F8-455E-A56E-A1D4C7AFC4BB}"/>
              </a:ext>
            </a:extLst>
          </p:cNvPr>
          <p:cNvSpPr>
            <a:spLocks noGrp="1"/>
          </p:cNvSpPr>
          <p:nvPr>
            <p:ph type="body" sz="quarter" idx="16" hasCustomPrompt="1"/>
          </p:nvPr>
        </p:nvSpPr>
        <p:spPr>
          <a:xfrm>
            <a:off x="1565557" y="4314437"/>
            <a:ext cx="2091296" cy="300093"/>
          </a:xfrm>
          <a:prstGeom prst="rect">
            <a:avLst/>
          </a:prstGeom>
        </p:spPr>
        <p:txBody>
          <a:bodyPr/>
          <a:lstStyle>
            <a:lvl1pPr marL="0" indent="0" algn="ctr">
              <a:buNone/>
              <a:defRPr sz="1600">
                <a:latin typeface="+mj-lt"/>
              </a:defRPr>
            </a:lvl1pPr>
          </a:lstStyle>
          <a:p>
            <a:pPr lvl="0"/>
            <a:r>
              <a:rPr lang="en-US" noProof="0"/>
              <a:t>Title</a:t>
            </a:r>
          </a:p>
        </p:txBody>
      </p:sp>
      <p:sp>
        <p:nvSpPr>
          <p:cNvPr id="71" name="Text Placeholder 29">
            <a:extLst>
              <a:ext uri="{FF2B5EF4-FFF2-40B4-BE49-F238E27FC236}">
                <a16:creationId xmlns:a16="http://schemas.microsoft.com/office/drawing/2014/main" id="{7B7AE851-E18A-4DB1-9126-BBA8C100A086}"/>
              </a:ext>
            </a:extLst>
          </p:cNvPr>
          <p:cNvSpPr>
            <a:spLocks noGrp="1"/>
          </p:cNvSpPr>
          <p:nvPr>
            <p:ph type="body" sz="quarter" idx="17" hasCustomPrompt="1"/>
          </p:nvPr>
        </p:nvSpPr>
        <p:spPr>
          <a:xfrm>
            <a:off x="5048355" y="4314437"/>
            <a:ext cx="2091296" cy="300093"/>
          </a:xfrm>
          <a:prstGeom prst="rect">
            <a:avLst/>
          </a:prstGeom>
        </p:spPr>
        <p:txBody>
          <a:bodyPr/>
          <a:lstStyle>
            <a:lvl1pPr marL="0" indent="0" algn="ctr">
              <a:buNone/>
              <a:defRPr sz="1600">
                <a:latin typeface="+mj-lt"/>
              </a:defRPr>
            </a:lvl1pPr>
          </a:lstStyle>
          <a:p>
            <a:pPr lvl="0"/>
            <a:r>
              <a:rPr lang="en-US" noProof="0"/>
              <a:t>Title</a:t>
            </a:r>
          </a:p>
        </p:txBody>
      </p:sp>
      <p:sp>
        <p:nvSpPr>
          <p:cNvPr id="72" name="Text Placeholder 29">
            <a:extLst>
              <a:ext uri="{FF2B5EF4-FFF2-40B4-BE49-F238E27FC236}">
                <a16:creationId xmlns:a16="http://schemas.microsoft.com/office/drawing/2014/main" id="{ED0F5943-D92B-47CC-BCA0-6000998B8759}"/>
              </a:ext>
            </a:extLst>
          </p:cNvPr>
          <p:cNvSpPr>
            <a:spLocks noGrp="1"/>
          </p:cNvSpPr>
          <p:nvPr>
            <p:ph type="body" sz="quarter" idx="18" hasCustomPrompt="1"/>
          </p:nvPr>
        </p:nvSpPr>
        <p:spPr>
          <a:xfrm>
            <a:off x="8526450" y="4304320"/>
            <a:ext cx="2091296" cy="300093"/>
          </a:xfrm>
          <a:prstGeom prst="rect">
            <a:avLst/>
          </a:prstGeom>
        </p:spPr>
        <p:txBody>
          <a:bodyPr/>
          <a:lstStyle>
            <a:lvl1pPr marL="0" indent="0" algn="ctr">
              <a:buNone/>
              <a:defRPr sz="1600">
                <a:latin typeface="+mj-lt"/>
              </a:defRPr>
            </a:lvl1pPr>
          </a:lstStyle>
          <a:p>
            <a:pPr lvl="0"/>
            <a:r>
              <a:rPr lang="en-US" noProof="0"/>
              <a:t>Title</a:t>
            </a:r>
          </a:p>
        </p:txBody>
      </p:sp>
      <p:sp>
        <p:nvSpPr>
          <p:cNvPr id="73" name="Text Placeholder 29">
            <a:extLst>
              <a:ext uri="{FF2B5EF4-FFF2-40B4-BE49-F238E27FC236}">
                <a16:creationId xmlns:a16="http://schemas.microsoft.com/office/drawing/2014/main" id="{11A7B8B3-1775-42FE-A7AA-0AD0B0A40739}"/>
              </a:ext>
            </a:extLst>
          </p:cNvPr>
          <p:cNvSpPr>
            <a:spLocks noGrp="1"/>
          </p:cNvSpPr>
          <p:nvPr>
            <p:ph type="body" sz="quarter" idx="19" hasCustomPrompt="1"/>
          </p:nvPr>
        </p:nvSpPr>
        <p:spPr>
          <a:xfrm>
            <a:off x="1565557" y="4712597"/>
            <a:ext cx="2091296" cy="1369226"/>
          </a:xfrm>
          <a:prstGeom prst="rect">
            <a:avLst/>
          </a:prstGeom>
        </p:spPr>
        <p:txBody>
          <a:bodyPr/>
          <a:lstStyle>
            <a:lvl1pPr marL="0" indent="0" algn="ctr">
              <a:lnSpc>
                <a:spcPct val="100000"/>
              </a:lnSpc>
              <a:buNone/>
              <a:defRPr sz="1400">
                <a:latin typeface="+mn-lt"/>
              </a:defRPr>
            </a:lvl1pPr>
          </a:lstStyle>
          <a:p>
            <a:pPr lvl="0"/>
            <a:r>
              <a:rPr lang="en-US" noProof="0"/>
              <a:t>Content</a:t>
            </a:r>
          </a:p>
        </p:txBody>
      </p:sp>
      <p:sp>
        <p:nvSpPr>
          <p:cNvPr id="74" name="Text Placeholder 29">
            <a:extLst>
              <a:ext uri="{FF2B5EF4-FFF2-40B4-BE49-F238E27FC236}">
                <a16:creationId xmlns:a16="http://schemas.microsoft.com/office/drawing/2014/main" id="{AC8F4AFC-B6E9-45EC-BBCB-EFA1D665FDD5}"/>
              </a:ext>
            </a:extLst>
          </p:cNvPr>
          <p:cNvSpPr>
            <a:spLocks noGrp="1"/>
          </p:cNvSpPr>
          <p:nvPr>
            <p:ph type="body" sz="quarter" idx="20" hasCustomPrompt="1"/>
          </p:nvPr>
        </p:nvSpPr>
        <p:spPr>
          <a:xfrm>
            <a:off x="5048355" y="4712597"/>
            <a:ext cx="2091296" cy="1369226"/>
          </a:xfrm>
          <a:prstGeom prst="rect">
            <a:avLst/>
          </a:prstGeom>
        </p:spPr>
        <p:txBody>
          <a:bodyPr/>
          <a:lstStyle>
            <a:lvl1pPr marL="0" indent="0" algn="ctr">
              <a:lnSpc>
                <a:spcPct val="100000"/>
              </a:lnSpc>
              <a:buNone/>
              <a:defRPr sz="1400">
                <a:latin typeface="+mn-lt"/>
              </a:defRPr>
            </a:lvl1pPr>
          </a:lstStyle>
          <a:p>
            <a:pPr lvl="0"/>
            <a:r>
              <a:rPr lang="en-US" noProof="0"/>
              <a:t>Content</a:t>
            </a:r>
          </a:p>
        </p:txBody>
      </p:sp>
      <p:sp>
        <p:nvSpPr>
          <p:cNvPr id="75" name="Text Placeholder 29">
            <a:extLst>
              <a:ext uri="{FF2B5EF4-FFF2-40B4-BE49-F238E27FC236}">
                <a16:creationId xmlns:a16="http://schemas.microsoft.com/office/drawing/2014/main" id="{6548F0F2-1F78-4FB5-BBFC-F461806097B2}"/>
              </a:ext>
            </a:extLst>
          </p:cNvPr>
          <p:cNvSpPr>
            <a:spLocks noGrp="1"/>
          </p:cNvSpPr>
          <p:nvPr>
            <p:ph type="body" sz="quarter" idx="21" hasCustomPrompt="1"/>
          </p:nvPr>
        </p:nvSpPr>
        <p:spPr>
          <a:xfrm>
            <a:off x="8526450" y="4712597"/>
            <a:ext cx="2091296" cy="1369226"/>
          </a:xfrm>
          <a:prstGeom prst="rect">
            <a:avLst/>
          </a:prstGeom>
        </p:spPr>
        <p:txBody>
          <a:bodyPr/>
          <a:lstStyle>
            <a:lvl1pPr marL="0" indent="0" algn="ctr">
              <a:lnSpc>
                <a:spcPct val="100000"/>
              </a:lnSpc>
              <a:buNone/>
              <a:defRPr sz="1400">
                <a:latin typeface="+mn-lt"/>
              </a:defRPr>
            </a:lvl1pPr>
          </a:lstStyle>
          <a:p>
            <a:pPr lvl="0"/>
            <a:r>
              <a:rPr lang="en-US" noProof="0"/>
              <a:t>Content</a:t>
            </a:r>
          </a:p>
        </p:txBody>
      </p:sp>
      <p:sp>
        <p:nvSpPr>
          <p:cNvPr id="32" name="Text Placeholder 5">
            <a:extLst>
              <a:ext uri="{FF2B5EF4-FFF2-40B4-BE49-F238E27FC236}">
                <a16:creationId xmlns:a16="http://schemas.microsoft.com/office/drawing/2014/main" id="{4C05310F-B9D4-46CC-9B36-0BE441CC0356}"/>
              </a:ext>
            </a:extLst>
          </p:cNvPr>
          <p:cNvSpPr>
            <a:spLocks noGrp="1"/>
          </p:cNvSpPr>
          <p:nvPr>
            <p:ph type="body" sz="quarter" idx="22" hasCustomPrompt="1"/>
          </p:nvPr>
        </p:nvSpPr>
        <p:spPr>
          <a:xfrm>
            <a:off x="0" y="1102265"/>
            <a:ext cx="12192000" cy="639762"/>
          </a:xfrm>
          <a:prstGeom prst="rect">
            <a:avLst/>
          </a:prstGeom>
        </p:spPr>
        <p:txBody>
          <a:bodyPr/>
          <a:lstStyle>
            <a:lvl1pPr marL="0" indent="0" algn="ctr">
              <a:buNone/>
              <a:defRPr sz="2400">
                <a:latin typeface="+mj-lt"/>
              </a:defRPr>
            </a:lvl1pPr>
          </a:lstStyle>
          <a:p>
            <a:pPr lvl="0"/>
            <a:r>
              <a:rPr lang="en-US" noProof="0"/>
              <a:t>Title</a:t>
            </a:r>
          </a:p>
        </p:txBody>
      </p:sp>
      <p:sp>
        <p:nvSpPr>
          <p:cNvPr id="35" name="Picture Placeholder 66">
            <a:extLst>
              <a:ext uri="{FF2B5EF4-FFF2-40B4-BE49-F238E27FC236}">
                <a16:creationId xmlns:a16="http://schemas.microsoft.com/office/drawing/2014/main" id="{BD1E4A4F-CB76-4873-9ADB-9ED1B0F208F4}"/>
              </a:ext>
            </a:extLst>
          </p:cNvPr>
          <p:cNvSpPr>
            <a:spLocks noGrp="1"/>
          </p:cNvSpPr>
          <p:nvPr>
            <p:ph type="pic" sz="quarter" idx="13"/>
          </p:nvPr>
        </p:nvSpPr>
        <p:spPr>
          <a:xfrm>
            <a:off x="1853271" y="2420954"/>
            <a:ext cx="1525276" cy="1525276"/>
          </a:xfrm>
          <a:custGeom>
            <a:avLst/>
            <a:gdLst>
              <a:gd name="connsiteX0" fmla="*/ 964778 w 1929556"/>
              <a:gd name="connsiteY0" fmla="*/ 0 h 1929556"/>
              <a:gd name="connsiteX1" fmla="*/ 1929556 w 1929556"/>
              <a:gd name="connsiteY1" fmla="*/ 964778 h 1929556"/>
              <a:gd name="connsiteX2" fmla="*/ 964778 w 1929556"/>
              <a:gd name="connsiteY2" fmla="*/ 1929556 h 1929556"/>
              <a:gd name="connsiteX3" fmla="*/ 0 w 1929556"/>
              <a:gd name="connsiteY3" fmla="*/ 964778 h 1929556"/>
              <a:gd name="connsiteX4" fmla="*/ 964778 w 1929556"/>
              <a:gd name="connsiteY4" fmla="*/ 0 h 1929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556" h="1929556">
                <a:moveTo>
                  <a:pt x="964778" y="0"/>
                </a:moveTo>
                <a:cubicBezTo>
                  <a:pt x="1497610" y="0"/>
                  <a:pt x="1929556" y="431946"/>
                  <a:pt x="1929556" y="964778"/>
                </a:cubicBezTo>
                <a:cubicBezTo>
                  <a:pt x="1929556" y="1497610"/>
                  <a:pt x="1497610" y="1929556"/>
                  <a:pt x="964778" y="1929556"/>
                </a:cubicBezTo>
                <a:cubicBezTo>
                  <a:pt x="431946" y="1929556"/>
                  <a:pt x="0" y="1497610"/>
                  <a:pt x="0" y="964778"/>
                </a:cubicBezTo>
                <a:cubicBezTo>
                  <a:pt x="0" y="431946"/>
                  <a:pt x="431946" y="0"/>
                  <a:pt x="964778" y="0"/>
                </a:cubicBezTo>
                <a:close/>
              </a:path>
            </a:pathLst>
          </a:custGeom>
          <a:ln>
            <a:noFill/>
          </a:ln>
        </p:spPr>
        <p:style>
          <a:lnRef idx="2">
            <a:schemeClr val="accent1"/>
          </a:lnRef>
          <a:fillRef idx="1">
            <a:schemeClr val="lt1"/>
          </a:fillRef>
          <a:effectRef idx="0">
            <a:schemeClr val="accent1"/>
          </a:effectRef>
          <a:fontRef idx="minor">
            <a:schemeClr val="dk1"/>
          </a:fontRef>
        </p:style>
        <p:txBody>
          <a:bodyPr wrap="square">
            <a:noAutofit/>
          </a:bodyPr>
          <a:lstStyle>
            <a:lvl1pPr>
              <a:defRPr sz="1600"/>
            </a:lvl1pPr>
          </a:lstStyle>
          <a:p>
            <a:endParaRPr lang="en-US" noProof="0"/>
          </a:p>
        </p:txBody>
      </p:sp>
      <p:sp>
        <p:nvSpPr>
          <p:cNvPr id="36" name="Picture Placeholder 66">
            <a:extLst>
              <a:ext uri="{FF2B5EF4-FFF2-40B4-BE49-F238E27FC236}">
                <a16:creationId xmlns:a16="http://schemas.microsoft.com/office/drawing/2014/main" id="{59828406-2B10-4944-AEF3-3B6CF2F1AB8E}"/>
              </a:ext>
            </a:extLst>
          </p:cNvPr>
          <p:cNvSpPr>
            <a:spLocks noGrp="1"/>
          </p:cNvSpPr>
          <p:nvPr>
            <p:ph type="pic" sz="quarter" idx="23"/>
          </p:nvPr>
        </p:nvSpPr>
        <p:spPr>
          <a:xfrm>
            <a:off x="5331365" y="2420954"/>
            <a:ext cx="1525276" cy="1525276"/>
          </a:xfrm>
          <a:custGeom>
            <a:avLst/>
            <a:gdLst>
              <a:gd name="connsiteX0" fmla="*/ 964778 w 1929556"/>
              <a:gd name="connsiteY0" fmla="*/ 0 h 1929556"/>
              <a:gd name="connsiteX1" fmla="*/ 1929556 w 1929556"/>
              <a:gd name="connsiteY1" fmla="*/ 964778 h 1929556"/>
              <a:gd name="connsiteX2" fmla="*/ 964778 w 1929556"/>
              <a:gd name="connsiteY2" fmla="*/ 1929556 h 1929556"/>
              <a:gd name="connsiteX3" fmla="*/ 0 w 1929556"/>
              <a:gd name="connsiteY3" fmla="*/ 964778 h 1929556"/>
              <a:gd name="connsiteX4" fmla="*/ 964778 w 1929556"/>
              <a:gd name="connsiteY4" fmla="*/ 0 h 1929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556" h="1929556">
                <a:moveTo>
                  <a:pt x="964778" y="0"/>
                </a:moveTo>
                <a:cubicBezTo>
                  <a:pt x="1497610" y="0"/>
                  <a:pt x="1929556" y="431946"/>
                  <a:pt x="1929556" y="964778"/>
                </a:cubicBezTo>
                <a:cubicBezTo>
                  <a:pt x="1929556" y="1497610"/>
                  <a:pt x="1497610" y="1929556"/>
                  <a:pt x="964778" y="1929556"/>
                </a:cubicBezTo>
                <a:cubicBezTo>
                  <a:pt x="431946" y="1929556"/>
                  <a:pt x="0" y="1497610"/>
                  <a:pt x="0" y="964778"/>
                </a:cubicBezTo>
                <a:cubicBezTo>
                  <a:pt x="0" y="431946"/>
                  <a:pt x="431946" y="0"/>
                  <a:pt x="964778" y="0"/>
                </a:cubicBezTo>
                <a:close/>
              </a:path>
            </a:pathLst>
          </a:custGeom>
          <a:ln>
            <a:noFill/>
          </a:ln>
        </p:spPr>
        <p:style>
          <a:lnRef idx="2">
            <a:schemeClr val="accent1"/>
          </a:lnRef>
          <a:fillRef idx="1">
            <a:schemeClr val="lt1"/>
          </a:fillRef>
          <a:effectRef idx="0">
            <a:schemeClr val="accent1"/>
          </a:effectRef>
          <a:fontRef idx="minor">
            <a:schemeClr val="dk1"/>
          </a:fontRef>
        </p:style>
        <p:txBody>
          <a:bodyPr wrap="square">
            <a:noAutofit/>
          </a:bodyPr>
          <a:lstStyle>
            <a:lvl1pPr>
              <a:defRPr sz="1600"/>
            </a:lvl1pPr>
          </a:lstStyle>
          <a:p>
            <a:endParaRPr lang="en-US" noProof="0"/>
          </a:p>
        </p:txBody>
      </p:sp>
      <p:sp>
        <p:nvSpPr>
          <p:cNvPr id="37" name="Picture Placeholder 66">
            <a:extLst>
              <a:ext uri="{FF2B5EF4-FFF2-40B4-BE49-F238E27FC236}">
                <a16:creationId xmlns:a16="http://schemas.microsoft.com/office/drawing/2014/main" id="{5742EB2E-E201-4A5D-A4EE-AF59287B8D95}"/>
              </a:ext>
            </a:extLst>
          </p:cNvPr>
          <p:cNvSpPr>
            <a:spLocks noGrp="1"/>
          </p:cNvSpPr>
          <p:nvPr>
            <p:ph type="pic" sz="quarter" idx="24"/>
          </p:nvPr>
        </p:nvSpPr>
        <p:spPr>
          <a:xfrm>
            <a:off x="8809462" y="2415092"/>
            <a:ext cx="1525276" cy="1525276"/>
          </a:xfrm>
          <a:custGeom>
            <a:avLst/>
            <a:gdLst>
              <a:gd name="connsiteX0" fmla="*/ 964778 w 1929556"/>
              <a:gd name="connsiteY0" fmla="*/ 0 h 1929556"/>
              <a:gd name="connsiteX1" fmla="*/ 1929556 w 1929556"/>
              <a:gd name="connsiteY1" fmla="*/ 964778 h 1929556"/>
              <a:gd name="connsiteX2" fmla="*/ 964778 w 1929556"/>
              <a:gd name="connsiteY2" fmla="*/ 1929556 h 1929556"/>
              <a:gd name="connsiteX3" fmla="*/ 0 w 1929556"/>
              <a:gd name="connsiteY3" fmla="*/ 964778 h 1929556"/>
              <a:gd name="connsiteX4" fmla="*/ 964778 w 1929556"/>
              <a:gd name="connsiteY4" fmla="*/ 0 h 1929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556" h="1929556">
                <a:moveTo>
                  <a:pt x="964778" y="0"/>
                </a:moveTo>
                <a:cubicBezTo>
                  <a:pt x="1497610" y="0"/>
                  <a:pt x="1929556" y="431946"/>
                  <a:pt x="1929556" y="964778"/>
                </a:cubicBezTo>
                <a:cubicBezTo>
                  <a:pt x="1929556" y="1497610"/>
                  <a:pt x="1497610" y="1929556"/>
                  <a:pt x="964778" y="1929556"/>
                </a:cubicBezTo>
                <a:cubicBezTo>
                  <a:pt x="431946" y="1929556"/>
                  <a:pt x="0" y="1497610"/>
                  <a:pt x="0" y="964778"/>
                </a:cubicBezTo>
                <a:cubicBezTo>
                  <a:pt x="0" y="431946"/>
                  <a:pt x="431946" y="0"/>
                  <a:pt x="964778" y="0"/>
                </a:cubicBezTo>
                <a:close/>
              </a:path>
            </a:pathLst>
          </a:custGeom>
          <a:ln>
            <a:noFill/>
          </a:ln>
        </p:spPr>
        <p:style>
          <a:lnRef idx="2">
            <a:schemeClr val="accent1"/>
          </a:lnRef>
          <a:fillRef idx="1">
            <a:schemeClr val="lt1"/>
          </a:fillRef>
          <a:effectRef idx="0">
            <a:schemeClr val="accent1"/>
          </a:effectRef>
          <a:fontRef idx="minor">
            <a:schemeClr val="dk1"/>
          </a:fontRef>
        </p:style>
        <p:txBody>
          <a:bodyPr wrap="square">
            <a:noAutofit/>
          </a:bodyPr>
          <a:lstStyle>
            <a:lvl1pPr>
              <a:defRPr sz="1600"/>
            </a:lvl1pPr>
          </a:lstStyle>
          <a:p>
            <a:endParaRPr lang="en-US" noProof="0"/>
          </a:p>
        </p:txBody>
      </p:sp>
    </p:spTree>
    <p:extLst>
      <p:ext uri="{BB962C8B-B14F-4D97-AF65-F5344CB8AC3E}">
        <p14:creationId xmlns:p14="http://schemas.microsoft.com/office/powerpoint/2010/main" val="35495188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figures/tex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826E3B0-E8C2-4069-8D7B-954E31115D9C}"/>
              </a:ext>
            </a:extLst>
          </p:cNvPr>
          <p:cNvSpPr>
            <a:spLocks noGrp="1"/>
          </p:cNvSpPr>
          <p:nvPr>
            <p:ph type="dt" sz="half" idx="10"/>
          </p:nvPr>
        </p:nvSpPr>
        <p:spPr/>
        <p:txBody>
          <a:bodyPr/>
          <a:lstStyle/>
          <a:p>
            <a:fld id="{671C5949-B6E5-4EF4-8378-E86843A3BECC}" type="datetimeFigureOut">
              <a:rPr lang="en-US" noProof="0" smtClean="0"/>
              <a:t>4/19/2024</a:t>
            </a:fld>
            <a:endParaRPr lang="en-US" noProof="0"/>
          </a:p>
        </p:txBody>
      </p:sp>
      <p:sp>
        <p:nvSpPr>
          <p:cNvPr id="4" name="Footer Placeholder 3">
            <a:extLst>
              <a:ext uri="{FF2B5EF4-FFF2-40B4-BE49-F238E27FC236}">
                <a16:creationId xmlns:a16="http://schemas.microsoft.com/office/drawing/2014/main" id="{0B4D9BDB-26A2-40D9-86F0-FE029C8F4B58}"/>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855EB6B9-BE8B-4CE3-95E5-CF2B9EE02BFF}"/>
              </a:ext>
            </a:extLst>
          </p:cNvPr>
          <p:cNvSpPr>
            <a:spLocks noGrp="1"/>
          </p:cNvSpPr>
          <p:nvPr>
            <p:ph type="sldNum" sz="quarter" idx="12"/>
          </p:nvPr>
        </p:nvSpPr>
        <p:spPr/>
        <p:txBody>
          <a:bodyPr/>
          <a:lstStyle/>
          <a:p>
            <a:fld id="{4186A427-2263-4947-8ADB-92A43561FBD4}" type="slidenum">
              <a:rPr lang="en-US" noProof="0" smtClean="0"/>
              <a:t>‹#›</a:t>
            </a:fld>
            <a:endParaRPr lang="en-US" noProof="0"/>
          </a:p>
        </p:txBody>
      </p:sp>
      <p:pic>
        <p:nvPicPr>
          <p:cNvPr id="41" name="Picture 40">
            <a:extLst>
              <a:ext uri="{FF2B5EF4-FFF2-40B4-BE49-F238E27FC236}">
                <a16:creationId xmlns:a16="http://schemas.microsoft.com/office/drawing/2014/main" id="{70F7AFFC-A625-418F-9395-79E2E59CFB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3446661"/>
          </a:xfrm>
          <a:prstGeom prst="rect">
            <a:avLst/>
          </a:prstGeom>
        </p:spPr>
      </p:pic>
      <p:grpSp>
        <p:nvGrpSpPr>
          <p:cNvPr id="43" name="Group 42">
            <a:extLst>
              <a:ext uri="{FF2B5EF4-FFF2-40B4-BE49-F238E27FC236}">
                <a16:creationId xmlns:a16="http://schemas.microsoft.com/office/drawing/2014/main" id="{9348C56A-505D-40C1-8312-611E1B71F321}"/>
              </a:ext>
            </a:extLst>
          </p:cNvPr>
          <p:cNvGrpSpPr/>
          <p:nvPr/>
        </p:nvGrpSpPr>
        <p:grpSpPr>
          <a:xfrm>
            <a:off x="1755719" y="2328160"/>
            <a:ext cx="8676570" cy="1720382"/>
            <a:chOff x="1757715" y="2568809"/>
            <a:chExt cx="8676570" cy="1720382"/>
          </a:xfrm>
        </p:grpSpPr>
        <p:grpSp>
          <p:nvGrpSpPr>
            <p:cNvPr id="50" name="Group 49">
              <a:extLst>
                <a:ext uri="{FF2B5EF4-FFF2-40B4-BE49-F238E27FC236}">
                  <a16:creationId xmlns:a16="http://schemas.microsoft.com/office/drawing/2014/main" id="{749FD0C3-CC53-4E52-8B7C-A84BE1896DBD}"/>
                </a:ext>
              </a:extLst>
            </p:cNvPr>
            <p:cNvGrpSpPr/>
            <p:nvPr/>
          </p:nvGrpSpPr>
          <p:grpSpPr>
            <a:xfrm>
              <a:off x="5235810" y="2568809"/>
              <a:ext cx="1720380" cy="1720382"/>
              <a:chOff x="3930645" y="2386942"/>
              <a:chExt cx="1632934" cy="1632936"/>
            </a:xfrm>
          </p:grpSpPr>
          <p:grpSp>
            <p:nvGrpSpPr>
              <p:cNvPr id="64" name="Group 63">
                <a:extLst>
                  <a:ext uri="{FF2B5EF4-FFF2-40B4-BE49-F238E27FC236}">
                    <a16:creationId xmlns:a16="http://schemas.microsoft.com/office/drawing/2014/main" id="{05EEA79C-721A-46C3-B134-E0AB3D1AF3E7}"/>
                  </a:ext>
                </a:extLst>
              </p:cNvPr>
              <p:cNvGrpSpPr/>
              <p:nvPr/>
            </p:nvGrpSpPr>
            <p:grpSpPr>
              <a:xfrm>
                <a:off x="3930645" y="2386942"/>
                <a:ext cx="1632934" cy="1632936"/>
                <a:chOff x="4069862" y="2247004"/>
                <a:chExt cx="1705283" cy="1705285"/>
              </a:xfrm>
            </p:grpSpPr>
            <p:sp>
              <p:nvSpPr>
                <p:cNvPr id="66" name="Oval 65">
                  <a:extLst>
                    <a:ext uri="{FF2B5EF4-FFF2-40B4-BE49-F238E27FC236}">
                      <a16:creationId xmlns:a16="http://schemas.microsoft.com/office/drawing/2014/main" id="{ADB5B418-E36B-42A9-A60E-F9EA2927C4E0}"/>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67" name="Partial Circle 66">
                  <a:extLst>
                    <a:ext uri="{FF2B5EF4-FFF2-40B4-BE49-F238E27FC236}">
                      <a16:creationId xmlns:a16="http://schemas.microsoft.com/office/drawing/2014/main" id="{BE53683D-EF74-40CE-8368-F6DA64FADC53}"/>
                    </a:ext>
                  </a:extLst>
                </p:cNvPr>
                <p:cNvSpPr/>
                <p:nvPr/>
              </p:nvSpPr>
              <p:spPr>
                <a:xfrm rot="16200000">
                  <a:off x="4069862" y="2247006"/>
                  <a:ext cx="1705283" cy="1705283"/>
                </a:xfrm>
                <a:prstGeom prst="pie">
                  <a:avLst>
                    <a:gd name="adj1" fmla="val 0"/>
                    <a:gd name="adj2" fmla="val 10782682"/>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65" name="Oval 64">
                <a:extLst>
                  <a:ext uri="{FF2B5EF4-FFF2-40B4-BE49-F238E27FC236}">
                    <a16:creationId xmlns:a16="http://schemas.microsoft.com/office/drawing/2014/main" id="{4E949E79-FD8C-47C6-A75C-0A20605CA499}"/>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nvGrpSpPr>
            <p:cNvPr id="51" name="Group 50">
              <a:extLst>
                <a:ext uri="{FF2B5EF4-FFF2-40B4-BE49-F238E27FC236}">
                  <a16:creationId xmlns:a16="http://schemas.microsoft.com/office/drawing/2014/main" id="{2AF06CCE-C469-40D4-A75F-D2B829F8EC69}"/>
                </a:ext>
              </a:extLst>
            </p:cNvPr>
            <p:cNvGrpSpPr/>
            <p:nvPr/>
          </p:nvGrpSpPr>
          <p:grpSpPr>
            <a:xfrm>
              <a:off x="8713905" y="2568809"/>
              <a:ext cx="1720380" cy="1720382"/>
              <a:chOff x="3930645" y="2386942"/>
              <a:chExt cx="1632934" cy="1632936"/>
            </a:xfrm>
          </p:grpSpPr>
          <p:grpSp>
            <p:nvGrpSpPr>
              <p:cNvPr id="60" name="Group 59">
                <a:extLst>
                  <a:ext uri="{FF2B5EF4-FFF2-40B4-BE49-F238E27FC236}">
                    <a16:creationId xmlns:a16="http://schemas.microsoft.com/office/drawing/2014/main" id="{736AB436-E46C-4CCE-BD22-FF57863D5E9C}"/>
                  </a:ext>
                </a:extLst>
              </p:cNvPr>
              <p:cNvGrpSpPr/>
              <p:nvPr/>
            </p:nvGrpSpPr>
            <p:grpSpPr>
              <a:xfrm>
                <a:off x="3930645" y="2386942"/>
                <a:ext cx="1632934" cy="1632936"/>
                <a:chOff x="4069862" y="2247004"/>
                <a:chExt cx="1705283" cy="1705285"/>
              </a:xfrm>
            </p:grpSpPr>
            <p:sp>
              <p:nvSpPr>
                <p:cNvPr id="62" name="Oval 61">
                  <a:extLst>
                    <a:ext uri="{FF2B5EF4-FFF2-40B4-BE49-F238E27FC236}">
                      <a16:creationId xmlns:a16="http://schemas.microsoft.com/office/drawing/2014/main" id="{283A442F-9649-4C59-B341-AD61D766B48A}"/>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63" name="Partial Circle 62">
                  <a:extLst>
                    <a:ext uri="{FF2B5EF4-FFF2-40B4-BE49-F238E27FC236}">
                      <a16:creationId xmlns:a16="http://schemas.microsoft.com/office/drawing/2014/main" id="{A4D3D84E-BB9B-4996-A3C5-1207F39B4558}"/>
                    </a:ext>
                  </a:extLst>
                </p:cNvPr>
                <p:cNvSpPr/>
                <p:nvPr/>
              </p:nvSpPr>
              <p:spPr>
                <a:xfrm rot="16200000">
                  <a:off x="4069862" y="2247006"/>
                  <a:ext cx="1705283" cy="1705283"/>
                </a:xfrm>
                <a:prstGeom prst="pie">
                  <a:avLst>
                    <a:gd name="adj1" fmla="val 0"/>
                    <a:gd name="adj2" fmla="val 10782682"/>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61" name="Oval 60">
                <a:extLst>
                  <a:ext uri="{FF2B5EF4-FFF2-40B4-BE49-F238E27FC236}">
                    <a16:creationId xmlns:a16="http://schemas.microsoft.com/office/drawing/2014/main" id="{93118386-B756-4DD9-B3B1-2BC6985D6DB7}"/>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nvGrpSpPr>
            <p:cNvPr id="52" name="Group 51">
              <a:extLst>
                <a:ext uri="{FF2B5EF4-FFF2-40B4-BE49-F238E27FC236}">
                  <a16:creationId xmlns:a16="http://schemas.microsoft.com/office/drawing/2014/main" id="{540A5FF8-8B18-4073-B3B3-B6CCB32DFE5E}"/>
                </a:ext>
              </a:extLst>
            </p:cNvPr>
            <p:cNvGrpSpPr/>
            <p:nvPr/>
          </p:nvGrpSpPr>
          <p:grpSpPr>
            <a:xfrm>
              <a:off x="1757715" y="2568809"/>
              <a:ext cx="1720380" cy="1720382"/>
              <a:chOff x="3930645" y="2386942"/>
              <a:chExt cx="1632934" cy="1632936"/>
            </a:xfrm>
          </p:grpSpPr>
          <p:grpSp>
            <p:nvGrpSpPr>
              <p:cNvPr id="56" name="Group 55">
                <a:extLst>
                  <a:ext uri="{FF2B5EF4-FFF2-40B4-BE49-F238E27FC236}">
                    <a16:creationId xmlns:a16="http://schemas.microsoft.com/office/drawing/2014/main" id="{102C160B-FA78-400B-AACE-FA7854AC088F}"/>
                  </a:ext>
                </a:extLst>
              </p:cNvPr>
              <p:cNvGrpSpPr/>
              <p:nvPr/>
            </p:nvGrpSpPr>
            <p:grpSpPr>
              <a:xfrm>
                <a:off x="3930645" y="2386942"/>
                <a:ext cx="1632934" cy="1632936"/>
                <a:chOff x="4069862" y="2247004"/>
                <a:chExt cx="1705283" cy="1705285"/>
              </a:xfrm>
            </p:grpSpPr>
            <p:sp>
              <p:nvSpPr>
                <p:cNvPr id="58" name="Oval 57">
                  <a:extLst>
                    <a:ext uri="{FF2B5EF4-FFF2-40B4-BE49-F238E27FC236}">
                      <a16:creationId xmlns:a16="http://schemas.microsoft.com/office/drawing/2014/main" id="{3E646691-213D-45D7-BF24-AF804298759B}"/>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59" name="Partial Circle 58">
                  <a:extLst>
                    <a:ext uri="{FF2B5EF4-FFF2-40B4-BE49-F238E27FC236}">
                      <a16:creationId xmlns:a16="http://schemas.microsoft.com/office/drawing/2014/main" id="{18F880D8-AE31-4E3A-871F-A08B652C569A}"/>
                    </a:ext>
                  </a:extLst>
                </p:cNvPr>
                <p:cNvSpPr/>
                <p:nvPr/>
              </p:nvSpPr>
              <p:spPr>
                <a:xfrm rot="16200000">
                  <a:off x="4069862" y="2247006"/>
                  <a:ext cx="1705283" cy="1705283"/>
                </a:xfrm>
                <a:prstGeom prst="pie">
                  <a:avLst>
                    <a:gd name="adj1" fmla="val 0"/>
                    <a:gd name="adj2" fmla="val 10782682"/>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57" name="Oval 56">
                <a:extLst>
                  <a:ext uri="{FF2B5EF4-FFF2-40B4-BE49-F238E27FC236}">
                    <a16:creationId xmlns:a16="http://schemas.microsoft.com/office/drawing/2014/main" id="{C2D32389-6C0D-4204-BCF3-319232707F4E}"/>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pic>
        <p:nvPicPr>
          <p:cNvPr id="68" name="Picture 67" descr="A picture containing icon&#10;&#10;Description automatically generated">
            <a:extLst>
              <a:ext uri="{FF2B5EF4-FFF2-40B4-BE49-F238E27FC236}">
                <a16:creationId xmlns:a16="http://schemas.microsoft.com/office/drawing/2014/main" id="{2752CDD1-2173-45E8-A224-38CAFCB0B6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sp>
        <p:nvSpPr>
          <p:cNvPr id="30" name="Text Placeholder 29">
            <a:extLst>
              <a:ext uri="{FF2B5EF4-FFF2-40B4-BE49-F238E27FC236}">
                <a16:creationId xmlns:a16="http://schemas.microsoft.com/office/drawing/2014/main" id="{827BA1C9-04F8-455E-A56E-A1D4C7AFC4BB}"/>
              </a:ext>
            </a:extLst>
          </p:cNvPr>
          <p:cNvSpPr>
            <a:spLocks noGrp="1"/>
          </p:cNvSpPr>
          <p:nvPr>
            <p:ph type="body" sz="quarter" idx="16" hasCustomPrompt="1"/>
          </p:nvPr>
        </p:nvSpPr>
        <p:spPr>
          <a:xfrm>
            <a:off x="1565557" y="4314437"/>
            <a:ext cx="2091296" cy="300093"/>
          </a:xfrm>
          <a:prstGeom prst="rect">
            <a:avLst/>
          </a:prstGeom>
        </p:spPr>
        <p:txBody>
          <a:bodyPr/>
          <a:lstStyle>
            <a:lvl1pPr marL="0" indent="0" algn="ctr">
              <a:buNone/>
              <a:defRPr sz="1600">
                <a:latin typeface="+mj-lt"/>
              </a:defRPr>
            </a:lvl1pPr>
          </a:lstStyle>
          <a:p>
            <a:pPr lvl="0"/>
            <a:r>
              <a:rPr lang="en-US" noProof="0"/>
              <a:t>Title</a:t>
            </a:r>
          </a:p>
        </p:txBody>
      </p:sp>
      <p:sp>
        <p:nvSpPr>
          <p:cNvPr id="71" name="Text Placeholder 29">
            <a:extLst>
              <a:ext uri="{FF2B5EF4-FFF2-40B4-BE49-F238E27FC236}">
                <a16:creationId xmlns:a16="http://schemas.microsoft.com/office/drawing/2014/main" id="{7B7AE851-E18A-4DB1-9126-BBA8C100A086}"/>
              </a:ext>
            </a:extLst>
          </p:cNvPr>
          <p:cNvSpPr>
            <a:spLocks noGrp="1"/>
          </p:cNvSpPr>
          <p:nvPr>
            <p:ph type="body" sz="quarter" idx="17" hasCustomPrompt="1"/>
          </p:nvPr>
        </p:nvSpPr>
        <p:spPr>
          <a:xfrm>
            <a:off x="5048355" y="4314437"/>
            <a:ext cx="2091296" cy="300093"/>
          </a:xfrm>
          <a:prstGeom prst="rect">
            <a:avLst/>
          </a:prstGeom>
        </p:spPr>
        <p:txBody>
          <a:bodyPr/>
          <a:lstStyle>
            <a:lvl1pPr marL="0" indent="0" algn="ctr">
              <a:buNone/>
              <a:defRPr sz="1600">
                <a:latin typeface="+mj-lt"/>
              </a:defRPr>
            </a:lvl1pPr>
          </a:lstStyle>
          <a:p>
            <a:pPr lvl="0"/>
            <a:r>
              <a:rPr lang="en-US" noProof="0"/>
              <a:t>Title</a:t>
            </a:r>
          </a:p>
        </p:txBody>
      </p:sp>
      <p:sp>
        <p:nvSpPr>
          <p:cNvPr id="72" name="Text Placeholder 29">
            <a:extLst>
              <a:ext uri="{FF2B5EF4-FFF2-40B4-BE49-F238E27FC236}">
                <a16:creationId xmlns:a16="http://schemas.microsoft.com/office/drawing/2014/main" id="{ED0F5943-D92B-47CC-BCA0-6000998B8759}"/>
              </a:ext>
            </a:extLst>
          </p:cNvPr>
          <p:cNvSpPr>
            <a:spLocks noGrp="1"/>
          </p:cNvSpPr>
          <p:nvPr>
            <p:ph type="body" sz="quarter" idx="18" hasCustomPrompt="1"/>
          </p:nvPr>
        </p:nvSpPr>
        <p:spPr>
          <a:xfrm>
            <a:off x="8526450" y="4304320"/>
            <a:ext cx="2091296" cy="300093"/>
          </a:xfrm>
          <a:prstGeom prst="rect">
            <a:avLst/>
          </a:prstGeom>
        </p:spPr>
        <p:txBody>
          <a:bodyPr/>
          <a:lstStyle>
            <a:lvl1pPr marL="0" indent="0" algn="ctr">
              <a:buNone/>
              <a:defRPr sz="1600">
                <a:latin typeface="+mj-lt"/>
              </a:defRPr>
            </a:lvl1pPr>
          </a:lstStyle>
          <a:p>
            <a:pPr lvl="0"/>
            <a:r>
              <a:rPr lang="en-US" noProof="0"/>
              <a:t>Title</a:t>
            </a:r>
          </a:p>
        </p:txBody>
      </p:sp>
      <p:sp>
        <p:nvSpPr>
          <p:cNvPr id="73" name="Text Placeholder 29">
            <a:extLst>
              <a:ext uri="{FF2B5EF4-FFF2-40B4-BE49-F238E27FC236}">
                <a16:creationId xmlns:a16="http://schemas.microsoft.com/office/drawing/2014/main" id="{11A7B8B3-1775-42FE-A7AA-0AD0B0A40739}"/>
              </a:ext>
            </a:extLst>
          </p:cNvPr>
          <p:cNvSpPr>
            <a:spLocks noGrp="1"/>
          </p:cNvSpPr>
          <p:nvPr>
            <p:ph type="body" sz="quarter" idx="19" hasCustomPrompt="1"/>
          </p:nvPr>
        </p:nvSpPr>
        <p:spPr>
          <a:xfrm>
            <a:off x="1565557" y="4712597"/>
            <a:ext cx="2091296" cy="1369226"/>
          </a:xfrm>
          <a:prstGeom prst="rect">
            <a:avLst/>
          </a:prstGeom>
        </p:spPr>
        <p:txBody>
          <a:bodyPr/>
          <a:lstStyle>
            <a:lvl1pPr marL="0" indent="0" algn="ctr">
              <a:lnSpc>
                <a:spcPct val="100000"/>
              </a:lnSpc>
              <a:buNone/>
              <a:defRPr sz="1400">
                <a:latin typeface="+mn-lt"/>
              </a:defRPr>
            </a:lvl1pPr>
          </a:lstStyle>
          <a:p>
            <a:pPr lvl="0"/>
            <a:r>
              <a:rPr lang="en-US" noProof="0"/>
              <a:t>Content</a:t>
            </a:r>
          </a:p>
        </p:txBody>
      </p:sp>
      <p:sp>
        <p:nvSpPr>
          <p:cNvPr id="74" name="Text Placeholder 29">
            <a:extLst>
              <a:ext uri="{FF2B5EF4-FFF2-40B4-BE49-F238E27FC236}">
                <a16:creationId xmlns:a16="http://schemas.microsoft.com/office/drawing/2014/main" id="{AC8F4AFC-B6E9-45EC-BBCB-EFA1D665FDD5}"/>
              </a:ext>
            </a:extLst>
          </p:cNvPr>
          <p:cNvSpPr>
            <a:spLocks noGrp="1"/>
          </p:cNvSpPr>
          <p:nvPr>
            <p:ph type="body" sz="quarter" idx="20" hasCustomPrompt="1"/>
          </p:nvPr>
        </p:nvSpPr>
        <p:spPr>
          <a:xfrm>
            <a:off x="5048355" y="4712597"/>
            <a:ext cx="2091296" cy="1369226"/>
          </a:xfrm>
          <a:prstGeom prst="rect">
            <a:avLst/>
          </a:prstGeom>
        </p:spPr>
        <p:txBody>
          <a:bodyPr/>
          <a:lstStyle>
            <a:lvl1pPr marL="0" indent="0" algn="ctr">
              <a:lnSpc>
                <a:spcPct val="100000"/>
              </a:lnSpc>
              <a:buNone/>
              <a:defRPr sz="1400">
                <a:latin typeface="+mn-lt"/>
              </a:defRPr>
            </a:lvl1pPr>
          </a:lstStyle>
          <a:p>
            <a:pPr lvl="0"/>
            <a:r>
              <a:rPr lang="en-US" noProof="0"/>
              <a:t>Content</a:t>
            </a:r>
          </a:p>
        </p:txBody>
      </p:sp>
      <p:sp>
        <p:nvSpPr>
          <p:cNvPr id="75" name="Text Placeholder 29">
            <a:extLst>
              <a:ext uri="{FF2B5EF4-FFF2-40B4-BE49-F238E27FC236}">
                <a16:creationId xmlns:a16="http://schemas.microsoft.com/office/drawing/2014/main" id="{6548F0F2-1F78-4FB5-BBFC-F461806097B2}"/>
              </a:ext>
            </a:extLst>
          </p:cNvPr>
          <p:cNvSpPr>
            <a:spLocks noGrp="1"/>
          </p:cNvSpPr>
          <p:nvPr>
            <p:ph type="body" sz="quarter" idx="21" hasCustomPrompt="1"/>
          </p:nvPr>
        </p:nvSpPr>
        <p:spPr>
          <a:xfrm>
            <a:off x="8526450" y="4712597"/>
            <a:ext cx="2091296" cy="1369226"/>
          </a:xfrm>
          <a:prstGeom prst="rect">
            <a:avLst/>
          </a:prstGeom>
        </p:spPr>
        <p:txBody>
          <a:bodyPr/>
          <a:lstStyle>
            <a:lvl1pPr marL="0" indent="0" algn="ctr">
              <a:lnSpc>
                <a:spcPct val="100000"/>
              </a:lnSpc>
              <a:buNone/>
              <a:defRPr sz="1400">
                <a:latin typeface="+mn-lt"/>
              </a:defRPr>
            </a:lvl1pPr>
          </a:lstStyle>
          <a:p>
            <a:pPr lvl="0"/>
            <a:r>
              <a:rPr lang="en-US" noProof="0"/>
              <a:t>Content</a:t>
            </a:r>
          </a:p>
        </p:txBody>
      </p:sp>
      <p:sp>
        <p:nvSpPr>
          <p:cNvPr id="32" name="Text Placeholder 5">
            <a:extLst>
              <a:ext uri="{FF2B5EF4-FFF2-40B4-BE49-F238E27FC236}">
                <a16:creationId xmlns:a16="http://schemas.microsoft.com/office/drawing/2014/main" id="{4C05310F-B9D4-46CC-9B36-0BE441CC0356}"/>
              </a:ext>
            </a:extLst>
          </p:cNvPr>
          <p:cNvSpPr>
            <a:spLocks noGrp="1"/>
          </p:cNvSpPr>
          <p:nvPr>
            <p:ph type="body" sz="quarter" idx="22" hasCustomPrompt="1"/>
          </p:nvPr>
        </p:nvSpPr>
        <p:spPr>
          <a:xfrm>
            <a:off x="0" y="1102265"/>
            <a:ext cx="12192000" cy="639762"/>
          </a:xfrm>
          <a:prstGeom prst="rect">
            <a:avLst/>
          </a:prstGeom>
        </p:spPr>
        <p:txBody>
          <a:bodyPr/>
          <a:lstStyle>
            <a:lvl1pPr marL="0" indent="0" algn="ctr">
              <a:buNone/>
              <a:defRPr sz="2400">
                <a:latin typeface="+mj-lt"/>
              </a:defRPr>
            </a:lvl1pPr>
          </a:lstStyle>
          <a:p>
            <a:pPr lvl="0"/>
            <a:r>
              <a:rPr lang="en-US" noProof="0"/>
              <a:t>Title</a:t>
            </a:r>
          </a:p>
        </p:txBody>
      </p:sp>
      <p:sp>
        <p:nvSpPr>
          <p:cNvPr id="33" name="Text Placeholder 29">
            <a:extLst>
              <a:ext uri="{FF2B5EF4-FFF2-40B4-BE49-F238E27FC236}">
                <a16:creationId xmlns:a16="http://schemas.microsoft.com/office/drawing/2014/main" id="{0D35A40C-149E-4E00-9913-F99FCAB79937}"/>
              </a:ext>
            </a:extLst>
          </p:cNvPr>
          <p:cNvSpPr>
            <a:spLocks noGrp="1"/>
          </p:cNvSpPr>
          <p:nvPr>
            <p:ph type="body" sz="quarter" idx="23" hasCustomPrompt="1"/>
          </p:nvPr>
        </p:nvSpPr>
        <p:spPr>
          <a:xfrm>
            <a:off x="1853272" y="2940287"/>
            <a:ext cx="1525276" cy="496126"/>
          </a:xfrm>
          <a:prstGeom prst="rect">
            <a:avLst/>
          </a:prstGeom>
        </p:spPr>
        <p:txBody>
          <a:bodyPr anchor="ctr"/>
          <a:lstStyle>
            <a:lvl1pPr marL="0" indent="0" algn="ctr">
              <a:buNone/>
              <a:defRPr sz="1800">
                <a:latin typeface="+mj-lt"/>
              </a:defRPr>
            </a:lvl1pPr>
          </a:lstStyle>
          <a:p>
            <a:pPr lvl="0"/>
            <a:r>
              <a:rPr lang="en-US" noProof="0"/>
              <a:t>Text</a:t>
            </a:r>
          </a:p>
        </p:txBody>
      </p:sp>
      <p:sp>
        <p:nvSpPr>
          <p:cNvPr id="34" name="Text Placeholder 29">
            <a:extLst>
              <a:ext uri="{FF2B5EF4-FFF2-40B4-BE49-F238E27FC236}">
                <a16:creationId xmlns:a16="http://schemas.microsoft.com/office/drawing/2014/main" id="{136A5601-4CAE-40EE-BFDD-B267ED9863E4}"/>
              </a:ext>
            </a:extLst>
          </p:cNvPr>
          <p:cNvSpPr>
            <a:spLocks noGrp="1"/>
          </p:cNvSpPr>
          <p:nvPr>
            <p:ph type="body" sz="quarter" idx="24" hasCustomPrompt="1"/>
          </p:nvPr>
        </p:nvSpPr>
        <p:spPr>
          <a:xfrm>
            <a:off x="5331367" y="2932874"/>
            <a:ext cx="1525276" cy="496126"/>
          </a:xfrm>
          <a:prstGeom prst="rect">
            <a:avLst/>
          </a:prstGeom>
        </p:spPr>
        <p:txBody>
          <a:bodyPr anchor="ctr"/>
          <a:lstStyle>
            <a:lvl1pPr marL="0" indent="0" algn="ctr">
              <a:buNone/>
              <a:defRPr sz="1800">
                <a:latin typeface="+mj-lt"/>
              </a:defRPr>
            </a:lvl1pPr>
          </a:lstStyle>
          <a:p>
            <a:pPr lvl="0"/>
            <a:r>
              <a:rPr lang="en-US" noProof="0"/>
              <a:t>Text</a:t>
            </a:r>
          </a:p>
        </p:txBody>
      </p:sp>
      <p:sp>
        <p:nvSpPr>
          <p:cNvPr id="35" name="Text Placeholder 29">
            <a:extLst>
              <a:ext uri="{FF2B5EF4-FFF2-40B4-BE49-F238E27FC236}">
                <a16:creationId xmlns:a16="http://schemas.microsoft.com/office/drawing/2014/main" id="{75BC291D-28B2-4165-84F3-574E01D1773A}"/>
              </a:ext>
            </a:extLst>
          </p:cNvPr>
          <p:cNvSpPr>
            <a:spLocks noGrp="1"/>
          </p:cNvSpPr>
          <p:nvPr>
            <p:ph type="body" sz="quarter" idx="25" hasCustomPrompt="1"/>
          </p:nvPr>
        </p:nvSpPr>
        <p:spPr>
          <a:xfrm>
            <a:off x="8809460" y="2927377"/>
            <a:ext cx="1525276" cy="496126"/>
          </a:xfrm>
          <a:prstGeom prst="rect">
            <a:avLst/>
          </a:prstGeom>
        </p:spPr>
        <p:txBody>
          <a:bodyPr anchor="ctr"/>
          <a:lstStyle>
            <a:lvl1pPr marL="0" indent="0" algn="ctr">
              <a:buNone/>
              <a:defRPr sz="1800">
                <a:latin typeface="+mj-lt"/>
              </a:defRPr>
            </a:lvl1pPr>
          </a:lstStyle>
          <a:p>
            <a:pPr lvl="0"/>
            <a:r>
              <a:rPr lang="en-US" noProof="0"/>
              <a:t>Text</a:t>
            </a:r>
          </a:p>
        </p:txBody>
      </p:sp>
    </p:spTree>
    <p:extLst>
      <p:ext uri="{BB962C8B-B14F-4D97-AF65-F5344CB8AC3E}">
        <p14:creationId xmlns:p14="http://schemas.microsoft.com/office/powerpoint/2010/main" val="42456501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tistics 3 par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826E3B0-E8C2-4069-8D7B-954E31115D9C}"/>
              </a:ext>
            </a:extLst>
          </p:cNvPr>
          <p:cNvSpPr>
            <a:spLocks noGrp="1"/>
          </p:cNvSpPr>
          <p:nvPr>
            <p:ph type="dt" sz="half" idx="10"/>
          </p:nvPr>
        </p:nvSpPr>
        <p:spPr/>
        <p:txBody>
          <a:bodyPr/>
          <a:lstStyle/>
          <a:p>
            <a:fld id="{671C5949-B6E5-4EF4-8378-E86843A3BECC}" type="datetimeFigureOut">
              <a:rPr lang="en-US" noProof="0" smtClean="0"/>
              <a:t>4/19/2024</a:t>
            </a:fld>
            <a:endParaRPr lang="en-US" noProof="0"/>
          </a:p>
        </p:txBody>
      </p:sp>
      <p:sp>
        <p:nvSpPr>
          <p:cNvPr id="4" name="Footer Placeholder 3">
            <a:extLst>
              <a:ext uri="{FF2B5EF4-FFF2-40B4-BE49-F238E27FC236}">
                <a16:creationId xmlns:a16="http://schemas.microsoft.com/office/drawing/2014/main" id="{0B4D9BDB-26A2-40D9-86F0-FE029C8F4B58}"/>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855EB6B9-BE8B-4CE3-95E5-CF2B9EE02BFF}"/>
              </a:ext>
            </a:extLst>
          </p:cNvPr>
          <p:cNvSpPr>
            <a:spLocks noGrp="1"/>
          </p:cNvSpPr>
          <p:nvPr>
            <p:ph type="sldNum" sz="quarter" idx="12"/>
          </p:nvPr>
        </p:nvSpPr>
        <p:spPr/>
        <p:txBody>
          <a:bodyPr/>
          <a:lstStyle/>
          <a:p>
            <a:fld id="{4186A427-2263-4947-8ADB-92A43561FBD4}" type="slidenum">
              <a:rPr lang="en-US" noProof="0" smtClean="0"/>
              <a:t>‹#›</a:t>
            </a:fld>
            <a:endParaRPr lang="en-US" noProof="0"/>
          </a:p>
        </p:txBody>
      </p:sp>
      <p:pic>
        <p:nvPicPr>
          <p:cNvPr id="68" name="Picture 67" descr="A picture containing icon&#10;&#10;Description automatically generated">
            <a:extLst>
              <a:ext uri="{FF2B5EF4-FFF2-40B4-BE49-F238E27FC236}">
                <a16:creationId xmlns:a16="http://schemas.microsoft.com/office/drawing/2014/main" id="{2752CDD1-2173-45E8-A224-38CAFCB0B6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sp>
        <p:nvSpPr>
          <p:cNvPr id="32" name="Text Placeholder 5">
            <a:extLst>
              <a:ext uri="{FF2B5EF4-FFF2-40B4-BE49-F238E27FC236}">
                <a16:creationId xmlns:a16="http://schemas.microsoft.com/office/drawing/2014/main" id="{4C05310F-B9D4-46CC-9B36-0BE441CC0356}"/>
              </a:ext>
            </a:extLst>
          </p:cNvPr>
          <p:cNvSpPr>
            <a:spLocks noGrp="1"/>
          </p:cNvSpPr>
          <p:nvPr>
            <p:ph type="body" sz="quarter" idx="22" hasCustomPrompt="1"/>
          </p:nvPr>
        </p:nvSpPr>
        <p:spPr>
          <a:xfrm>
            <a:off x="0" y="1102265"/>
            <a:ext cx="12192000" cy="639762"/>
          </a:xfrm>
          <a:prstGeom prst="rect">
            <a:avLst/>
          </a:prstGeom>
        </p:spPr>
        <p:txBody>
          <a:bodyPr/>
          <a:lstStyle>
            <a:lvl1pPr marL="0" indent="0" algn="ctr">
              <a:buNone/>
              <a:defRPr sz="2400">
                <a:latin typeface="+mj-lt"/>
              </a:defRPr>
            </a:lvl1pPr>
          </a:lstStyle>
          <a:p>
            <a:pPr lvl="0"/>
            <a:r>
              <a:rPr lang="en-US" noProof="0"/>
              <a:t>Title</a:t>
            </a:r>
          </a:p>
        </p:txBody>
      </p:sp>
      <p:pic>
        <p:nvPicPr>
          <p:cNvPr id="36" name="Picture 35" descr="A picture containing outdoor object, night, web, lit&#10;&#10;Description automatically generated">
            <a:extLst>
              <a:ext uri="{FF2B5EF4-FFF2-40B4-BE49-F238E27FC236}">
                <a16:creationId xmlns:a16="http://schemas.microsoft.com/office/drawing/2014/main" id="{00EA5620-61E3-4AB0-9F89-907B5D5D1D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2651" y="253601"/>
            <a:ext cx="11309351" cy="6604399"/>
          </a:xfrm>
          <a:prstGeom prst="rect">
            <a:avLst/>
          </a:prstGeom>
        </p:spPr>
      </p:pic>
      <p:sp>
        <p:nvSpPr>
          <p:cNvPr id="37" name="TextBox 36">
            <a:extLst>
              <a:ext uri="{FF2B5EF4-FFF2-40B4-BE49-F238E27FC236}">
                <a16:creationId xmlns:a16="http://schemas.microsoft.com/office/drawing/2014/main" id="{54440020-9843-40FA-953B-B402155D5479}"/>
              </a:ext>
            </a:extLst>
          </p:cNvPr>
          <p:cNvSpPr txBox="1"/>
          <p:nvPr userDrawn="1"/>
        </p:nvSpPr>
        <p:spPr>
          <a:xfrm>
            <a:off x="7919432" y="2389224"/>
            <a:ext cx="2348518" cy="2261001"/>
          </a:xfrm>
          <a:prstGeom prst="roundRect">
            <a:avLst>
              <a:gd name="adj" fmla="val 6964"/>
            </a:avLst>
          </a:prstGeom>
          <a:solidFill>
            <a:srgbClr val="FAFAFA"/>
          </a:solidFill>
          <a:ln w="12700" cap="flat" cmpd="sng" algn="ctr">
            <a:noFill/>
            <a:prstDash val="solid"/>
            <a:miter lim="800000"/>
          </a:ln>
          <a:effectLst>
            <a:outerShdw blurRad="50800" dist="38100" dir="2700000" algn="tl" rotWithShape="0">
              <a:prstClr val="black">
                <a:alpha val="40000"/>
              </a:prstClr>
            </a:outerShdw>
          </a:effectLst>
        </p:spPr>
        <p:txBody>
          <a:bodyPr wrap="square" lIns="468000" tIns="432000" rIns="144000" bIns="36000" rtlCol="0" anchor="t">
            <a:noAutofit/>
          </a:bodyPr>
          <a:lstStyle/>
          <a:p>
            <a:pPr>
              <a:defRPr/>
            </a:pPr>
            <a:endParaRPr kumimoji="0" lang="en-US" sz="1600" b="0" i="0" u="none" strike="noStrike" kern="0" cap="none" spc="0" normalizeH="0" baseline="0" noProof="0">
              <a:ln>
                <a:noFill/>
              </a:ln>
              <a:solidFill>
                <a:srgbClr val="3F454F"/>
              </a:solidFill>
              <a:effectLst/>
              <a:uLnTx/>
              <a:uFillTx/>
              <a:latin typeface="+mj-lt"/>
              <a:ea typeface="+mn-ea"/>
              <a:cs typeface="Segoe UI" panose="020B0502040204020203" pitchFamily="34" charset="0"/>
            </a:endParaRPr>
          </a:p>
        </p:txBody>
      </p:sp>
      <p:sp>
        <p:nvSpPr>
          <p:cNvPr id="39" name="TextBox 38">
            <a:extLst>
              <a:ext uri="{FF2B5EF4-FFF2-40B4-BE49-F238E27FC236}">
                <a16:creationId xmlns:a16="http://schemas.microsoft.com/office/drawing/2014/main" id="{8E42A3DB-F46F-4898-909B-7B39F92033EA}"/>
              </a:ext>
            </a:extLst>
          </p:cNvPr>
          <p:cNvSpPr txBox="1"/>
          <p:nvPr userDrawn="1"/>
        </p:nvSpPr>
        <p:spPr>
          <a:xfrm>
            <a:off x="1914952" y="2389224"/>
            <a:ext cx="2348518" cy="2261001"/>
          </a:xfrm>
          <a:prstGeom prst="roundRect">
            <a:avLst>
              <a:gd name="adj" fmla="val 6964"/>
            </a:avLst>
          </a:prstGeom>
          <a:solidFill>
            <a:srgbClr val="FAFAFA"/>
          </a:solidFill>
          <a:ln w="12700" cap="flat" cmpd="sng" algn="ctr">
            <a:noFill/>
            <a:prstDash val="solid"/>
            <a:miter lim="800000"/>
          </a:ln>
          <a:effectLst>
            <a:outerShdw blurRad="50800" dist="38100" dir="2700000" algn="tl" rotWithShape="0">
              <a:prstClr val="black">
                <a:alpha val="40000"/>
              </a:prstClr>
            </a:outerShdw>
          </a:effectLst>
        </p:spPr>
        <p:txBody>
          <a:bodyPr wrap="square" lIns="468000" tIns="432000" rIns="144000" bIns="36000" rtlCol="0" anchor="t">
            <a:noAutofit/>
          </a:bodyPr>
          <a:lstStyle/>
          <a:p>
            <a:pPr>
              <a:defRPr/>
            </a:pPr>
            <a:endParaRPr kumimoji="0" lang="en-US" sz="1600" b="0" i="0" u="none" strike="noStrike" kern="0" cap="none" spc="0" normalizeH="0" baseline="0" noProof="0">
              <a:ln>
                <a:noFill/>
              </a:ln>
              <a:solidFill>
                <a:srgbClr val="3F454F"/>
              </a:solidFill>
              <a:effectLst/>
              <a:uLnTx/>
              <a:uFillTx/>
              <a:latin typeface="+mj-lt"/>
              <a:ea typeface="+mn-ea"/>
              <a:cs typeface="Segoe UI" panose="020B0502040204020203" pitchFamily="34" charset="0"/>
            </a:endParaRPr>
          </a:p>
        </p:txBody>
      </p:sp>
      <p:sp>
        <p:nvSpPr>
          <p:cNvPr id="40" name="TextBox 39">
            <a:extLst>
              <a:ext uri="{FF2B5EF4-FFF2-40B4-BE49-F238E27FC236}">
                <a16:creationId xmlns:a16="http://schemas.microsoft.com/office/drawing/2014/main" id="{6ADB12AD-427E-4152-A831-68B4F91B4902}"/>
              </a:ext>
            </a:extLst>
          </p:cNvPr>
          <p:cNvSpPr txBox="1"/>
          <p:nvPr userDrawn="1"/>
        </p:nvSpPr>
        <p:spPr>
          <a:xfrm>
            <a:off x="4921741" y="2389224"/>
            <a:ext cx="2348518" cy="2261001"/>
          </a:xfrm>
          <a:prstGeom prst="roundRect">
            <a:avLst>
              <a:gd name="adj" fmla="val 6964"/>
            </a:avLst>
          </a:prstGeom>
          <a:solidFill>
            <a:srgbClr val="FAFAFA"/>
          </a:solidFill>
          <a:ln w="12700" cap="flat" cmpd="sng" algn="ctr">
            <a:noFill/>
            <a:prstDash val="solid"/>
            <a:miter lim="800000"/>
          </a:ln>
          <a:effectLst>
            <a:outerShdw blurRad="50800" dist="38100" dir="2700000" algn="tl" rotWithShape="0">
              <a:prstClr val="black">
                <a:alpha val="40000"/>
              </a:prstClr>
            </a:outerShdw>
          </a:effectLst>
        </p:spPr>
        <p:txBody>
          <a:bodyPr wrap="square" lIns="468000" tIns="432000" rIns="144000" bIns="36000" rtlCol="0" anchor="t">
            <a:noAutofit/>
          </a:bodyPr>
          <a:lstStyle/>
          <a:p>
            <a:pPr algn="ctr">
              <a:defRPr/>
            </a:pPr>
            <a:endParaRPr kumimoji="0" lang="en-US" sz="1600" b="0" i="0" u="none" strike="noStrike" kern="0" cap="none" spc="0" normalizeH="0" baseline="0" noProof="0">
              <a:ln>
                <a:noFill/>
              </a:ln>
              <a:solidFill>
                <a:srgbClr val="3F454F"/>
              </a:solidFill>
              <a:effectLst/>
              <a:uLnTx/>
              <a:uFillTx/>
              <a:latin typeface="+mj-lt"/>
              <a:ea typeface="+mn-ea"/>
              <a:cs typeface="Segoe UI" panose="020B0502040204020203" pitchFamily="34" charset="0"/>
            </a:endParaRPr>
          </a:p>
        </p:txBody>
      </p:sp>
      <p:grpSp>
        <p:nvGrpSpPr>
          <p:cNvPr id="55" name="Group 54">
            <a:extLst>
              <a:ext uri="{FF2B5EF4-FFF2-40B4-BE49-F238E27FC236}">
                <a16:creationId xmlns:a16="http://schemas.microsoft.com/office/drawing/2014/main" id="{BBF3510A-27F8-4073-AC95-7039210CF9FD}"/>
              </a:ext>
            </a:extLst>
          </p:cNvPr>
          <p:cNvGrpSpPr/>
          <p:nvPr userDrawn="1"/>
        </p:nvGrpSpPr>
        <p:grpSpPr>
          <a:xfrm>
            <a:off x="2988734" y="4532346"/>
            <a:ext cx="6229764" cy="235758"/>
            <a:chOff x="4408991" y="2278178"/>
            <a:chExt cx="6229764" cy="235758"/>
          </a:xfrm>
          <a:effectLst>
            <a:outerShdw blurRad="50800" dist="38100" dir="2700000" algn="tl" rotWithShape="0">
              <a:prstClr val="black">
                <a:alpha val="40000"/>
              </a:prstClr>
            </a:outerShdw>
          </a:effectLst>
        </p:grpSpPr>
        <p:sp>
          <p:nvSpPr>
            <p:cNvPr id="76" name="Rectangle: Rounded Corners 75">
              <a:extLst>
                <a:ext uri="{FF2B5EF4-FFF2-40B4-BE49-F238E27FC236}">
                  <a16:creationId xmlns:a16="http://schemas.microsoft.com/office/drawing/2014/main" id="{280DD575-4B4A-4418-B0C7-2040EBB257C3}"/>
                </a:ext>
              </a:extLst>
            </p:cNvPr>
            <p:cNvSpPr/>
            <p:nvPr/>
          </p:nvSpPr>
          <p:spPr>
            <a:xfrm rot="2699449">
              <a:off x="4408991" y="2282774"/>
              <a:ext cx="231162" cy="231162"/>
            </a:xfrm>
            <a:prstGeom prst="round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77" name="Rectangle: Rounded Corners 76">
              <a:extLst>
                <a:ext uri="{FF2B5EF4-FFF2-40B4-BE49-F238E27FC236}">
                  <a16:creationId xmlns:a16="http://schemas.microsoft.com/office/drawing/2014/main" id="{2157C321-8E38-4E78-BC8E-C2451FBC45E3}"/>
                </a:ext>
              </a:extLst>
            </p:cNvPr>
            <p:cNvSpPr/>
            <p:nvPr/>
          </p:nvSpPr>
          <p:spPr>
            <a:xfrm rot="2699449">
              <a:off x="4446837" y="2320124"/>
              <a:ext cx="155471" cy="155471"/>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78" name="Rectangle: Rounded Corners 77">
              <a:extLst>
                <a:ext uri="{FF2B5EF4-FFF2-40B4-BE49-F238E27FC236}">
                  <a16:creationId xmlns:a16="http://schemas.microsoft.com/office/drawing/2014/main" id="{018DFBED-E7D0-4D0E-A43D-850603A81130}"/>
                </a:ext>
              </a:extLst>
            </p:cNvPr>
            <p:cNvSpPr/>
            <p:nvPr/>
          </p:nvSpPr>
          <p:spPr>
            <a:xfrm rot="2699449">
              <a:off x="7421301" y="2278179"/>
              <a:ext cx="231162" cy="231162"/>
            </a:xfrm>
            <a:prstGeom prst="round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79" name="Rectangle: Rounded Corners 78">
              <a:extLst>
                <a:ext uri="{FF2B5EF4-FFF2-40B4-BE49-F238E27FC236}">
                  <a16:creationId xmlns:a16="http://schemas.microsoft.com/office/drawing/2014/main" id="{8205E98A-34B7-4100-9BC1-AA092F894324}"/>
                </a:ext>
              </a:extLst>
            </p:cNvPr>
            <p:cNvSpPr/>
            <p:nvPr/>
          </p:nvSpPr>
          <p:spPr>
            <a:xfrm rot="2699449">
              <a:off x="7459147" y="2315529"/>
              <a:ext cx="155471" cy="155471"/>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80" name="Rectangle: Rounded Corners 79">
              <a:extLst>
                <a:ext uri="{FF2B5EF4-FFF2-40B4-BE49-F238E27FC236}">
                  <a16:creationId xmlns:a16="http://schemas.microsoft.com/office/drawing/2014/main" id="{C23345BC-B293-4B5C-894B-3CAF0388922A}"/>
                </a:ext>
              </a:extLst>
            </p:cNvPr>
            <p:cNvSpPr/>
            <p:nvPr/>
          </p:nvSpPr>
          <p:spPr>
            <a:xfrm rot="2699449">
              <a:off x="10407593" y="2278178"/>
              <a:ext cx="231162" cy="231162"/>
            </a:xfrm>
            <a:prstGeom prst="round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81" name="Rectangle: Rounded Corners 80">
              <a:extLst>
                <a:ext uri="{FF2B5EF4-FFF2-40B4-BE49-F238E27FC236}">
                  <a16:creationId xmlns:a16="http://schemas.microsoft.com/office/drawing/2014/main" id="{2A2549D4-4AE1-40A9-B9EC-46731EE4DB81}"/>
                </a:ext>
              </a:extLst>
            </p:cNvPr>
            <p:cNvSpPr/>
            <p:nvPr/>
          </p:nvSpPr>
          <p:spPr>
            <a:xfrm rot="2699449">
              <a:off x="10445439" y="2315528"/>
              <a:ext cx="155471" cy="155471"/>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sp>
        <p:nvSpPr>
          <p:cNvPr id="85" name="Text Placeholder 5">
            <a:extLst>
              <a:ext uri="{FF2B5EF4-FFF2-40B4-BE49-F238E27FC236}">
                <a16:creationId xmlns:a16="http://schemas.microsoft.com/office/drawing/2014/main" id="{C979F1AB-0F1F-40E0-8FEF-A1CBED285D84}"/>
              </a:ext>
            </a:extLst>
          </p:cNvPr>
          <p:cNvSpPr>
            <a:spLocks noGrp="1"/>
          </p:cNvSpPr>
          <p:nvPr>
            <p:ph type="body" sz="quarter" idx="25" hasCustomPrompt="1"/>
          </p:nvPr>
        </p:nvSpPr>
        <p:spPr>
          <a:xfrm>
            <a:off x="1954737" y="2369221"/>
            <a:ext cx="2348518" cy="1129936"/>
          </a:xfrm>
          <a:prstGeom prst="rect">
            <a:avLst/>
          </a:prstGeom>
        </p:spPr>
        <p:txBody>
          <a:bodyPr anchor="b"/>
          <a:lstStyle>
            <a:lvl1pPr marL="0" indent="0" algn="ctr">
              <a:buNone/>
              <a:defRPr sz="2400">
                <a:solidFill>
                  <a:schemeClr val="tx1"/>
                </a:solidFill>
                <a:latin typeface="+mj-lt"/>
              </a:defRPr>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noProof="0"/>
              <a:t>Stat</a:t>
            </a:r>
          </a:p>
        </p:txBody>
      </p:sp>
      <p:sp>
        <p:nvSpPr>
          <p:cNvPr id="86" name="Text Placeholder 5">
            <a:extLst>
              <a:ext uri="{FF2B5EF4-FFF2-40B4-BE49-F238E27FC236}">
                <a16:creationId xmlns:a16="http://schemas.microsoft.com/office/drawing/2014/main" id="{8C09799F-0407-40EF-B6F4-E936B1FE916F}"/>
              </a:ext>
            </a:extLst>
          </p:cNvPr>
          <p:cNvSpPr>
            <a:spLocks noGrp="1"/>
          </p:cNvSpPr>
          <p:nvPr>
            <p:ph type="body" sz="quarter" idx="26" hasCustomPrompt="1"/>
          </p:nvPr>
        </p:nvSpPr>
        <p:spPr>
          <a:xfrm>
            <a:off x="1954737" y="3523176"/>
            <a:ext cx="2348518" cy="1129936"/>
          </a:xfrm>
          <a:prstGeom prst="rect">
            <a:avLst/>
          </a:prstGeom>
        </p:spPr>
        <p:txBody>
          <a:bodyPr anchor="t"/>
          <a:lstStyle>
            <a:lvl1pPr marL="0" indent="0" algn="ctr">
              <a:lnSpc>
                <a:spcPct val="100000"/>
              </a:lnSpc>
              <a:buNone/>
              <a:defRPr sz="1600">
                <a:latin typeface="+mn-lt"/>
              </a:defRPr>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noProof="0"/>
              <a:t>Description</a:t>
            </a:r>
          </a:p>
        </p:txBody>
      </p:sp>
      <p:sp>
        <p:nvSpPr>
          <p:cNvPr id="87" name="Text Placeholder 5">
            <a:extLst>
              <a:ext uri="{FF2B5EF4-FFF2-40B4-BE49-F238E27FC236}">
                <a16:creationId xmlns:a16="http://schemas.microsoft.com/office/drawing/2014/main" id="{D4499F00-D13A-4707-BE22-BE0BD5D0B0C2}"/>
              </a:ext>
            </a:extLst>
          </p:cNvPr>
          <p:cNvSpPr>
            <a:spLocks noGrp="1"/>
          </p:cNvSpPr>
          <p:nvPr>
            <p:ph type="body" sz="quarter" idx="27" hasCustomPrompt="1"/>
          </p:nvPr>
        </p:nvSpPr>
        <p:spPr>
          <a:xfrm>
            <a:off x="4948502" y="2389224"/>
            <a:ext cx="2348518" cy="1129936"/>
          </a:xfrm>
          <a:prstGeom prst="rect">
            <a:avLst/>
          </a:prstGeom>
        </p:spPr>
        <p:txBody>
          <a:bodyPr anchor="b"/>
          <a:lstStyle>
            <a:lvl1pPr marL="0" indent="0" algn="ctr">
              <a:buNone/>
              <a:defRPr sz="2400">
                <a:solidFill>
                  <a:schemeClr val="tx1"/>
                </a:solidFill>
                <a:latin typeface="+mj-lt"/>
              </a:defRPr>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noProof="0"/>
              <a:t>Stat</a:t>
            </a:r>
          </a:p>
        </p:txBody>
      </p:sp>
      <p:sp>
        <p:nvSpPr>
          <p:cNvPr id="88" name="Text Placeholder 5">
            <a:extLst>
              <a:ext uri="{FF2B5EF4-FFF2-40B4-BE49-F238E27FC236}">
                <a16:creationId xmlns:a16="http://schemas.microsoft.com/office/drawing/2014/main" id="{1488481C-0537-412A-A6EB-2E53E73ABBA1}"/>
              </a:ext>
            </a:extLst>
          </p:cNvPr>
          <p:cNvSpPr>
            <a:spLocks noGrp="1"/>
          </p:cNvSpPr>
          <p:nvPr>
            <p:ph type="body" sz="quarter" idx="28" hasCustomPrompt="1"/>
          </p:nvPr>
        </p:nvSpPr>
        <p:spPr>
          <a:xfrm>
            <a:off x="4948502" y="3543179"/>
            <a:ext cx="2348518" cy="1129936"/>
          </a:xfrm>
          <a:prstGeom prst="rect">
            <a:avLst/>
          </a:prstGeom>
        </p:spPr>
        <p:txBody>
          <a:bodyPr anchor="t"/>
          <a:lstStyle>
            <a:lvl1pPr marL="0" indent="0" algn="ctr">
              <a:lnSpc>
                <a:spcPct val="100000"/>
              </a:lnSpc>
              <a:buNone/>
              <a:defRPr sz="1600">
                <a:latin typeface="+mn-lt"/>
              </a:defRPr>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noProof="0"/>
              <a:t>Description</a:t>
            </a:r>
          </a:p>
        </p:txBody>
      </p:sp>
      <p:sp>
        <p:nvSpPr>
          <p:cNvPr id="89" name="Text Placeholder 5">
            <a:extLst>
              <a:ext uri="{FF2B5EF4-FFF2-40B4-BE49-F238E27FC236}">
                <a16:creationId xmlns:a16="http://schemas.microsoft.com/office/drawing/2014/main" id="{CDD0C1BA-30E4-4888-92A5-88F29F58F5B8}"/>
              </a:ext>
            </a:extLst>
          </p:cNvPr>
          <p:cNvSpPr>
            <a:spLocks noGrp="1"/>
          </p:cNvSpPr>
          <p:nvPr>
            <p:ph type="body" sz="quarter" idx="29" hasCustomPrompt="1"/>
          </p:nvPr>
        </p:nvSpPr>
        <p:spPr>
          <a:xfrm>
            <a:off x="7926681" y="2381273"/>
            <a:ext cx="2348518" cy="1129936"/>
          </a:xfrm>
          <a:prstGeom prst="rect">
            <a:avLst/>
          </a:prstGeom>
        </p:spPr>
        <p:txBody>
          <a:bodyPr anchor="b"/>
          <a:lstStyle>
            <a:lvl1pPr marL="0" indent="0" algn="ctr">
              <a:buNone/>
              <a:defRPr sz="2400">
                <a:solidFill>
                  <a:schemeClr val="tx1"/>
                </a:solidFill>
                <a:latin typeface="+mj-lt"/>
              </a:defRPr>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noProof="0"/>
              <a:t>Stat</a:t>
            </a:r>
          </a:p>
        </p:txBody>
      </p:sp>
      <p:sp>
        <p:nvSpPr>
          <p:cNvPr id="90" name="Text Placeholder 5">
            <a:extLst>
              <a:ext uri="{FF2B5EF4-FFF2-40B4-BE49-F238E27FC236}">
                <a16:creationId xmlns:a16="http://schemas.microsoft.com/office/drawing/2014/main" id="{849D799C-7589-4CD4-91B9-929CB71DD333}"/>
              </a:ext>
            </a:extLst>
          </p:cNvPr>
          <p:cNvSpPr>
            <a:spLocks noGrp="1"/>
          </p:cNvSpPr>
          <p:nvPr>
            <p:ph type="body" sz="quarter" idx="30" hasCustomPrompt="1"/>
          </p:nvPr>
        </p:nvSpPr>
        <p:spPr>
          <a:xfrm>
            <a:off x="7926681" y="3535228"/>
            <a:ext cx="2348518" cy="1129936"/>
          </a:xfrm>
          <a:prstGeom prst="rect">
            <a:avLst/>
          </a:prstGeom>
        </p:spPr>
        <p:txBody>
          <a:bodyPr anchor="t"/>
          <a:lstStyle>
            <a:lvl1pPr marL="0" indent="0" algn="ctr">
              <a:lnSpc>
                <a:spcPct val="100000"/>
              </a:lnSpc>
              <a:buNone/>
              <a:defRPr sz="1600">
                <a:latin typeface="+mn-lt"/>
              </a:defRPr>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noProof="0"/>
              <a:t>Description</a:t>
            </a:r>
          </a:p>
        </p:txBody>
      </p:sp>
    </p:spTree>
    <p:extLst>
      <p:ext uri="{BB962C8B-B14F-4D97-AF65-F5344CB8AC3E}">
        <p14:creationId xmlns:p14="http://schemas.microsoft.com/office/powerpoint/2010/main" val="31299499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tistics 4 par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826E3B0-E8C2-4069-8D7B-954E31115D9C}"/>
              </a:ext>
            </a:extLst>
          </p:cNvPr>
          <p:cNvSpPr>
            <a:spLocks noGrp="1"/>
          </p:cNvSpPr>
          <p:nvPr>
            <p:ph type="dt" sz="half" idx="10"/>
          </p:nvPr>
        </p:nvSpPr>
        <p:spPr/>
        <p:txBody>
          <a:bodyPr/>
          <a:lstStyle/>
          <a:p>
            <a:fld id="{671C5949-B6E5-4EF4-8378-E86843A3BECC}" type="datetimeFigureOut">
              <a:rPr lang="en-US" noProof="0" smtClean="0"/>
              <a:t>4/19/2024</a:t>
            </a:fld>
            <a:endParaRPr lang="en-US" noProof="0"/>
          </a:p>
        </p:txBody>
      </p:sp>
      <p:sp>
        <p:nvSpPr>
          <p:cNvPr id="4" name="Footer Placeholder 3">
            <a:extLst>
              <a:ext uri="{FF2B5EF4-FFF2-40B4-BE49-F238E27FC236}">
                <a16:creationId xmlns:a16="http://schemas.microsoft.com/office/drawing/2014/main" id="{0B4D9BDB-26A2-40D9-86F0-FE029C8F4B58}"/>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855EB6B9-BE8B-4CE3-95E5-CF2B9EE02BFF}"/>
              </a:ext>
            </a:extLst>
          </p:cNvPr>
          <p:cNvSpPr>
            <a:spLocks noGrp="1"/>
          </p:cNvSpPr>
          <p:nvPr>
            <p:ph type="sldNum" sz="quarter" idx="12"/>
          </p:nvPr>
        </p:nvSpPr>
        <p:spPr/>
        <p:txBody>
          <a:bodyPr/>
          <a:lstStyle/>
          <a:p>
            <a:fld id="{4186A427-2263-4947-8ADB-92A43561FBD4}" type="slidenum">
              <a:rPr lang="en-US" noProof="0" smtClean="0"/>
              <a:t>‹#›</a:t>
            </a:fld>
            <a:endParaRPr lang="en-US" noProof="0"/>
          </a:p>
        </p:txBody>
      </p:sp>
      <p:pic>
        <p:nvPicPr>
          <p:cNvPr id="68" name="Picture 67" descr="A picture containing icon&#10;&#10;Description automatically generated">
            <a:extLst>
              <a:ext uri="{FF2B5EF4-FFF2-40B4-BE49-F238E27FC236}">
                <a16:creationId xmlns:a16="http://schemas.microsoft.com/office/drawing/2014/main" id="{2752CDD1-2173-45E8-A224-38CAFCB0B6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sp>
        <p:nvSpPr>
          <p:cNvPr id="32" name="Text Placeholder 5">
            <a:extLst>
              <a:ext uri="{FF2B5EF4-FFF2-40B4-BE49-F238E27FC236}">
                <a16:creationId xmlns:a16="http://schemas.microsoft.com/office/drawing/2014/main" id="{4C05310F-B9D4-46CC-9B36-0BE441CC0356}"/>
              </a:ext>
            </a:extLst>
          </p:cNvPr>
          <p:cNvSpPr>
            <a:spLocks noGrp="1"/>
          </p:cNvSpPr>
          <p:nvPr>
            <p:ph type="body" sz="quarter" idx="22" hasCustomPrompt="1"/>
          </p:nvPr>
        </p:nvSpPr>
        <p:spPr>
          <a:xfrm>
            <a:off x="0" y="1102265"/>
            <a:ext cx="12192000" cy="639762"/>
          </a:xfrm>
          <a:prstGeom prst="rect">
            <a:avLst/>
          </a:prstGeom>
        </p:spPr>
        <p:txBody>
          <a:bodyPr/>
          <a:lstStyle>
            <a:lvl1pPr marL="0" indent="0" algn="ctr">
              <a:buNone/>
              <a:defRPr sz="2400">
                <a:latin typeface="+mj-lt"/>
              </a:defRPr>
            </a:lvl1pPr>
          </a:lstStyle>
          <a:p>
            <a:pPr lvl="0"/>
            <a:r>
              <a:rPr lang="en-US" noProof="0"/>
              <a:t>Title</a:t>
            </a:r>
          </a:p>
        </p:txBody>
      </p:sp>
      <p:pic>
        <p:nvPicPr>
          <p:cNvPr id="36" name="Picture 35" descr="A picture containing outdoor object, night, web, lit&#10;&#10;Description automatically generated">
            <a:extLst>
              <a:ext uri="{FF2B5EF4-FFF2-40B4-BE49-F238E27FC236}">
                <a16:creationId xmlns:a16="http://schemas.microsoft.com/office/drawing/2014/main" id="{00EA5620-61E3-4AB0-9F89-907B5D5D1D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2651" y="253601"/>
            <a:ext cx="11309350" cy="6604399"/>
          </a:xfrm>
          <a:prstGeom prst="rect">
            <a:avLst/>
          </a:prstGeom>
        </p:spPr>
      </p:pic>
      <p:sp>
        <p:nvSpPr>
          <p:cNvPr id="37" name="TextBox 36">
            <a:extLst>
              <a:ext uri="{FF2B5EF4-FFF2-40B4-BE49-F238E27FC236}">
                <a16:creationId xmlns:a16="http://schemas.microsoft.com/office/drawing/2014/main" id="{54440020-9843-40FA-953B-B402155D5479}"/>
              </a:ext>
            </a:extLst>
          </p:cNvPr>
          <p:cNvSpPr txBox="1"/>
          <p:nvPr userDrawn="1"/>
        </p:nvSpPr>
        <p:spPr>
          <a:xfrm>
            <a:off x="9369744" y="2396058"/>
            <a:ext cx="2348518" cy="2261001"/>
          </a:xfrm>
          <a:prstGeom prst="roundRect">
            <a:avLst>
              <a:gd name="adj" fmla="val 6964"/>
            </a:avLst>
          </a:prstGeom>
          <a:solidFill>
            <a:srgbClr val="FAFAFA"/>
          </a:solidFill>
          <a:ln w="12700" cap="flat" cmpd="sng" algn="ctr">
            <a:noFill/>
            <a:prstDash val="solid"/>
            <a:miter lim="800000"/>
          </a:ln>
          <a:effectLst>
            <a:outerShdw blurRad="50800" dist="38100" dir="2700000" algn="tl" rotWithShape="0">
              <a:prstClr val="black">
                <a:alpha val="40000"/>
              </a:prstClr>
            </a:outerShdw>
          </a:effectLst>
        </p:spPr>
        <p:txBody>
          <a:bodyPr wrap="square" lIns="468000" tIns="432000" rIns="144000" bIns="36000" rtlCol="0" anchor="t">
            <a:noAutofit/>
          </a:bodyPr>
          <a:lstStyle/>
          <a:p>
            <a:pPr>
              <a:defRPr/>
            </a:pPr>
            <a:endParaRPr kumimoji="0" lang="en-US" sz="1600" b="0" i="0" u="none" strike="noStrike" kern="0" cap="none" spc="0" normalizeH="0" baseline="0" noProof="0">
              <a:ln>
                <a:noFill/>
              </a:ln>
              <a:solidFill>
                <a:srgbClr val="3F454F"/>
              </a:solidFill>
              <a:effectLst/>
              <a:uLnTx/>
              <a:uFillTx/>
              <a:latin typeface="+mj-lt"/>
              <a:ea typeface="+mn-ea"/>
              <a:cs typeface="Segoe UI" panose="020B0502040204020203" pitchFamily="34" charset="0"/>
            </a:endParaRPr>
          </a:p>
        </p:txBody>
      </p:sp>
      <p:sp>
        <p:nvSpPr>
          <p:cNvPr id="38" name="TextBox 37">
            <a:extLst>
              <a:ext uri="{FF2B5EF4-FFF2-40B4-BE49-F238E27FC236}">
                <a16:creationId xmlns:a16="http://schemas.microsoft.com/office/drawing/2014/main" id="{677D08A3-0CBD-4500-A1AB-CEDE2A317FDF}"/>
              </a:ext>
            </a:extLst>
          </p:cNvPr>
          <p:cNvSpPr txBox="1"/>
          <p:nvPr userDrawn="1"/>
        </p:nvSpPr>
        <p:spPr>
          <a:xfrm>
            <a:off x="466489" y="2388107"/>
            <a:ext cx="2348518" cy="2261001"/>
          </a:xfrm>
          <a:prstGeom prst="roundRect">
            <a:avLst>
              <a:gd name="adj" fmla="val 6964"/>
            </a:avLst>
          </a:prstGeom>
          <a:solidFill>
            <a:srgbClr val="FAFAFA"/>
          </a:solidFill>
          <a:ln w="12700" cap="flat" cmpd="sng" algn="ctr">
            <a:noFill/>
            <a:prstDash val="solid"/>
            <a:miter lim="800000"/>
          </a:ln>
          <a:effectLst>
            <a:outerShdw blurRad="50800" dist="38100" dir="2700000" algn="tl" rotWithShape="0">
              <a:prstClr val="black">
                <a:alpha val="40000"/>
              </a:prstClr>
            </a:outerShdw>
          </a:effectLst>
        </p:spPr>
        <p:txBody>
          <a:bodyPr wrap="square" lIns="468000" tIns="432000" rIns="144000" bIns="36000" rtlCol="0" anchor="t">
            <a:noAutofit/>
          </a:bodyPr>
          <a:lstStyle/>
          <a:p>
            <a:pPr>
              <a:defRPr/>
            </a:pPr>
            <a:endParaRPr kumimoji="0" lang="en-US" sz="1600" b="0" i="0" u="none" strike="noStrike" kern="0" cap="none" spc="0" normalizeH="0" baseline="0" noProof="0">
              <a:ln>
                <a:noFill/>
              </a:ln>
              <a:solidFill>
                <a:srgbClr val="3F454F"/>
              </a:solidFill>
              <a:effectLst/>
              <a:uLnTx/>
              <a:uFillTx/>
              <a:latin typeface="+mj-lt"/>
              <a:ea typeface="+mn-ea"/>
              <a:cs typeface="Segoe UI" panose="020B0502040204020203" pitchFamily="34" charset="0"/>
            </a:endParaRPr>
          </a:p>
        </p:txBody>
      </p:sp>
      <p:sp>
        <p:nvSpPr>
          <p:cNvPr id="39" name="TextBox 38">
            <a:extLst>
              <a:ext uri="{FF2B5EF4-FFF2-40B4-BE49-F238E27FC236}">
                <a16:creationId xmlns:a16="http://schemas.microsoft.com/office/drawing/2014/main" id="{8E42A3DB-F46F-4898-909B-7B39F92033EA}"/>
              </a:ext>
            </a:extLst>
          </p:cNvPr>
          <p:cNvSpPr txBox="1"/>
          <p:nvPr userDrawn="1"/>
        </p:nvSpPr>
        <p:spPr>
          <a:xfrm>
            <a:off x="3365264" y="2396058"/>
            <a:ext cx="2348518" cy="2261001"/>
          </a:xfrm>
          <a:prstGeom prst="roundRect">
            <a:avLst>
              <a:gd name="adj" fmla="val 6964"/>
            </a:avLst>
          </a:prstGeom>
          <a:solidFill>
            <a:srgbClr val="FAFAFA"/>
          </a:solidFill>
          <a:ln w="12700" cap="flat" cmpd="sng" algn="ctr">
            <a:noFill/>
            <a:prstDash val="solid"/>
            <a:miter lim="800000"/>
          </a:ln>
          <a:effectLst>
            <a:outerShdw blurRad="50800" dist="38100" dir="2700000" algn="tl" rotWithShape="0">
              <a:prstClr val="black">
                <a:alpha val="40000"/>
              </a:prstClr>
            </a:outerShdw>
          </a:effectLst>
        </p:spPr>
        <p:txBody>
          <a:bodyPr wrap="square" lIns="468000" tIns="432000" rIns="144000" bIns="36000" rtlCol="0" anchor="t">
            <a:noAutofit/>
          </a:bodyPr>
          <a:lstStyle/>
          <a:p>
            <a:pPr>
              <a:defRPr/>
            </a:pPr>
            <a:endParaRPr kumimoji="0" lang="en-US" sz="1600" b="0" i="0" u="none" strike="noStrike" kern="0" cap="none" spc="0" normalizeH="0" baseline="0" noProof="0">
              <a:ln>
                <a:noFill/>
              </a:ln>
              <a:solidFill>
                <a:srgbClr val="3F454F"/>
              </a:solidFill>
              <a:effectLst/>
              <a:uLnTx/>
              <a:uFillTx/>
              <a:latin typeface="+mj-lt"/>
              <a:ea typeface="+mn-ea"/>
              <a:cs typeface="Segoe UI" panose="020B0502040204020203" pitchFamily="34" charset="0"/>
            </a:endParaRPr>
          </a:p>
        </p:txBody>
      </p:sp>
      <p:sp>
        <p:nvSpPr>
          <p:cNvPr id="40" name="TextBox 39">
            <a:extLst>
              <a:ext uri="{FF2B5EF4-FFF2-40B4-BE49-F238E27FC236}">
                <a16:creationId xmlns:a16="http://schemas.microsoft.com/office/drawing/2014/main" id="{6ADB12AD-427E-4152-A831-68B4F91B4902}"/>
              </a:ext>
            </a:extLst>
          </p:cNvPr>
          <p:cNvSpPr txBox="1"/>
          <p:nvPr userDrawn="1"/>
        </p:nvSpPr>
        <p:spPr>
          <a:xfrm>
            <a:off x="6372053" y="2396058"/>
            <a:ext cx="2348518" cy="2261001"/>
          </a:xfrm>
          <a:prstGeom prst="roundRect">
            <a:avLst>
              <a:gd name="adj" fmla="val 6964"/>
            </a:avLst>
          </a:prstGeom>
          <a:solidFill>
            <a:srgbClr val="FAFAFA"/>
          </a:solidFill>
          <a:ln w="12700" cap="flat" cmpd="sng" algn="ctr">
            <a:noFill/>
            <a:prstDash val="solid"/>
            <a:miter lim="800000"/>
          </a:ln>
          <a:effectLst>
            <a:outerShdw blurRad="50800" dist="38100" dir="2700000" algn="tl" rotWithShape="0">
              <a:prstClr val="black">
                <a:alpha val="40000"/>
              </a:prstClr>
            </a:outerShdw>
          </a:effectLst>
        </p:spPr>
        <p:txBody>
          <a:bodyPr wrap="square" lIns="468000" tIns="432000" rIns="144000" bIns="36000" rtlCol="0" anchor="t">
            <a:noAutofit/>
          </a:bodyPr>
          <a:lstStyle/>
          <a:p>
            <a:pPr algn="ctr">
              <a:defRPr/>
            </a:pPr>
            <a:endParaRPr kumimoji="0" lang="en-US" sz="1600" b="0" i="0" u="none" strike="noStrike" kern="0" cap="none" spc="0" normalizeH="0" baseline="0" noProof="0">
              <a:ln>
                <a:noFill/>
              </a:ln>
              <a:solidFill>
                <a:srgbClr val="3F454F"/>
              </a:solidFill>
              <a:effectLst/>
              <a:uLnTx/>
              <a:uFillTx/>
              <a:latin typeface="+mj-lt"/>
              <a:ea typeface="+mn-ea"/>
              <a:cs typeface="Segoe UI" panose="020B0502040204020203" pitchFamily="34" charset="0"/>
            </a:endParaRPr>
          </a:p>
        </p:txBody>
      </p:sp>
      <p:grpSp>
        <p:nvGrpSpPr>
          <p:cNvPr id="55" name="Group 54">
            <a:extLst>
              <a:ext uri="{FF2B5EF4-FFF2-40B4-BE49-F238E27FC236}">
                <a16:creationId xmlns:a16="http://schemas.microsoft.com/office/drawing/2014/main" id="{BBF3510A-27F8-4073-AC95-7039210CF9FD}"/>
              </a:ext>
            </a:extLst>
          </p:cNvPr>
          <p:cNvGrpSpPr/>
          <p:nvPr userDrawn="1"/>
        </p:nvGrpSpPr>
        <p:grpSpPr>
          <a:xfrm>
            <a:off x="1523190" y="4539180"/>
            <a:ext cx="9145620" cy="235758"/>
            <a:chOff x="1493135" y="2278178"/>
            <a:chExt cx="9145620" cy="235758"/>
          </a:xfrm>
          <a:effectLst>
            <a:outerShdw blurRad="50800" dist="38100" dir="2700000" algn="tl" rotWithShape="0">
              <a:prstClr val="black">
                <a:alpha val="40000"/>
              </a:prstClr>
            </a:outerShdw>
          </a:effectLst>
        </p:grpSpPr>
        <p:sp>
          <p:nvSpPr>
            <p:cNvPr id="69" name="Rectangle: Rounded Corners 68">
              <a:extLst>
                <a:ext uri="{FF2B5EF4-FFF2-40B4-BE49-F238E27FC236}">
                  <a16:creationId xmlns:a16="http://schemas.microsoft.com/office/drawing/2014/main" id="{D28CD393-5E66-46F7-A6DF-784E9219401F}"/>
                </a:ext>
              </a:extLst>
            </p:cNvPr>
            <p:cNvSpPr/>
            <p:nvPr/>
          </p:nvSpPr>
          <p:spPr>
            <a:xfrm rot="2699449">
              <a:off x="1493135" y="2278179"/>
              <a:ext cx="231162" cy="231162"/>
            </a:xfrm>
            <a:prstGeom prst="round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70" name="Rectangle: Rounded Corners 69">
              <a:extLst>
                <a:ext uri="{FF2B5EF4-FFF2-40B4-BE49-F238E27FC236}">
                  <a16:creationId xmlns:a16="http://schemas.microsoft.com/office/drawing/2014/main" id="{5152C49C-E3FB-47B0-8A71-7611425A49AF}"/>
                </a:ext>
              </a:extLst>
            </p:cNvPr>
            <p:cNvSpPr/>
            <p:nvPr/>
          </p:nvSpPr>
          <p:spPr>
            <a:xfrm rot="2699449">
              <a:off x="1530981" y="2315529"/>
              <a:ext cx="155471" cy="155471"/>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76" name="Rectangle: Rounded Corners 75">
              <a:extLst>
                <a:ext uri="{FF2B5EF4-FFF2-40B4-BE49-F238E27FC236}">
                  <a16:creationId xmlns:a16="http://schemas.microsoft.com/office/drawing/2014/main" id="{280DD575-4B4A-4418-B0C7-2040EBB257C3}"/>
                </a:ext>
              </a:extLst>
            </p:cNvPr>
            <p:cNvSpPr/>
            <p:nvPr/>
          </p:nvSpPr>
          <p:spPr>
            <a:xfrm rot="2699449">
              <a:off x="4408991" y="2282774"/>
              <a:ext cx="231162" cy="231162"/>
            </a:xfrm>
            <a:prstGeom prst="round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77" name="Rectangle: Rounded Corners 76">
              <a:extLst>
                <a:ext uri="{FF2B5EF4-FFF2-40B4-BE49-F238E27FC236}">
                  <a16:creationId xmlns:a16="http://schemas.microsoft.com/office/drawing/2014/main" id="{2157C321-8E38-4E78-BC8E-C2451FBC45E3}"/>
                </a:ext>
              </a:extLst>
            </p:cNvPr>
            <p:cNvSpPr/>
            <p:nvPr/>
          </p:nvSpPr>
          <p:spPr>
            <a:xfrm rot="2699449">
              <a:off x="4446837" y="2320124"/>
              <a:ext cx="155471" cy="155471"/>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78" name="Rectangle: Rounded Corners 77">
              <a:extLst>
                <a:ext uri="{FF2B5EF4-FFF2-40B4-BE49-F238E27FC236}">
                  <a16:creationId xmlns:a16="http://schemas.microsoft.com/office/drawing/2014/main" id="{018DFBED-E7D0-4D0E-A43D-850603A81130}"/>
                </a:ext>
              </a:extLst>
            </p:cNvPr>
            <p:cNvSpPr/>
            <p:nvPr/>
          </p:nvSpPr>
          <p:spPr>
            <a:xfrm rot="2699449">
              <a:off x="7421301" y="2278179"/>
              <a:ext cx="231162" cy="231162"/>
            </a:xfrm>
            <a:prstGeom prst="round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79" name="Rectangle: Rounded Corners 78">
              <a:extLst>
                <a:ext uri="{FF2B5EF4-FFF2-40B4-BE49-F238E27FC236}">
                  <a16:creationId xmlns:a16="http://schemas.microsoft.com/office/drawing/2014/main" id="{8205E98A-34B7-4100-9BC1-AA092F894324}"/>
                </a:ext>
              </a:extLst>
            </p:cNvPr>
            <p:cNvSpPr/>
            <p:nvPr/>
          </p:nvSpPr>
          <p:spPr>
            <a:xfrm rot="2699449">
              <a:off x="7459147" y="2315529"/>
              <a:ext cx="155471" cy="155471"/>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80" name="Rectangle: Rounded Corners 79">
              <a:extLst>
                <a:ext uri="{FF2B5EF4-FFF2-40B4-BE49-F238E27FC236}">
                  <a16:creationId xmlns:a16="http://schemas.microsoft.com/office/drawing/2014/main" id="{C23345BC-B293-4B5C-894B-3CAF0388922A}"/>
                </a:ext>
              </a:extLst>
            </p:cNvPr>
            <p:cNvSpPr/>
            <p:nvPr/>
          </p:nvSpPr>
          <p:spPr>
            <a:xfrm rot="2699449">
              <a:off x="10407593" y="2278178"/>
              <a:ext cx="231162" cy="231162"/>
            </a:xfrm>
            <a:prstGeom prst="round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81" name="Rectangle: Rounded Corners 80">
              <a:extLst>
                <a:ext uri="{FF2B5EF4-FFF2-40B4-BE49-F238E27FC236}">
                  <a16:creationId xmlns:a16="http://schemas.microsoft.com/office/drawing/2014/main" id="{2A2549D4-4AE1-40A9-B9EC-46731EE4DB81}"/>
                </a:ext>
              </a:extLst>
            </p:cNvPr>
            <p:cNvSpPr/>
            <p:nvPr/>
          </p:nvSpPr>
          <p:spPr>
            <a:xfrm rot="2699449">
              <a:off x="10445439" y="2315528"/>
              <a:ext cx="155471" cy="155471"/>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sp>
        <p:nvSpPr>
          <p:cNvPr id="6" name="Text Placeholder 5">
            <a:extLst>
              <a:ext uri="{FF2B5EF4-FFF2-40B4-BE49-F238E27FC236}">
                <a16:creationId xmlns:a16="http://schemas.microsoft.com/office/drawing/2014/main" id="{A6E6B440-2EA4-433A-94E2-AFA130DE328B}"/>
              </a:ext>
            </a:extLst>
          </p:cNvPr>
          <p:cNvSpPr>
            <a:spLocks noGrp="1"/>
          </p:cNvSpPr>
          <p:nvPr>
            <p:ph type="body" sz="quarter" idx="23" hasCustomPrompt="1"/>
          </p:nvPr>
        </p:nvSpPr>
        <p:spPr>
          <a:xfrm>
            <a:off x="466489" y="2400074"/>
            <a:ext cx="2348518" cy="1129936"/>
          </a:xfrm>
          <a:prstGeom prst="rect">
            <a:avLst/>
          </a:prstGeom>
        </p:spPr>
        <p:txBody>
          <a:bodyPr anchor="b"/>
          <a:lstStyle>
            <a:lvl1pPr marL="0" indent="0" algn="ctr">
              <a:buNone/>
              <a:defRPr sz="2400">
                <a:solidFill>
                  <a:schemeClr val="tx1"/>
                </a:solidFill>
                <a:latin typeface="+mj-lt"/>
              </a:defRPr>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noProof="0"/>
              <a:t>Stat</a:t>
            </a:r>
          </a:p>
        </p:txBody>
      </p:sp>
      <p:sp>
        <p:nvSpPr>
          <p:cNvPr id="82" name="Text Placeholder 5">
            <a:extLst>
              <a:ext uri="{FF2B5EF4-FFF2-40B4-BE49-F238E27FC236}">
                <a16:creationId xmlns:a16="http://schemas.microsoft.com/office/drawing/2014/main" id="{E2AFCC24-2E82-47CF-A6DF-DD03B92272CF}"/>
              </a:ext>
            </a:extLst>
          </p:cNvPr>
          <p:cNvSpPr>
            <a:spLocks noGrp="1"/>
          </p:cNvSpPr>
          <p:nvPr>
            <p:ph type="body" sz="quarter" idx="24" hasCustomPrompt="1"/>
          </p:nvPr>
        </p:nvSpPr>
        <p:spPr>
          <a:xfrm>
            <a:off x="466489" y="3554029"/>
            <a:ext cx="2348518" cy="1129936"/>
          </a:xfrm>
          <a:prstGeom prst="rect">
            <a:avLst/>
          </a:prstGeom>
        </p:spPr>
        <p:txBody>
          <a:bodyPr anchor="t"/>
          <a:lstStyle>
            <a:lvl1pPr marL="0" indent="0" algn="ctr">
              <a:lnSpc>
                <a:spcPct val="100000"/>
              </a:lnSpc>
              <a:buNone/>
              <a:defRPr sz="1600">
                <a:latin typeface="+mn-lt"/>
              </a:defRPr>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noProof="0"/>
              <a:t>Description</a:t>
            </a:r>
          </a:p>
        </p:txBody>
      </p:sp>
      <p:sp>
        <p:nvSpPr>
          <p:cNvPr id="85" name="Text Placeholder 5">
            <a:extLst>
              <a:ext uri="{FF2B5EF4-FFF2-40B4-BE49-F238E27FC236}">
                <a16:creationId xmlns:a16="http://schemas.microsoft.com/office/drawing/2014/main" id="{C979F1AB-0F1F-40E0-8FEF-A1CBED285D84}"/>
              </a:ext>
            </a:extLst>
          </p:cNvPr>
          <p:cNvSpPr>
            <a:spLocks noGrp="1"/>
          </p:cNvSpPr>
          <p:nvPr>
            <p:ph type="body" sz="quarter" idx="25" hasCustomPrompt="1"/>
          </p:nvPr>
        </p:nvSpPr>
        <p:spPr>
          <a:xfrm>
            <a:off x="3405049" y="2376055"/>
            <a:ext cx="2348518" cy="1129936"/>
          </a:xfrm>
          <a:prstGeom prst="rect">
            <a:avLst/>
          </a:prstGeom>
        </p:spPr>
        <p:txBody>
          <a:bodyPr anchor="b"/>
          <a:lstStyle>
            <a:lvl1pPr marL="0" indent="0" algn="ctr">
              <a:buNone/>
              <a:defRPr sz="2400">
                <a:solidFill>
                  <a:schemeClr val="tx1"/>
                </a:solidFill>
                <a:latin typeface="+mj-lt"/>
              </a:defRPr>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noProof="0"/>
              <a:t>Stat</a:t>
            </a:r>
          </a:p>
        </p:txBody>
      </p:sp>
      <p:sp>
        <p:nvSpPr>
          <p:cNvPr id="86" name="Text Placeholder 5">
            <a:extLst>
              <a:ext uri="{FF2B5EF4-FFF2-40B4-BE49-F238E27FC236}">
                <a16:creationId xmlns:a16="http://schemas.microsoft.com/office/drawing/2014/main" id="{8C09799F-0407-40EF-B6F4-E936B1FE916F}"/>
              </a:ext>
            </a:extLst>
          </p:cNvPr>
          <p:cNvSpPr>
            <a:spLocks noGrp="1"/>
          </p:cNvSpPr>
          <p:nvPr>
            <p:ph type="body" sz="quarter" idx="26" hasCustomPrompt="1"/>
          </p:nvPr>
        </p:nvSpPr>
        <p:spPr>
          <a:xfrm>
            <a:off x="3405049" y="3530010"/>
            <a:ext cx="2348518" cy="1129936"/>
          </a:xfrm>
          <a:prstGeom prst="rect">
            <a:avLst/>
          </a:prstGeom>
        </p:spPr>
        <p:txBody>
          <a:bodyPr anchor="t"/>
          <a:lstStyle>
            <a:lvl1pPr marL="0" indent="0" algn="ctr">
              <a:lnSpc>
                <a:spcPct val="100000"/>
              </a:lnSpc>
              <a:buNone/>
              <a:defRPr sz="1600">
                <a:latin typeface="+mn-lt"/>
              </a:defRPr>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noProof="0"/>
              <a:t>Description</a:t>
            </a:r>
          </a:p>
        </p:txBody>
      </p:sp>
      <p:sp>
        <p:nvSpPr>
          <p:cNvPr id="87" name="Text Placeholder 5">
            <a:extLst>
              <a:ext uri="{FF2B5EF4-FFF2-40B4-BE49-F238E27FC236}">
                <a16:creationId xmlns:a16="http://schemas.microsoft.com/office/drawing/2014/main" id="{D4499F00-D13A-4707-BE22-BE0BD5D0B0C2}"/>
              </a:ext>
            </a:extLst>
          </p:cNvPr>
          <p:cNvSpPr>
            <a:spLocks noGrp="1"/>
          </p:cNvSpPr>
          <p:nvPr>
            <p:ph type="body" sz="quarter" idx="27" hasCustomPrompt="1"/>
          </p:nvPr>
        </p:nvSpPr>
        <p:spPr>
          <a:xfrm>
            <a:off x="6398814" y="2396058"/>
            <a:ext cx="2348518" cy="1129936"/>
          </a:xfrm>
          <a:prstGeom prst="rect">
            <a:avLst/>
          </a:prstGeom>
        </p:spPr>
        <p:txBody>
          <a:bodyPr anchor="b"/>
          <a:lstStyle>
            <a:lvl1pPr marL="0" indent="0" algn="ctr">
              <a:buNone/>
              <a:defRPr sz="2400">
                <a:solidFill>
                  <a:schemeClr val="tx1"/>
                </a:solidFill>
                <a:latin typeface="+mj-lt"/>
              </a:defRPr>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noProof="0"/>
              <a:t>Stat</a:t>
            </a:r>
          </a:p>
        </p:txBody>
      </p:sp>
      <p:sp>
        <p:nvSpPr>
          <p:cNvPr id="88" name="Text Placeholder 5">
            <a:extLst>
              <a:ext uri="{FF2B5EF4-FFF2-40B4-BE49-F238E27FC236}">
                <a16:creationId xmlns:a16="http://schemas.microsoft.com/office/drawing/2014/main" id="{1488481C-0537-412A-A6EB-2E53E73ABBA1}"/>
              </a:ext>
            </a:extLst>
          </p:cNvPr>
          <p:cNvSpPr>
            <a:spLocks noGrp="1"/>
          </p:cNvSpPr>
          <p:nvPr>
            <p:ph type="body" sz="quarter" idx="28" hasCustomPrompt="1"/>
          </p:nvPr>
        </p:nvSpPr>
        <p:spPr>
          <a:xfrm>
            <a:off x="6398814" y="3550013"/>
            <a:ext cx="2348518" cy="1129936"/>
          </a:xfrm>
          <a:prstGeom prst="rect">
            <a:avLst/>
          </a:prstGeom>
        </p:spPr>
        <p:txBody>
          <a:bodyPr anchor="t"/>
          <a:lstStyle>
            <a:lvl1pPr marL="0" indent="0" algn="ctr">
              <a:lnSpc>
                <a:spcPct val="100000"/>
              </a:lnSpc>
              <a:buNone/>
              <a:defRPr sz="1600">
                <a:latin typeface="+mn-lt"/>
              </a:defRPr>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noProof="0"/>
              <a:t>Description</a:t>
            </a:r>
          </a:p>
        </p:txBody>
      </p:sp>
      <p:sp>
        <p:nvSpPr>
          <p:cNvPr id="89" name="Text Placeholder 5">
            <a:extLst>
              <a:ext uri="{FF2B5EF4-FFF2-40B4-BE49-F238E27FC236}">
                <a16:creationId xmlns:a16="http://schemas.microsoft.com/office/drawing/2014/main" id="{CDD0C1BA-30E4-4888-92A5-88F29F58F5B8}"/>
              </a:ext>
            </a:extLst>
          </p:cNvPr>
          <p:cNvSpPr>
            <a:spLocks noGrp="1"/>
          </p:cNvSpPr>
          <p:nvPr>
            <p:ph type="body" sz="quarter" idx="29" hasCustomPrompt="1"/>
          </p:nvPr>
        </p:nvSpPr>
        <p:spPr>
          <a:xfrm>
            <a:off x="9376993" y="2388107"/>
            <a:ext cx="2348518" cy="1129936"/>
          </a:xfrm>
          <a:prstGeom prst="rect">
            <a:avLst/>
          </a:prstGeom>
        </p:spPr>
        <p:txBody>
          <a:bodyPr anchor="b"/>
          <a:lstStyle>
            <a:lvl1pPr marL="0" indent="0" algn="ctr">
              <a:buNone/>
              <a:defRPr sz="2400">
                <a:solidFill>
                  <a:schemeClr val="tx1"/>
                </a:solidFill>
                <a:latin typeface="+mj-lt"/>
              </a:defRPr>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noProof="0"/>
              <a:t>Stat</a:t>
            </a:r>
          </a:p>
        </p:txBody>
      </p:sp>
      <p:sp>
        <p:nvSpPr>
          <p:cNvPr id="90" name="Text Placeholder 5">
            <a:extLst>
              <a:ext uri="{FF2B5EF4-FFF2-40B4-BE49-F238E27FC236}">
                <a16:creationId xmlns:a16="http://schemas.microsoft.com/office/drawing/2014/main" id="{849D799C-7589-4CD4-91B9-929CB71DD333}"/>
              </a:ext>
            </a:extLst>
          </p:cNvPr>
          <p:cNvSpPr>
            <a:spLocks noGrp="1"/>
          </p:cNvSpPr>
          <p:nvPr>
            <p:ph type="body" sz="quarter" idx="30" hasCustomPrompt="1"/>
          </p:nvPr>
        </p:nvSpPr>
        <p:spPr>
          <a:xfrm>
            <a:off x="9376993" y="3542062"/>
            <a:ext cx="2348518" cy="1129936"/>
          </a:xfrm>
          <a:prstGeom prst="rect">
            <a:avLst/>
          </a:prstGeom>
        </p:spPr>
        <p:txBody>
          <a:bodyPr anchor="t"/>
          <a:lstStyle>
            <a:lvl1pPr marL="0" indent="0" algn="ctr">
              <a:lnSpc>
                <a:spcPct val="100000"/>
              </a:lnSpc>
              <a:buNone/>
              <a:defRPr sz="1600">
                <a:latin typeface="+mn-lt"/>
              </a:defRPr>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noProof="0"/>
              <a:t>Description</a:t>
            </a:r>
          </a:p>
        </p:txBody>
      </p:sp>
    </p:spTree>
    <p:extLst>
      <p:ext uri="{BB962C8B-B14F-4D97-AF65-F5344CB8AC3E}">
        <p14:creationId xmlns:p14="http://schemas.microsoft.com/office/powerpoint/2010/main" val="17830408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ransition Slide_LightBlue">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15C414C3-22B5-4F83-8798-72DA94757CC5}"/>
              </a:ext>
            </a:extLst>
          </p:cNvPr>
          <p:cNvSpPr/>
          <p:nvPr userDrawn="1"/>
        </p:nvSpPr>
        <p:spPr>
          <a:xfrm rot="2700000">
            <a:off x="1909312" y="-655012"/>
            <a:ext cx="8373376" cy="8253083"/>
          </a:xfrm>
          <a:custGeom>
            <a:avLst/>
            <a:gdLst>
              <a:gd name="connsiteX0" fmla="*/ 3403745 w 8373376"/>
              <a:gd name="connsiteY0" fmla="*/ 0 h 8253083"/>
              <a:gd name="connsiteX1" fmla="*/ 7233353 w 8373376"/>
              <a:gd name="connsiteY1" fmla="*/ 0 h 8253083"/>
              <a:gd name="connsiteX2" fmla="*/ 8373376 w 8373376"/>
              <a:gd name="connsiteY2" fmla="*/ 1140023 h 8253083"/>
              <a:gd name="connsiteX3" fmla="*/ 8373376 w 8373376"/>
              <a:gd name="connsiteY3" fmla="*/ 4729046 h 8253083"/>
              <a:gd name="connsiteX4" fmla="*/ 7576615 w 8373376"/>
              <a:gd name="connsiteY4" fmla="*/ 5525807 h 8253083"/>
              <a:gd name="connsiteX5" fmla="*/ 7576615 w 8373376"/>
              <a:gd name="connsiteY5" fmla="*/ 1816492 h 8253083"/>
              <a:gd name="connsiteX6" fmla="*/ 6436592 w 8373376"/>
              <a:gd name="connsiteY6" fmla="*/ 676469 h 8253083"/>
              <a:gd name="connsiteX7" fmla="*/ 2727277 w 8373376"/>
              <a:gd name="connsiteY7" fmla="*/ 676469 h 8253083"/>
              <a:gd name="connsiteX8" fmla="*/ 0 w 8373376"/>
              <a:gd name="connsiteY8" fmla="*/ 3403745 h 8253083"/>
              <a:gd name="connsiteX9" fmla="*/ 736615 w 8373376"/>
              <a:gd name="connsiteY9" fmla="*/ 2667130 h 8253083"/>
              <a:gd name="connsiteX10" fmla="*/ 736615 w 8373376"/>
              <a:gd name="connsiteY10" fmla="*/ 6376445 h 8253083"/>
              <a:gd name="connsiteX11" fmla="*/ 1876638 w 8373376"/>
              <a:gd name="connsiteY11" fmla="*/ 7516469 h 8253083"/>
              <a:gd name="connsiteX12" fmla="*/ 5585953 w 8373376"/>
              <a:gd name="connsiteY12" fmla="*/ 7516469 h 8253083"/>
              <a:gd name="connsiteX13" fmla="*/ 4849339 w 8373376"/>
              <a:gd name="connsiteY13" fmla="*/ 8253083 h 8253083"/>
              <a:gd name="connsiteX14" fmla="*/ 1140023 w 8373376"/>
              <a:gd name="connsiteY14" fmla="*/ 8253083 h 8253083"/>
              <a:gd name="connsiteX15" fmla="*/ 0 w 8373376"/>
              <a:gd name="connsiteY15" fmla="*/ 7113060 h 825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73376" h="8253083">
                <a:moveTo>
                  <a:pt x="3403745" y="0"/>
                </a:moveTo>
                <a:lnTo>
                  <a:pt x="7233353" y="0"/>
                </a:lnTo>
                <a:cubicBezTo>
                  <a:pt x="7862970" y="0"/>
                  <a:pt x="8373376" y="510406"/>
                  <a:pt x="8373376" y="1140023"/>
                </a:cubicBezTo>
                <a:lnTo>
                  <a:pt x="8373376" y="4729046"/>
                </a:lnTo>
                <a:lnTo>
                  <a:pt x="7576615" y="5525807"/>
                </a:lnTo>
                <a:lnTo>
                  <a:pt x="7576615" y="1816492"/>
                </a:lnTo>
                <a:cubicBezTo>
                  <a:pt x="7576615" y="1186874"/>
                  <a:pt x="7066209" y="676470"/>
                  <a:pt x="6436592" y="676469"/>
                </a:cubicBezTo>
                <a:lnTo>
                  <a:pt x="2727277" y="676469"/>
                </a:lnTo>
                <a:close/>
                <a:moveTo>
                  <a:pt x="0" y="3403745"/>
                </a:moveTo>
                <a:lnTo>
                  <a:pt x="736615" y="2667130"/>
                </a:lnTo>
                <a:lnTo>
                  <a:pt x="736615" y="6376445"/>
                </a:lnTo>
                <a:cubicBezTo>
                  <a:pt x="736615" y="7006062"/>
                  <a:pt x="1247021" y="7516468"/>
                  <a:pt x="1876638" y="7516469"/>
                </a:cubicBezTo>
                <a:lnTo>
                  <a:pt x="5585953" y="7516469"/>
                </a:lnTo>
                <a:lnTo>
                  <a:pt x="4849339" y="8253083"/>
                </a:lnTo>
                <a:lnTo>
                  <a:pt x="1140023" y="8253083"/>
                </a:lnTo>
                <a:cubicBezTo>
                  <a:pt x="510406" y="8253083"/>
                  <a:pt x="0" y="7742677"/>
                  <a:pt x="0" y="7113060"/>
                </a:cubicBezTo>
                <a:close/>
              </a:path>
            </a:pathLst>
          </a:custGeom>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
        <p:nvSpPr>
          <p:cNvPr id="3" name="Text Placeholder 2">
            <a:extLst>
              <a:ext uri="{FF2B5EF4-FFF2-40B4-BE49-F238E27FC236}">
                <a16:creationId xmlns:a16="http://schemas.microsoft.com/office/drawing/2014/main" id="{5163513C-554C-41AD-8E8E-0C02A5D1ADA9}"/>
              </a:ext>
            </a:extLst>
          </p:cNvPr>
          <p:cNvSpPr>
            <a:spLocks noGrp="1"/>
          </p:cNvSpPr>
          <p:nvPr>
            <p:ph type="body" sz="quarter" idx="10"/>
          </p:nvPr>
        </p:nvSpPr>
        <p:spPr>
          <a:xfrm>
            <a:off x="1860550" y="2632075"/>
            <a:ext cx="8442325" cy="1716088"/>
          </a:xfrm>
          <a:prstGeom prst="rect">
            <a:avLst/>
          </a:prstGeom>
        </p:spPr>
        <p:txBody>
          <a:bodyPr anchor="ctr"/>
          <a:lstStyle>
            <a:lvl1pPr marL="0" indent="0" algn="ctr">
              <a:lnSpc>
                <a:spcPct val="100000"/>
              </a:lnSpc>
              <a:buNone/>
              <a:defRPr sz="3400">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Click to edit Master text styles</a:t>
            </a:r>
          </a:p>
        </p:txBody>
      </p:sp>
    </p:spTree>
    <p:extLst>
      <p:ext uri="{BB962C8B-B14F-4D97-AF65-F5344CB8AC3E}">
        <p14:creationId xmlns:p14="http://schemas.microsoft.com/office/powerpoint/2010/main" val="4994265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ransition Slide_Orange">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15C414C3-22B5-4F83-8798-72DA94757CC5}"/>
              </a:ext>
            </a:extLst>
          </p:cNvPr>
          <p:cNvSpPr/>
          <p:nvPr userDrawn="1"/>
        </p:nvSpPr>
        <p:spPr>
          <a:xfrm rot="2700000">
            <a:off x="1909312" y="-655012"/>
            <a:ext cx="8373376" cy="8253083"/>
          </a:xfrm>
          <a:custGeom>
            <a:avLst/>
            <a:gdLst>
              <a:gd name="connsiteX0" fmla="*/ 3403745 w 8373376"/>
              <a:gd name="connsiteY0" fmla="*/ 0 h 8253083"/>
              <a:gd name="connsiteX1" fmla="*/ 7233353 w 8373376"/>
              <a:gd name="connsiteY1" fmla="*/ 0 h 8253083"/>
              <a:gd name="connsiteX2" fmla="*/ 8373376 w 8373376"/>
              <a:gd name="connsiteY2" fmla="*/ 1140023 h 8253083"/>
              <a:gd name="connsiteX3" fmla="*/ 8373376 w 8373376"/>
              <a:gd name="connsiteY3" fmla="*/ 4729046 h 8253083"/>
              <a:gd name="connsiteX4" fmla="*/ 7576615 w 8373376"/>
              <a:gd name="connsiteY4" fmla="*/ 5525807 h 8253083"/>
              <a:gd name="connsiteX5" fmla="*/ 7576615 w 8373376"/>
              <a:gd name="connsiteY5" fmla="*/ 1816492 h 8253083"/>
              <a:gd name="connsiteX6" fmla="*/ 6436592 w 8373376"/>
              <a:gd name="connsiteY6" fmla="*/ 676469 h 8253083"/>
              <a:gd name="connsiteX7" fmla="*/ 2727277 w 8373376"/>
              <a:gd name="connsiteY7" fmla="*/ 676469 h 8253083"/>
              <a:gd name="connsiteX8" fmla="*/ 0 w 8373376"/>
              <a:gd name="connsiteY8" fmla="*/ 3403745 h 8253083"/>
              <a:gd name="connsiteX9" fmla="*/ 736615 w 8373376"/>
              <a:gd name="connsiteY9" fmla="*/ 2667130 h 8253083"/>
              <a:gd name="connsiteX10" fmla="*/ 736615 w 8373376"/>
              <a:gd name="connsiteY10" fmla="*/ 6376445 h 8253083"/>
              <a:gd name="connsiteX11" fmla="*/ 1876638 w 8373376"/>
              <a:gd name="connsiteY11" fmla="*/ 7516469 h 8253083"/>
              <a:gd name="connsiteX12" fmla="*/ 5585953 w 8373376"/>
              <a:gd name="connsiteY12" fmla="*/ 7516469 h 8253083"/>
              <a:gd name="connsiteX13" fmla="*/ 4849339 w 8373376"/>
              <a:gd name="connsiteY13" fmla="*/ 8253083 h 8253083"/>
              <a:gd name="connsiteX14" fmla="*/ 1140023 w 8373376"/>
              <a:gd name="connsiteY14" fmla="*/ 8253083 h 8253083"/>
              <a:gd name="connsiteX15" fmla="*/ 0 w 8373376"/>
              <a:gd name="connsiteY15" fmla="*/ 7113060 h 825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73376" h="8253083">
                <a:moveTo>
                  <a:pt x="3403745" y="0"/>
                </a:moveTo>
                <a:lnTo>
                  <a:pt x="7233353" y="0"/>
                </a:lnTo>
                <a:cubicBezTo>
                  <a:pt x="7862970" y="0"/>
                  <a:pt x="8373376" y="510406"/>
                  <a:pt x="8373376" y="1140023"/>
                </a:cubicBezTo>
                <a:lnTo>
                  <a:pt x="8373376" y="4729046"/>
                </a:lnTo>
                <a:lnTo>
                  <a:pt x="7576615" y="5525807"/>
                </a:lnTo>
                <a:lnTo>
                  <a:pt x="7576615" y="1816492"/>
                </a:lnTo>
                <a:cubicBezTo>
                  <a:pt x="7576615" y="1186874"/>
                  <a:pt x="7066209" y="676470"/>
                  <a:pt x="6436592" y="676469"/>
                </a:cubicBezTo>
                <a:lnTo>
                  <a:pt x="2727277" y="676469"/>
                </a:lnTo>
                <a:close/>
                <a:moveTo>
                  <a:pt x="0" y="3403745"/>
                </a:moveTo>
                <a:lnTo>
                  <a:pt x="736615" y="2667130"/>
                </a:lnTo>
                <a:lnTo>
                  <a:pt x="736615" y="6376445"/>
                </a:lnTo>
                <a:cubicBezTo>
                  <a:pt x="736615" y="7006062"/>
                  <a:pt x="1247021" y="7516468"/>
                  <a:pt x="1876638" y="7516469"/>
                </a:cubicBezTo>
                <a:lnTo>
                  <a:pt x="5585953" y="7516469"/>
                </a:lnTo>
                <a:lnTo>
                  <a:pt x="4849339" y="8253083"/>
                </a:lnTo>
                <a:lnTo>
                  <a:pt x="1140023" y="8253083"/>
                </a:lnTo>
                <a:cubicBezTo>
                  <a:pt x="510406" y="8253083"/>
                  <a:pt x="0" y="7742677"/>
                  <a:pt x="0" y="7113060"/>
                </a:cubicBezTo>
                <a:close/>
              </a:path>
            </a:pathLst>
          </a:custGeom>
          <a:ln/>
        </p:spPr>
        <p:style>
          <a:lnRef idx="1">
            <a:schemeClr val="accent2"/>
          </a:lnRef>
          <a:fillRef idx="3">
            <a:schemeClr val="accent2"/>
          </a:fillRef>
          <a:effectRef idx="2">
            <a:schemeClr val="accent2"/>
          </a:effectRef>
          <a:fontRef idx="minor">
            <a:schemeClr val="lt1"/>
          </a:fontRef>
        </p:style>
        <p:txBody>
          <a:bodyPr wrap="square" rtlCol="0" anchor="ctr">
            <a:noAutofit/>
          </a:bodyPr>
          <a:lstStyle/>
          <a:p>
            <a:pPr algn="ctr"/>
            <a:endParaRPr lang="en-US" noProof="0"/>
          </a:p>
        </p:txBody>
      </p:sp>
      <p:sp>
        <p:nvSpPr>
          <p:cNvPr id="4" name="Text Placeholder 2">
            <a:extLst>
              <a:ext uri="{FF2B5EF4-FFF2-40B4-BE49-F238E27FC236}">
                <a16:creationId xmlns:a16="http://schemas.microsoft.com/office/drawing/2014/main" id="{44887FC5-2C96-464D-BFEA-80F1BC297105}"/>
              </a:ext>
            </a:extLst>
          </p:cNvPr>
          <p:cNvSpPr>
            <a:spLocks noGrp="1"/>
          </p:cNvSpPr>
          <p:nvPr>
            <p:ph type="body" sz="quarter" idx="10"/>
          </p:nvPr>
        </p:nvSpPr>
        <p:spPr>
          <a:xfrm>
            <a:off x="1860550" y="2632075"/>
            <a:ext cx="8442325" cy="1716088"/>
          </a:xfrm>
          <a:prstGeom prst="rect">
            <a:avLst/>
          </a:prstGeom>
        </p:spPr>
        <p:txBody>
          <a:bodyPr anchor="ctr"/>
          <a:lstStyle>
            <a:lvl1pPr marL="0" indent="0" algn="ctr">
              <a:lnSpc>
                <a:spcPct val="100000"/>
              </a:lnSpc>
              <a:buNone/>
              <a:defRPr sz="3400">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Click to edit Master text styles</a:t>
            </a:r>
          </a:p>
        </p:txBody>
      </p:sp>
    </p:spTree>
    <p:extLst>
      <p:ext uri="{BB962C8B-B14F-4D97-AF65-F5344CB8AC3E}">
        <p14:creationId xmlns:p14="http://schemas.microsoft.com/office/powerpoint/2010/main" val="34977717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ransition Slide_DarkBlue">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15C414C3-22B5-4F83-8798-72DA94757CC5}"/>
              </a:ext>
            </a:extLst>
          </p:cNvPr>
          <p:cNvSpPr/>
          <p:nvPr userDrawn="1"/>
        </p:nvSpPr>
        <p:spPr>
          <a:xfrm rot="2700000">
            <a:off x="1909312" y="-655012"/>
            <a:ext cx="8373376" cy="8253083"/>
          </a:xfrm>
          <a:custGeom>
            <a:avLst/>
            <a:gdLst>
              <a:gd name="connsiteX0" fmla="*/ 3403745 w 8373376"/>
              <a:gd name="connsiteY0" fmla="*/ 0 h 8253083"/>
              <a:gd name="connsiteX1" fmla="*/ 7233353 w 8373376"/>
              <a:gd name="connsiteY1" fmla="*/ 0 h 8253083"/>
              <a:gd name="connsiteX2" fmla="*/ 8373376 w 8373376"/>
              <a:gd name="connsiteY2" fmla="*/ 1140023 h 8253083"/>
              <a:gd name="connsiteX3" fmla="*/ 8373376 w 8373376"/>
              <a:gd name="connsiteY3" fmla="*/ 4729046 h 8253083"/>
              <a:gd name="connsiteX4" fmla="*/ 7576615 w 8373376"/>
              <a:gd name="connsiteY4" fmla="*/ 5525807 h 8253083"/>
              <a:gd name="connsiteX5" fmla="*/ 7576615 w 8373376"/>
              <a:gd name="connsiteY5" fmla="*/ 1816492 h 8253083"/>
              <a:gd name="connsiteX6" fmla="*/ 6436592 w 8373376"/>
              <a:gd name="connsiteY6" fmla="*/ 676469 h 8253083"/>
              <a:gd name="connsiteX7" fmla="*/ 2727277 w 8373376"/>
              <a:gd name="connsiteY7" fmla="*/ 676469 h 8253083"/>
              <a:gd name="connsiteX8" fmla="*/ 0 w 8373376"/>
              <a:gd name="connsiteY8" fmla="*/ 3403745 h 8253083"/>
              <a:gd name="connsiteX9" fmla="*/ 736615 w 8373376"/>
              <a:gd name="connsiteY9" fmla="*/ 2667130 h 8253083"/>
              <a:gd name="connsiteX10" fmla="*/ 736615 w 8373376"/>
              <a:gd name="connsiteY10" fmla="*/ 6376445 h 8253083"/>
              <a:gd name="connsiteX11" fmla="*/ 1876638 w 8373376"/>
              <a:gd name="connsiteY11" fmla="*/ 7516469 h 8253083"/>
              <a:gd name="connsiteX12" fmla="*/ 5585953 w 8373376"/>
              <a:gd name="connsiteY12" fmla="*/ 7516469 h 8253083"/>
              <a:gd name="connsiteX13" fmla="*/ 4849339 w 8373376"/>
              <a:gd name="connsiteY13" fmla="*/ 8253083 h 8253083"/>
              <a:gd name="connsiteX14" fmla="*/ 1140023 w 8373376"/>
              <a:gd name="connsiteY14" fmla="*/ 8253083 h 8253083"/>
              <a:gd name="connsiteX15" fmla="*/ 0 w 8373376"/>
              <a:gd name="connsiteY15" fmla="*/ 7113060 h 825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73376" h="8253083">
                <a:moveTo>
                  <a:pt x="3403745" y="0"/>
                </a:moveTo>
                <a:lnTo>
                  <a:pt x="7233353" y="0"/>
                </a:lnTo>
                <a:cubicBezTo>
                  <a:pt x="7862970" y="0"/>
                  <a:pt x="8373376" y="510406"/>
                  <a:pt x="8373376" y="1140023"/>
                </a:cubicBezTo>
                <a:lnTo>
                  <a:pt x="8373376" y="4729046"/>
                </a:lnTo>
                <a:lnTo>
                  <a:pt x="7576615" y="5525807"/>
                </a:lnTo>
                <a:lnTo>
                  <a:pt x="7576615" y="1816492"/>
                </a:lnTo>
                <a:cubicBezTo>
                  <a:pt x="7576615" y="1186874"/>
                  <a:pt x="7066209" y="676470"/>
                  <a:pt x="6436592" y="676469"/>
                </a:cubicBezTo>
                <a:lnTo>
                  <a:pt x="2727277" y="676469"/>
                </a:lnTo>
                <a:close/>
                <a:moveTo>
                  <a:pt x="0" y="3403745"/>
                </a:moveTo>
                <a:lnTo>
                  <a:pt x="736615" y="2667130"/>
                </a:lnTo>
                <a:lnTo>
                  <a:pt x="736615" y="6376445"/>
                </a:lnTo>
                <a:cubicBezTo>
                  <a:pt x="736615" y="7006062"/>
                  <a:pt x="1247021" y="7516468"/>
                  <a:pt x="1876638" y="7516469"/>
                </a:cubicBezTo>
                <a:lnTo>
                  <a:pt x="5585953" y="7516469"/>
                </a:lnTo>
                <a:lnTo>
                  <a:pt x="4849339" y="8253083"/>
                </a:lnTo>
                <a:lnTo>
                  <a:pt x="1140023" y="8253083"/>
                </a:lnTo>
                <a:cubicBezTo>
                  <a:pt x="510406" y="8253083"/>
                  <a:pt x="0" y="7742677"/>
                  <a:pt x="0" y="7113060"/>
                </a:cubicBezTo>
                <a:close/>
              </a:path>
            </a:pathLst>
          </a:custGeom>
          <a:solidFill>
            <a:schemeClr val="tx2"/>
          </a:soli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
        <p:nvSpPr>
          <p:cNvPr id="4" name="Text Placeholder 2">
            <a:extLst>
              <a:ext uri="{FF2B5EF4-FFF2-40B4-BE49-F238E27FC236}">
                <a16:creationId xmlns:a16="http://schemas.microsoft.com/office/drawing/2014/main" id="{BA5A52BA-DBDC-4859-BB02-59FCB626B47B}"/>
              </a:ext>
            </a:extLst>
          </p:cNvPr>
          <p:cNvSpPr>
            <a:spLocks noGrp="1"/>
          </p:cNvSpPr>
          <p:nvPr>
            <p:ph type="body" sz="quarter" idx="10"/>
          </p:nvPr>
        </p:nvSpPr>
        <p:spPr>
          <a:xfrm>
            <a:off x="1860550" y="2632075"/>
            <a:ext cx="8442325" cy="1716088"/>
          </a:xfrm>
          <a:prstGeom prst="rect">
            <a:avLst/>
          </a:prstGeom>
        </p:spPr>
        <p:txBody>
          <a:bodyPr anchor="ctr"/>
          <a:lstStyle>
            <a:lvl1pPr marL="0" indent="0" algn="ctr">
              <a:lnSpc>
                <a:spcPct val="100000"/>
              </a:lnSpc>
              <a:buNone/>
              <a:defRPr sz="3400">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Click to edit Master text styles</a:t>
            </a:r>
          </a:p>
        </p:txBody>
      </p:sp>
    </p:spTree>
    <p:extLst>
      <p:ext uri="{BB962C8B-B14F-4D97-AF65-F5344CB8AC3E}">
        <p14:creationId xmlns:p14="http://schemas.microsoft.com/office/powerpoint/2010/main" val="11541825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tylized Demo slide">
    <p:spTree>
      <p:nvGrpSpPr>
        <p:cNvPr id="1" name=""/>
        <p:cNvGrpSpPr/>
        <p:nvPr/>
      </p:nvGrpSpPr>
      <p:grpSpPr>
        <a:xfrm>
          <a:off x="0" y="0"/>
          <a:ext cx="0" cy="0"/>
          <a:chOff x="0" y="0"/>
          <a:chExt cx="0" cy="0"/>
        </a:xfrm>
      </p:grpSpPr>
      <p:pic>
        <p:nvPicPr>
          <p:cNvPr id="3" name="Picture 2" descr="A picture containing outdoor object, night, web, lit&#10;&#10;Description automatically generated">
            <a:extLst>
              <a:ext uri="{FF2B5EF4-FFF2-40B4-BE49-F238E27FC236}">
                <a16:creationId xmlns:a16="http://schemas.microsoft.com/office/drawing/2014/main" id="{D0DAF576-B35E-40EC-9C35-01EE1B95129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43926" y="1896017"/>
            <a:ext cx="8496882" cy="4961983"/>
          </a:xfrm>
          <a:prstGeom prst="rect">
            <a:avLst/>
          </a:prstGeom>
        </p:spPr>
      </p:pic>
      <p:pic>
        <p:nvPicPr>
          <p:cNvPr id="5" name="Picture 4" descr="A picture containing icon&#10;&#10;Description automatically generated">
            <a:extLst>
              <a:ext uri="{FF2B5EF4-FFF2-40B4-BE49-F238E27FC236}">
                <a16:creationId xmlns:a16="http://schemas.microsoft.com/office/drawing/2014/main" id="{1A14B081-6DE1-4C9D-B0EC-A7AF18DDB58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sp>
        <p:nvSpPr>
          <p:cNvPr id="6" name="TextBox 5">
            <a:extLst>
              <a:ext uri="{FF2B5EF4-FFF2-40B4-BE49-F238E27FC236}">
                <a16:creationId xmlns:a16="http://schemas.microsoft.com/office/drawing/2014/main" id="{D84103C9-2B2B-4C55-AB8B-FCD918A52B95}"/>
              </a:ext>
            </a:extLst>
          </p:cNvPr>
          <p:cNvSpPr txBox="1"/>
          <p:nvPr userDrawn="1"/>
        </p:nvSpPr>
        <p:spPr>
          <a:xfrm flipH="1">
            <a:off x="0" y="2967335"/>
            <a:ext cx="12191999" cy="923330"/>
          </a:xfrm>
          <a:prstGeom prst="rect">
            <a:avLst/>
          </a:prstGeom>
          <a:noFill/>
        </p:spPr>
        <p:txBody>
          <a:bodyPr wrap="square" rtlCol="0" anchor="ctr">
            <a:spAutoFit/>
          </a:bodyPr>
          <a:lstStyle/>
          <a:p>
            <a:pPr algn="ctr"/>
            <a:r>
              <a:rPr lang="en-US" sz="5400" noProof="0">
                <a:latin typeface="+mj-lt"/>
              </a:rPr>
              <a:t>DEMO</a:t>
            </a:r>
          </a:p>
        </p:txBody>
      </p:sp>
      <p:pic>
        <p:nvPicPr>
          <p:cNvPr id="7" name="Picture 6" descr="A picture containing outdoor object, night, web, lit&#10;&#10;Description automatically generated">
            <a:extLst>
              <a:ext uri="{FF2B5EF4-FFF2-40B4-BE49-F238E27FC236}">
                <a16:creationId xmlns:a16="http://schemas.microsoft.com/office/drawing/2014/main" id="{D41A67CC-A537-4B7B-8C85-71559004B1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809" y="0"/>
            <a:ext cx="8496882" cy="4961983"/>
          </a:xfrm>
          <a:prstGeom prst="rect">
            <a:avLst/>
          </a:prstGeom>
        </p:spPr>
      </p:pic>
      <p:sp>
        <p:nvSpPr>
          <p:cNvPr id="8" name="Freeform: Shape 7">
            <a:extLst>
              <a:ext uri="{FF2B5EF4-FFF2-40B4-BE49-F238E27FC236}">
                <a16:creationId xmlns:a16="http://schemas.microsoft.com/office/drawing/2014/main" id="{B5893764-31A7-4B12-994C-42D1D56DE0CC}"/>
              </a:ext>
            </a:extLst>
          </p:cNvPr>
          <p:cNvSpPr/>
          <p:nvPr userDrawn="1"/>
        </p:nvSpPr>
        <p:spPr>
          <a:xfrm>
            <a:off x="0" y="6366288"/>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2062969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 Wh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19FB2A-A304-B9EC-1CAF-E3DFFE5441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87" t="29149" r="12270" b="8131"/>
          <a:stretch/>
        </p:blipFill>
        <p:spPr>
          <a:xfrm>
            <a:off x="-1" y="0"/>
            <a:ext cx="12192001" cy="6858000"/>
          </a:xfrm>
          <a:prstGeom prst="rect">
            <a:avLst/>
          </a:prstGeom>
        </p:spPr>
      </p:pic>
      <p:sp>
        <p:nvSpPr>
          <p:cNvPr id="8" name="Rectangle 7">
            <a:extLst>
              <a:ext uri="{FF2B5EF4-FFF2-40B4-BE49-F238E27FC236}">
                <a16:creationId xmlns:a16="http://schemas.microsoft.com/office/drawing/2014/main" id="{CBE6F734-842A-0287-A82A-C5C11A1C07AB}"/>
              </a:ext>
            </a:extLst>
          </p:cNvPr>
          <p:cNvSpPr/>
          <p:nvPr userDrawn="1"/>
        </p:nvSpPr>
        <p:spPr>
          <a:xfrm>
            <a:off x="1" y="1"/>
            <a:ext cx="12191999" cy="6850250"/>
          </a:xfrm>
          <a:prstGeom prst="rect">
            <a:avLst/>
          </a:prstGeom>
          <a:solidFill>
            <a:schemeClr val="tx2">
              <a:lumMod val="75000"/>
              <a:alpha val="5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0" name="Rectangle: Rounded Corners 6">
            <a:extLst>
              <a:ext uri="{FF2B5EF4-FFF2-40B4-BE49-F238E27FC236}">
                <a16:creationId xmlns:a16="http://schemas.microsoft.com/office/drawing/2014/main" id="{487B579D-20CD-6AC6-2006-69A1A6B669E5}"/>
              </a:ext>
            </a:extLst>
          </p:cNvPr>
          <p:cNvSpPr/>
          <p:nvPr userDrawn="1"/>
        </p:nvSpPr>
        <p:spPr>
          <a:xfrm rot="2699449">
            <a:off x="11353800" y="4455430"/>
            <a:ext cx="881735" cy="881735"/>
          </a:xfrm>
          <a:prstGeom prst="roundRect">
            <a:avLst/>
          </a:prstGeom>
          <a:noFill/>
          <a:ln w="190500">
            <a:solidFill>
              <a:schemeClr val="bg1">
                <a:lumMod val="85000"/>
                <a:alpha val="60594"/>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solidFill>
                <a:schemeClr val="accent2"/>
              </a:solidFill>
            </a:endParaRPr>
          </a:p>
        </p:txBody>
      </p:sp>
      <p:sp>
        <p:nvSpPr>
          <p:cNvPr id="11" name="Rectangle: Rounded Corners 12">
            <a:extLst>
              <a:ext uri="{FF2B5EF4-FFF2-40B4-BE49-F238E27FC236}">
                <a16:creationId xmlns:a16="http://schemas.microsoft.com/office/drawing/2014/main" id="{C324D7AB-19AC-19EC-192D-CB93428372BB}"/>
              </a:ext>
            </a:extLst>
          </p:cNvPr>
          <p:cNvSpPr/>
          <p:nvPr userDrawn="1"/>
        </p:nvSpPr>
        <p:spPr>
          <a:xfrm rot="2699449">
            <a:off x="10215893" y="5360573"/>
            <a:ext cx="1449572" cy="1449572"/>
          </a:xfrm>
          <a:prstGeom prst="roundRect">
            <a:avLst/>
          </a:prstGeom>
          <a:noFill/>
          <a:ln w="190500">
            <a:solidFill>
              <a:schemeClr val="accent1">
                <a:lumMod val="40000"/>
                <a:lumOff val="60000"/>
                <a:alpha val="24248"/>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solidFill>
                <a:schemeClr val="accent1"/>
              </a:solidFill>
            </a:endParaRPr>
          </a:p>
        </p:txBody>
      </p:sp>
    </p:spTree>
    <p:extLst>
      <p:ext uri="{BB962C8B-B14F-4D97-AF65-F5344CB8AC3E}">
        <p14:creationId xmlns:p14="http://schemas.microsoft.com/office/powerpoint/2010/main" val="30576018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lIns="72000"/>
          <a:lstStyle/>
          <a:p>
            <a:r>
              <a:rPr lang="en-US" noProof="0"/>
              <a:t>Click to edit Master title style</a:t>
            </a:r>
          </a:p>
        </p:txBody>
      </p:sp>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8D39ACCF-3979-48E4-B366-AFE16BA6BD4E}"/>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64FE80FA-9ED6-44E0-8C54-92C161B55BE4}"/>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Tree>
    <p:extLst>
      <p:ext uri="{BB962C8B-B14F-4D97-AF65-F5344CB8AC3E}">
        <p14:creationId xmlns:p14="http://schemas.microsoft.com/office/powerpoint/2010/main" val="3280289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oduct Title Slide_BP">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B02A151-00B3-432B-AB83-4058A4F729A4}"/>
              </a:ext>
            </a:extLst>
          </p:cNvPr>
          <p:cNvSpPr>
            <a:spLocks noGrp="1"/>
          </p:cNvSpPr>
          <p:nvPr>
            <p:ph type="dt" sz="half" idx="10"/>
          </p:nvPr>
        </p:nvSpPr>
        <p:spPr/>
        <p:txBody>
          <a:bodyPr/>
          <a:lstStyle/>
          <a:p>
            <a:fld id="{671C5949-B6E5-4EF4-8378-E86843A3BECC}"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4204B435-F91B-41E4-A41B-07DDDDA60296}"/>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C471D2D2-72CB-4044-9BB1-C65F054CE822}"/>
              </a:ext>
            </a:extLst>
          </p:cNvPr>
          <p:cNvSpPr>
            <a:spLocks noGrp="1"/>
          </p:cNvSpPr>
          <p:nvPr>
            <p:ph type="sldNum" sz="quarter" idx="12"/>
          </p:nvPr>
        </p:nvSpPr>
        <p:spPr/>
        <p:txBody>
          <a:bodyPr/>
          <a:lstStyle/>
          <a:p>
            <a:fld id="{4186A427-2263-4947-8ADB-92A43561FBD4}" type="slidenum">
              <a:rPr lang="en-US" noProof="0" smtClean="0"/>
              <a:t>‹#›</a:t>
            </a:fld>
            <a:endParaRPr lang="en-US" noProof="0"/>
          </a:p>
        </p:txBody>
      </p:sp>
      <p:pic>
        <p:nvPicPr>
          <p:cNvPr id="8" name="Graphic 24">
            <a:extLst>
              <a:ext uri="{FF2B5EF4-FFF2-40B4-BE49-F238E27FC236}">
                <a16:creationId xmlns:a16="http://schemas.microsoft.com/office/drawing/2014/main" id="{D25E01F1-CCD5-403B-8183-3133ED11842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472929" y="2373006"/>
            <a:ext cx="7246140" cy="2111988"/>
          </a:xfrm>
          <a:prstGeom prst="rect">
            <a:avLst/>
          </a:prstGeom>
        </p:spPr>
      </p:pic>
    </p:spTree>
    <p:extLst>
      <p:ext uri="{BB962C8B-B14F-4D97-AF65-F5344CB8AC3E}">
        <p14:creationId xmlns:p14="http://schemas.microsoft.com/office/powerpoint/2010/main" val="13927054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8D39ACCF-3979-48E4-B366-AFE16BA6BD4E}"/>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64FE80FA-9ED6-44E0-8C54-92C161B55BE4}"/>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Tree>
    <p:extLst>
      <p:ext uri="{BB962C8B-B14F-4D97-AF65-F5344CB8AC3E}">
        <p14:creationId xmlns:p14="http://schemas.microsoft.com/office/powerpoint/2010/main" val="30576018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 Abstract Grey Lef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17E4C3-2053-4E45-84AE-313E736F6A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Freeform: Shape 12">
            <a:extLst>
              <a:ext uri="{FF2B5EF4-FFF2-40B4-BE49-F238E27FC236}">
                <a16:creationId xmlns:a16="http://schemas.microsoft.com/office/drawing/2014/main" id="{7876D6FD-A1C3-4DA1-8E6A-C1C3C2D94441}"/>
              </a:ext>
            </a:extLst>
          </p:cNvPr>
          <p:cNvSpPr/>
          <p:nvPr userDrawn="1"/>
        </p:nvSpPr>
        <p:spPr>
          <a:xfrm rot="19244572">
            <a:off x="-798026" y="-3080415"/>
            <a:ext cx="13800787" cy="13026274"/>
          </a:xfrm>
          <a:custGeom>
            <a:avLst/>
            <a:gdLst>
              <a:gd name="connsiteX0" fmla="*/ 9469738 w 13800787"/>
              <a:gd name="connsiteY0" fmla="*/ 13026274 h 13026274"/>
              <a:gd name="connsiteX1" fmla="*/ 0 w 13800787"/>
              <a:gd name="connsiteY1" fmla="*/ 5326945 h 13026274"/>
              <a:gd name="connsiteX2" fmla="*/ 4331049 w 13800787"/>
              <a:gd name="connsiteY2" fmla="*/ 0 h 13026274"/>
              <a:gd name="connsiteX3" fmla="*/ 13800787 w 13800787"/>
              <a:gd name="connsiteY3" fmla="*/ 7699329 h 13026274"/>
            </a:gdLst>
            <a:ahLst/>
            <a:cxnLst>
              <a:cxn ang="0">
                <a:pos x="connsiteX0" y="connsiteY0"/>
              </a:cxn>
              <a:cxn ang="0">
                <a:pos x="connsiteX1" y="connsiteY1"/>
              </a:cxn>
              <a:cxn ang="0">
                <a:pos x="connsiteX2" y="connsiteY2"/>
              </a:cxn>
              <a:cxn ang="0">
                <a:pos x="connsiteX3" y="connsiteY3"/>
              </a:cxn>
            </a:cxnLst>
            <a:rect l="l" t="t" r="r" b="b"/>
            <a:pathLst>
              <a:path w="13800787" h="13026274">
                <a:moveTo>
                  <a:pt x="9469738" y="13026274"/>
                </a:moveTo>
                <a:lnTo>
                  <a:pt x="0" y="5326945"/>
                </a:lnTo>
                <a:lnTo>
                  <a:pt x="4331049" y="0"/>
                </a:lnTo>
                <a:lnTo>
                  <a:pt x="13800787" y="7699329"/>
                </a:lnTo>
                <a:close/>
              </a:path>
            </a:pathLst>
          </a:custGeom>
          <a:gradFill flip="none" rotWithShape="1">
            <a:gsLst>
              <a:gs pos="0">
                <a:srgbClr val="FFFFFF">
                  <a:alpha val="0"/>
                </a:srgbClr>
              </a:gs>
              <a:gs pos="74000">
                <a:schemeClr val="bg1"/>
              </a:gs>
              <a:gs pos="83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noProof="0"/>
          </a:p>
        </p:txBody>
      </p:sp>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p:txBody>
          <a:bodyPr/>
          <a:lstStyle>
            <a:lvl1pPr marL="228600" indent="-228600">
              <a:buFontTx/>
              <a:buBlip>
                <a:blip r:embed="rId3"/>
              </a:buBlip>
              <a:defRPr/>
            </a:lvl1pPr>
            <a:lvl2pPr marL="685800" indent="-228600">
              <a:buFontTx/>
              <a:buBlip>
                <a:blip r:embed="rId3"/>
              </a:buBlip>
              <a:defRPr/>
            </a:lvl2pPr>
            <a:lvl3pPr marL="1143000" indent="-228600">
              <a:buFontTx/>
              <a:buBlip>
                <a:blip r:embed="rId3"/>
              </a:buBlip>
              <a:defRPr/>
            </a:lvl3pPr>
            <a:lvl4pPr marL="1600200" indent="-228600">
              <a:buFontTx/>
              <a:buBlip>
                <a:blip r:embed="rId3"/>
              </a:buBlip>
              <a:defRPr/>
            </a:lvl4pPr>
            <a:lvl5pPr marL="2057400" indent="-228600">
              <a:buFontTx/>
              <a:buBlip>
                <a:blip r:embed="rId3"/>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8D39ACCF-3979-48E4-B366-AFE16BA6BD4E}"/>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64FE80FA-9ED6-44E0-8C54-92C161B55BE4}"/>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9" name="Date Placeholder 3">
            <a:extLst>
              <a:ext uri="{FF2B5EF4-FFF2-40B4-BE49-F238E27FC236}">
                <a16:creationId xmlns:a16="http://schemas.microsoft.com/office/drawing/2014/main" id="{95E32D0B-DAE3-4D6A-B403-B164A30F0A08}"/>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71C5949-B6E5-4EF4-8378-E86843A3BECC}" type="datetimeFigureOut">
              <a:rPr lang="en-US" noProof="0" smtClean="0"/>
              <a:pPr/>
              <a:t>4/19/2024</a:t>
            </a:fld>
            <a:endParaRPr lang="en-US" noProof="0"/>
          </a:p>
        </p:txBody>
      </p:sp>
      <p:sp>
        <p:nvSpPr>
          <p:cNvPr id="10" name="Slide Number Placeholder 5">
            <a:extLst>
              <a:ext uri="{FF2B5EF4-FFF2-40B4-BE49-F238E27FC236}">
                <a16:creationId xmlns:a16="http://schemas.microsoft.com/office/drawing/2014/main" id="{7064370B-6CBA-4CC3-930A-618C039B0015}"/>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186A427-2263-4947-8ADB-92A43561FBD4}" type="slidenum">
              <a:rPr lang="en-US" noProof="0" smtClean="0"/>
              <a:pPr/>
              <a:t>‹#›</a:t>
            </a:fld>
            <a:endParaRPr lang="en-US" noProof="0"/>
          </a:p>
        </p:txBody>
      </p:sp>
      <p:pic>
        <p:nvPicPr>
          <p:cNvPr id="12" name="Picture 11" descr="A picture containing icon&#10;&#10;Description automatically generated">
            <a:extLst>
              <a:ext uri="{FF2B5EF4-FFF2-40B4-BE49-F238E27FC236}">
                <a16:creationId xmlns:a16="http://schemas.microsoft.com/office/drawing/2014/main" id="{77562EED-E4BB-4F83-8096-075D99CAC4A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sp>
        <p:nvSpPr>
          <p:cNvPr id="14" name="Freeform: Shape 13">
            <a:extLst>
              <a:ext uri="{FF2B5EF4-FFF2-40B4-BE49-F238E27FC236}">
                <a16:creationId xmlns:a16="http://schemas.microsoft.com/office/drawing/2014/main" id="{236C82C9-BBFB-4911-810C-A93AAA64AF60}"/>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4639764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 Abstract Grey Righ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17E4C3-2053-4E45-84AE-313E736F6A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Freeform: Shape 12">
            <a:extLst>
              <a:ext uri="{FF2B5EF4-FFF2-40B4-BE49-F238E27FC236}">
                <a16:creationId xmlns:a16="http://schemas.microsoft.com/office/drawing/2014/main" id="{7876D6FD-A1C3-4DA1-8E6A-C1C3C2D94441}"/>
              </a:ext>
            </a:extLst>
          </p:cNvPr>
          <p:cNvSpPr/>
          <p:nvPr userDrawn="1"/>
        </p:nvSpPr>
        <p:spPr>
          <a:xfrm rot="8452655">
            <a:off x="-798026" y="-3080415"/>
            <a:ext cx="13800787" cy="13026274"/>
          </a:xfrm>
          <a:custGeom>
            <a:avLst/>
            <a:gdLst>
              <a:gd name="connsiteX0" fmla="*/ 9469738 w 13800787"/>
              <a:gd name="connsiteY0" fmla="*/ 13026274 h 13026274"/>
              <a:gd name="connsiteX1" fmla="*/ 0 w 13800787"/>
              <a:gd name="connsiteY1" fmla="*/ 5326945 h 13026274"/>
              <a:gd name="connsiteX2" fmla="*/ 4331049 w 13800787"/>
              <a:gd name="connsiteY2" fmla="*/ 0 h 13026274"/>
              <a:gd name="connsiteX3" fmla="*/ 13800787 w 13800787"/>
              <a:gd name="connsiteY3" fmla="*/ 7699329 h 13026274"/>
            </a:gdLst>
            <a:ahLst/>
            <a:cxnLst>
              <a:cxn ang="0">
                <a:pos x="connsiteX0" y="connsiteY0"/>
              </a:cxn>
              <a:cxn ang="0">
                <a:pos x="connsiteX1" y="connsiteY1"/>
              </a:cxn>
              <a:cxn ang="0">
                <a:pos x="connsiteX2" y="connsiteY2"/>
              </a:cxn>
              <a:cxn ang="0">
                <a:pos x="connsiteX3" y="connsiteY3"/>
              </a:cxn>
            </a:cxnLst>
            <a:rect l="l" t="t" r="r" b="b"/>
            <a:pathLst>
              <a:path w="13800787" h="13026274">
                <a:moveTo>
                  <a:pt x="9469738" y="13026274"/>
                </a:moveTo>
                <a:lnTo>
                  <a:pt x="0" y="5326945"/>
                </a:lnTo>
                <a:lnTo>
                  <a:pt x="4331049" y="0"/>
                </a:lnTo>
                <a:lnTo>
                  <a:pt x="13800787" y="7699329"/>
                </a:lnTo>
                <a:close/>
              </a:path>
            </a:pathLst>
          </a:custGeom>
          <a:gradFill flip="none" rotWithShape="1">
            <a:gsLst>
              <a:gs pos="0">
                <a:srgbClr val="FFFFFF">
                  <a:alpha val="0"/>
                </a:srgbClr>
              </a:gs>
              <a:gs pos="74000">
                <a:schemeClr val="bg1"/>
              </a:gs>
              <a:gs pos="83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noProof="0"/>
          </a:p>
        </p:txBody>
      </p:sp>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p:txBody>
          <a:bodyPr/>
          <a:lstStyle>
            <a:lvl1pPr marL="228600" indent="-228600">
              <a:buFontTx/>
              <a:buBlip>
                <a:blip r:embed="rId3"/>
              </a:buBlip>
              <a:defRPr/>
            </a:lvl1pPr>
            <a:lvl2pPr marL="685800" indent="-228600">
              <a:buFontTx/>
              <a:buBlip>
                <a:blip r:embed="rId3"/>
              </a:buBlip>
              <a:defRPr/>
            </a:lvl2pPr>
            <a:lvl3pPr marL="1143000" indent="-228600">
              <a:buFontTx/>
              <a:buBlip>
                <a:blip r:embed="rId3"/>
              </a:buBlip>
              <a:defRPr/>
            </a:lvl3pPr>
            <a:lvl4pPr marL="1600200" indent="-228600">
              <a:buFontTx/>
              <a:buBlip>
                <a:blip r:embed="rId3"/>
              </a:buBlip>
              <a:defRPr/>
            </a:lvl4pPr>
            <a:lvl5pPr marL="2057400" indent="-228600">
              <a:buFontTx/>
              <a:buBlip>
                <a:blip r:embed="rId3"/>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8D39ACCF-3979-48E4-B366-AFE16BA6BD4E}"/>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64FE80FA-9ED6-44E0-8C54-92C161B55BE4}"/>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9" name="Date Placeholder 3">
            <a:extLst>
              <a:ext uri="{FF2B5EF4-FFF2-40B4-BE49-F238E27FC236}">
                <a16:creationId xmlns:a16="http://schemas.microsoft.com/office/drawing/2014/main" id="{95E32D0B-DAE3-4D6A-B403-B164A30F0A08}"/>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71C5949-B6E5-4EF4-8378-E86843A3BECC}" type="datetimeFigureOut">
              <a:rPr lang="en-US" noProof="0" smtClean="0"/>
              <a:pPr/>
              <a:t>4/19/2024</a:t>
            </a:fld>
            <a:endParaRPr lang="en-US" noProof="0"/>
          </a:p>
        </p:txBody>
      </p:sp>
      <p:sp>
        <p:nvSpPr>
          <p:cNvPr id="10" name="Slide Number Placeholder 5">
            <a:extLst>
              <a:ext uri="{FF2B5EF4-FFF2-40B4-BE49-F238E27FC236}">
                <a16:creationId xmlns:a16="http://schemas.microsoft.com/office/drawing/2014/main" id="{7064370B-6CBA-4CC3-930A-618C039B0015}"/>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186A427-2263-4947-8ADB-92A43561FBD4}" type="slidenum">
              <a:rPr lang="en-US" noProof="0" smtClean="0"/>
              <a:pPr/>
              <a:t>‹#›</a:t>
            </a:fld>
            <a:endParaRPr lang="en-US" noProof="0"/>
          </a:p>
        </p:txBody>
      </p:sp>
      <p:pic>
        <p:nvPicPr>
          <p:cNvPr id="12" name="Picture 11" descr="A picture containing icon&#10;&#10;Description automatically generated">
            <a:extLst>
              <a:ext uri="{FF2B5EF4-FFF2-40B4-BE49-F238E27FC236}">
                <a16:creationId xmlns:a16="http://schemas.microsoft.com/office/drawing/2014/main" id="{77562EED-E4BB-4F83-8096-075D99CAC4A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sp>
        <p:nvSpPr>
          <p:cNvPr id="14" name="Freeform: Shape 13">
            <a:extLst>
              <a:ext uri="{FF2B5EF4-FFF2-40B4-BE49-F238E27FC236}">
                <a16:creationId xmlns:a16="http://schemas.microsoft.com/office/drawing/2014/main" id="{F01EB9CB-5018-4587-B587-FFA51AF3985B}"/>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1006052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 Binary ">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887640-7A7C-4C06-8191-12385CBADA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38600" y="6877"/>
            <a:ext cx="8053626" cy="6851123"/>
          </a:xfrm>
          <a:prstGeom prst="rect">
            <a:avLst/>
          </a:prstGeom>
        </p:spPr>
      </p:pic>
      <p:sp>
        <p:nvSpPr>
          <p:cNvPr id="8" name="Rectangle 7">
            <a:extLst>
              <a:ext uri="{FF2B5EF4-FFF2-40B4-BE49-F238E27FC236}">
                <a16:creationId xmlns:a16="http://schemas.microsoft.com/office/drawing/2014/main" id="{48BFB156-7D0F-4C39-BEA4-1FE22B161D96}"/>
              </a:ext>
            </a:extLst>
          </p:cNvPr>
          <p:cNvSpPr/>
          <p:nvPr userDrawn="1"/>
        </p:nvSpPr>
        <p:spPr>
          <a:xfrm rot="10800000">
            <a:off x="4099838" y="60805"/>
            <a:ext cx="7931150" cy="6787328"/>
          </a:xfrm>
          <a:prstGeom prst="rect">
            <a:avLst/>
          </a:prstGeom>
          <a:gradFill flip="none" rotWithShape="1">
            <a:gsLst>
              <a:gs pos="0">
                <a:srgbClr val="FFFFFF">
                  <a:alpha val="0"/>
                </a:srgbClr>
              </a:gs>
              <a:gs pos="74000">
                <a:schemeClr val="bg1"/>
              </a:gs>
              <a:gs pos="83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p:txBody>
          <a:bodyPr/>
          <a:lstStyle>
            <a:lvl1pPr marL="228600" indent="-228600">
              <a:buFontTx/>
              <a:buBlip>
                <a:blip r:embed="rId3"/>
              </a:buBlip>
              <a:defRPr/>
            </a:lvl1pPr>
            <a:lvl2pPr marL="685800" indent="-228600">
              <a:buFontTx/>
              <a:buBlip>
                <a:blip r:embed="rId3"/>
              </a:buBlip>
              <a:defRPr/>
            </a:lvl2pPr>
            <a:lvl3pPr marL="1143000" indent="-228600">
              <a:buFontTx/>
              <a:buBlip>
                <a:blip r:embed="rId3"/>
              </a:buBlip>
              <a:defRPr/>
            </a:lvl3pPr>
            <a:lvl4pPr marL="1600200" indent="-228600">
              <a:buFontTx/>
              <a:buBlip>
                <a:blip r:embed="rId3"/>
              </a:buBlip>
              <a:defRPr/>
            </a:lvl4pPr>
            <a:lvl5pPr marL="2057400" indent="-228600">
              <a:buFontTx/>
              <a:buBlip>
                <a:blip r:embed="rId3"/>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8D39ACCF-3979-48E4-B366-AFE16BA6BD4E}"/>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64FE80FA-9ED6-44E0-8C54-92C161B55BE4}"/>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pic>
        <p:nvPicPr>
          <p:cNvPr id="9" name="Picture 8" descr="A picture containing icon&#10;&#10;Description automatically generated">
            <a:extLst>
              <a:ext uri="{FF2B5EF4-FFF2-40B4-BE49-F238E27FC236}">
                <a16:creationId xmlns:a16="http://schemas.microsoft.com/office/drawing/2014/main" id="{183BD629-03EB-414E-9950-0368EA9960E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spTree>
    <p:extLst>
      <p:ext uri="{BB962C8B-B14F-4D97-AF65-F5344CB8AC3E}">
        <p14:creationId xmlns:p14="http://schemas.microsoft.com/office/powerpoint/2010/main" val="31222095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 Buil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8D39ACCF-3979-48E4-B366-AFE16BA6BD4E}"/>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64FE80FA-9ED6-44E0-8C54-92C161B55BE4}"/>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pic>
        <p:nvPicPr>
          <p:cNvPr id="9" name="Picture 8" descr="A picture containing icon&#10;&#10;Description automatically generated">
            <a:extLst>
              <a:ext uri="{FF2B5EF4-FFF2-40B4-BE49-F238E27FC236}">
                <a16:creationId xmlns:a16="http://schemas.microsoft.com/office/drawing/2014/main" id="{183BD629-03EB-414E-9950-0368EA9960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pic>
        <p:nvPicPr>
          <p:cNvPr id="10" name="Picture 9">
            <a:extLst>
              <a:ext uri="{FF2B5EF4-FFF2-40B4-BE49-F238E27FC236}">
                <a16:creationId xmlns:a16="http://schemas.microsoft.com/office/drawing/2014/main" id="{C9A033A7-6FE6-4864-B255-B8D114764498}"/>
              </a:ext>
            </a:extLst>
          </p:cNvPr>
          <p:cNvPicPr>
            <a:picLocks noChangeAspect="1"/>
          </p:cNvPicPr>
          <p:nvPr userDrawn="1"/>
        </p:nvPicPr>
        <p:blipFill rotWithShape="1">
          <a:blip r:embed="rId4" cstate="screen">
            <a:alphaModFix amt="15000"/>
            <a:extLst>
              <a:ext uri="{28A0092B-C50C-407E-A947-70E740481C1C}">
                <a14:useLocalDpi xmlns:a14="http://schemas.microsoft.com/office/drawing/2010/main"/>
              </a:ext>
            </a:extLst>
          </a:blip>
          <a:srcRect/>
          <a:stretch/>
        </p:blipFill>
        <p:spPr>
          <a:xfrm>
            <a:off x="0" y="3063933"/>
            <a:ext cx="12192000" cy="3794067"/>
          </a:xfrm>
          <a:prstGeom prst="rect">
            <a:avLst/>
          </a:prstGeom>
        </p:spPr>
      </p:pic>
      <p:sp>
        <p:nvSpPr>
          <p:cNvPr id="11" name="Freeform: Shape 10">
            <a:extLst>
              <a:ext uri="{FF2B5EF4-FFF2-40B4-BE49-F238E27FC236}">
                <a16:creationId xmlns:a16="http://schemas.microsoft.com/office/drawing/2014/main" id="{51226C6F-E919-4D8E-89F8-C9D6308F091B}"/>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39122903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 Squa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BED61-BAED-42BB-BDE8-2214AAD60236}"/>
              </a:ext>
            </a:extLst>
          </p:cNvPr>
          <p:cNvSpPr>
            <a:spLocks noGrp="1"/>
          </p:cNvSpPr>
          <p:nvPr>
            <p:ph type="title"/>
          </p:nvPr>
        </p:nvSpPr>
        <p:spPr/>
        <p:txBody>
          <a:bodyPr/>
          <a:lstStyle/>
          <a:p>
            <a:r>
              <a:rPr lang="en-US" noProof="0"/>
              <a:t>Click to edit Master title style</a:t>
            </a:r>
          </a:p>
        </p:txBody>
      </p:sp>
      <p:sp>
        <p:nvSpPr>
          <p:cNvPr id="3" name="Date Placeholder 2">
            <a:extLst>
              <a:ext uri="{FF2B5EF4-FFF2-40B4-BE49-F238E27FC236}">
                <a16:creationId xmlns:a16="http://schemas.microsoft.com/office/drawing/2014/main" id="{67DB5DC5-B794-4A67-ADE3-DCDB7DF15DAE}"/>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4" name="Footer Placeholder 3">
            <a:extLst>
              <a:ext uri="{FF2B5EF4-FFF2-40B4-BE49-F238E27FC236}">
                <a16:creationId xmlns:a16="http://schemas.microsoft.com/office/drawing/2014/main" id="{FD8327D8-7F72-475A-B6B9-0EF0A8885065}"/>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9A35AAA0-3964-4861-A6A7-5EDC1E476A91}"/>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grpSp>
        <p:nvGrpSpPr>
          <p:cNvPr id="6" name="Group 5">
            <a:extLst>
              <a:ext uri="{FF2B5EF4-FFF2-40B4-BE49-F238E27FC236}">
                <a16:creationId xmlns:a16="http://schemas.microsoft.com/office/drawing/2014/main" id="{2AA48F5E-B91E-46E9-8554-4C6A782CBA64}"/>
              </a:ext>
            </a:extLst>
          </p:cNvPr>
          <p:cNvGrpSpPr/>
          <p:nvPr userDrawn="1"/>
        </p:nvGrpSpPr>
        <p:grpSpPr>
          <a:xfrm>
            <a:off x="11353800" y="4455430"/>
            <a:ext cx="881735" cy="881735"/>
            <a:chOff x="8215283" y="2760192"/>
            <a:chExt cx="4923155" cy="4923155"/>
          </a:xfrm>
        </p:grpSpPr>
        <p:sp>
          <p:nvSpPr>
            <p:cNvPr id="7" name="Rectangle: Rounded Corners 6">
              <a:extLst>
                <a:ext uri="{FF2B5EF4-FFF2-40B4-BE49-F238E27FC236}">
                  <a16:creationId xmlns:a16="http://schemas.microsoft.com/office/drawing/2014/main" id="{3220A53A-78E4-4EDF-9FDD-EF37D21C0D4C}"/>
                </a:ext>
              </a:extLst>
            </p:cNvPr>
            <p:cNvSpPr/>
            <p:nvPr/>
          </p:nvSpPr>
          <p:spPr>
            <a:xfrm rot="2699449">
              <a:off x="8215283" y="2760192"/>
              <a:ext cx="4923155" cy="4923155"/>
            </a:xfrm>
            <a:prstGeom prst="round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solidFill>
                  <a:schemeClr val="accent2"/>
                </a:solidFill>
              </a:endParaRPr>
            </a:p>
          </p:txBody>
        </p:sp>
        <p:sp>
          <p:nvSpPr>
            <p:cNvPr id="8" name="Rectangle: Rounded Corners 7">
              <a:extLst>
                <a:ext uri="{FF2B5EF4-FFF2-40B4-BE49-F238E27FC236}">
                  <a16:creationId xmlns:a16="http://schemas.microsoft.com/office/drawing/2014/main" id="{4441CA39-19C2-40B8-8408-FCBF72084792}"/>
                </a:ext>
              </a:extLst>
            </p:cNvPr>
            <p:cNvSpPr/>
            <p:nvPr/>
          </p:nvSpPr>
          <p:spPr>
            <a:xfrm rot="2699449">
              <a:off x="8815297" y="3375586"/>
              <a:ext cx="3692367" cy="3692367"/>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9" name="Group 8">
            <a:extLst>
              <a:ext uri="{FF2B5EF4-FFF2-40B4-BE49-F238E27FC236}">
                <a16:creationId xmlns:a16="http://schemas.microsoft.com/office/drawing/2014/main" id="{25A6CE98-18B0-4AC2-A577-37DF68383DE0}"/>
              </a:ext>
            </a:extLst>
          </p:cNvPr>
          <p:cNvGrpSpPr/>
          <p:nvPr userDrawn="1"/>
        </p:nvGrpSpPr>
        <p:grpSpPr>
          <a:xfrm>
            <a:off x="10639579" y="4352518"/>
            <a:ext cx="465820" cy="465820"/>
            <a:chOff x="8215283" y="2760192"/>
            <a:chExt cx="4923155" cy="4923155"/>
          </a:xfrm>
        </p:grpSpPr>
        <p:sp>
          <p:nvSpPr>
            <p:cNvPr id="10" name="Rectangle: Rounded Corners 9">
              <a:extLst>
                <a:ext uri="{FF2B5EF4-FFF2-40B4-BE49-F238E27FC236}">
                  <a16:creationId xmlns:a16="http://schemas.microsoft.com/office/drawing/2014/main" id="{833093C2-3490-4531-B9C4-D4BBCD0998EB}"/>
                </a:ext>
              </a:extLst>
            </p:cNvPr>
            <p:cNvSpPr/>
            <p:nvPr/>
          </p:nvSpPr>
          <p:spPr>
            <a:xfrm rot="2699449">
              <a:off x="8215283" y="2760192"/>
              <a:ext cx="4923155" cy="4923155"/>
            </a:xfrm>
            <a:prstGeom prst="round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solidFill>
                  <a:schemeClr val="accent2"/>
                </a:solidFill>
              </a:endParaRPr>
            </a:p>
          </p:txBody>
        </p:sp>
        <p:sp>
          <p:nvSpPr>
            <p:cNvPr id="11" name="Rectangle: Rounded Corners 10">
              <a:extLst>
                <a:ext uri="{FF2B5EF4-FFF2-40B4-BE49-F238E27FC236}">
                  <a16:creationId xmlns:a16="http://schemas.microsoft.com/office/drawing/2014/main" id="{03E42A58-B249-4075-A6A5-7281E1B7EC9D}"/>
                </a:ext>
              </a:extLst>
            </p:cNvPr>
            <p:cNvSpPr/>
            <p:nvPr/>
          </p:nvSpPr>
          <p:spPr>
            <a:xfrm rot="2699449">
              <a:off x="8815297" y="3375586"/>
              <a:ext cx="3692367" cy="3692367"/>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12" name="Group 11">
            <a:extLst>
              <a:ext uri="{FF2B5EF4-FFF2-40B4-BE49-F238E27FC236}">
                <a16:creationId xmlns:a16="http://schemas.microsoft.com/office/drawing/2014/main" id="{1D03B5F9-5B74-4FA9-B124-F199B937AFD5}"/>
              </a:ext>
            </a:extLst>
          </p:cNvPr>
          <p:cNvGrpSpPr/>
          <p:nvPr userDrawn="1"/>
        </p:nvGrpSpPr>
        <p:grpSpPr>
          <a:xfrm>
            <a:off x="10215893" y="5360573"/>
            <a:ext cx="1449572" cy="1449572"/>
            <a:chOff x="8215283" y="2760192"/>
            <a:chExt cx="4923155" cy="4923155"/>
          </a:xfrm>
        </p:grpSpPr>
        <p:sp>
          <p:nvSpPr>
            <p:cNvPr id="13" name="Rectangle: Rounded Corners 12">
              <a:extLst>
                <a:ext uri="{FF2B5EF4-FFF2-40B4-BE49-F238E27FC236}">
                  <a16:creationId xmlns:a16="http://schemas.microsoft.com/office/drawing/2014/main" id="{EAF79060-3067-4F14-80FB-32FD57EDFF4E}"/>
                </a:ext>
              </a:extLst>
            </p:cNvPr>
            <p:cNvSpPr/>
            <p:nvPr/>
          </p:nvSpPr>
          <p:spPr>
            <a:xfrm rot="2699449">
              <a:off x="8215283" y="2760192"/>
              <a:ext cx="4923155" cy="4923155"/>
            </a:xfrm>
            <a:prstGeom prst="roundRect">
              <a:avLst/>
            </a:prstGeom>
            <a:solidFill>
              <a:schemeClr val="accent1">
                <a:lumMod val="20000"/>
                <a:lumOff val="8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solidFill>
                  <a:schemeClr val="accent2"/>
                </a:solidFill>
              </a:endParaRPr>
            </a:p>
          </p:txBody>
        </p:sp>
        <p:sp>
          <p:nvSpPr>
            <p:cNvPr id="14" name="Rectangle: Rounded Corners 13">
              <a:extLst>
                <a:ext uri="{FF2B5EF4-FFF2-40B4-BE49-F238E27FC236}">
                  <a16:creationId xmlns:a16="http://schemas.microsoft.com/office/drawing/2014/main" id="{2A7992FE-CBE5-44DE-8E5A-3D8ACECB4405}"/>
                </a:ext>
              </a:extLst>
            </p:cNvPr>
            <p:cNvSpPr/>
            <p:nvPr/>
          </p:nvSpPr>
          <p:spPr>
            <a:xfrm rot="2699449">
              <a:off x="8815297" y="3375586"/>
              <a:ext cx="3692367" cy="3692367"/>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sp>
        <p:nvSpPr>
          <p:cNvPr id="15" name="Content Placeholder 2">
            <a:extLst>
              <a:ext uri="{FF2B5EF4-FFF2-40B4-BE49-F238E27FC236}">
                <a16:creationId xmlns:a16="http://schemas.microsoft.com/office/drawing/2014/main" id="{53D88A8B-13DC-4400-AD64-21C1CF55161C}"/>
              </a:ext>
            </a:extLst>
          </p:cNvPr>
          <p:cNvSpPr>
            <a:spLocks noGrp="1"/>
          </p:cNvSpPr>
          <p:nvPr>
            <p:ph idx="1"/>
          </p:nvPr>
        </p:nvSpPr>
        <p:spPr>
          <a:xfrm>
            <a:off x="838200" y="1433142"/>
            <a:ext cx="10515600" cy="4743821"/>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2172789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0D4AB-E178-4B86-8C51-9AC5F0FFCEDE}"/>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4A6A961F-7E81-4064-950F-B81A77C3294E}"/>
              </a:ext>
            </a:extLst>
          </p:cNvPr>
          <p:cNvSpPr>
            <a:spLocks noGrp="1"/>
          </p:cNvSpPr>
          <p:nvPr>
            <p:ph sz="half" idx="1"/>
          </p:nvPr>
        </p:nvSpPr>
        <p:spPr>
          <a:xfrm>
            <a:off x="838200" y="1435994"/>
            <a:ext cx="5181600" cy="4740969"/>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97BD9123-B1BC-4CAB-8E1D-8ED39B724AFA}"/>
              </a:ext>
            </a:extLst>
          </p:cNvPr>
          <p:cNvSpPr>
            <a:spLocks noGrp="1"/>
          </p:cNvSpPr>
          <p:nvPr>
            <p:ph sz="half" idx="2"/>
          </p:nvPr>
        </p:nvSpPr>
        <p:spPr>
          <a:xfrm>
            <a:off x="6172200" y="1435994"/>
            <a:ext cx="5181600" cy="4740969"/>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a:extLst>
              <a:ext uri="{FF2B5EF4-FFF2-40B4-BE49-F238E27FC236}">
                <a16:creationId xmlns:a16="http://schemas.microsoft.com/office/drawing/2014/main" id="{9857BC7F-F432-403A-8510-7ABAD3A655F2}"/>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6" name="Footer Placeholder 5">
            <a:extLst>
              <a:ext uri="{FF2B5EF4-FFF2-40B4-BE49-F238E27FC236}">
                <a16:creationId xmlns:a16="http://schemas.microsoft.com/office/drawing/2014/main" id="{C7DF179F-3BF4-4AD8-9F64-4FD6B9A696EE}"/>
              </a:ext>
            </a:extLst>
          </p:cNvPr>
          <p:cNvSpPr>
            <a:spLocks noGrp="1"/>
          </p:cNvSpPr>
          <p:nvPr>
            <p:ph type="ftr" sz="quarter" idx="11"/>
          </p:nvPr>
        </p:nvSpPr>
        <p:spPr/>
        <p:txBody>
          <a:bodyPr/>
          <a:lstStyle/>
          <a:p>
            <a:endParaRPr lang="en-US" noProof="0"/>
          </a:p>
        </p:txBody>
      </p:sp>
      <p:sp>
        <p:nvSpPr>
          <p:cNvPr id="7" name="Slide Number Placeholder 6">
            <a:extLst>
              <a:ext uri="{FF2B5EF4-FFF2-40B4-BE49-F238E27FC236}">
                <a16:creationId xmlns:a16="http://schemas.microsoft.com/office/drawing/2014/main" id="{BB9D11DE-C09F-4B55-BA47-9F6377275F13}"/>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Tree>
    <p:extLst>
      <p:ext uri="{BB962C8B-B14F-4D97-AF65-F5344CB8AC3E}">
        <p14:creationId xmlns:p14="http://schemas.microsoft.com/office/powerpoint/2010/main" val="14434136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itle and Two Content - Abstract Grey Right">
    <p:spTree>
      <p:nvGrpSpPr>
        <p:cNvPr id="1" name=""/>
        <p:cNvGrpSpPr/>
        <p:nvPr/>
      </p:nvGrpSpPr>
      <p:grpSpPr>
        <a:xfrm>
          <a:off x="0" y="0"/>
          <a:ext cx="0" cy="0"/>
          <a:chOff x="0" y="0"/>
          <a:chExt cx="0" cy="0"/>
        </a:xfrm>
      </p:grpSpPr>
      <p:pic>
        <p:nvPicPr>
          <p:cNvPr id="11" name="Picture 10" descr="A picture containing indoor&#10;&#10;Description automatically generated">
            <a:extLst>
              <a:ext uri="{FF2B5EF4-FFF2-40B4-BE49-F238E27FC236}">
                <a16:creationId xmlns:a16="http://schemas.microsoft.com/office/drawing/2014/main" id="{443CD586-A196-41D8-B943-86D50C0F03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92773" y="0"/>
            <a:ext cx="9699227" cy="6858000"/>
          </a:xfrm>
          <a:prstGeom prst="rect">
            <a:avLst/>
          </a:prstGeom>
        </p:spPr>
      </p:pic>
      <p:sp>
        <p:nvSpPr>
          <p:cNvPr id="12" name="Rectangle 11">
            <a:extLst>
              <a:ext uri="{FF2B5EF4-FFF2-40B4-BE49-F238E27FC236}">
                <a16:creationId xmlns:a16="http://schemas.microsoft.com/office/drawing/2014/main" id="{63A6BB1E-ADC9-40DD-9F27-27BC31868D9A}"/>
              </a:ext>
            </a:extLst>
          </p:cNvPr>
          <p:cNvSpPr/>
          <p:nvPr userDrawn="1"/>
        </p:nvSpPr>
        <p:spPr>
          <a:xfrm rot="10800000">
            <a:off x="2209800" y="0"/>
            <a:ext cx="7931150" cy="6858000"/>
          </a:xfrm>
          <a:prstGeom prst="rect">
            <a:avLst/>
          </a:prstGeom>
          <a:gradFill flip="none" rotWithShape="1">
            <a:gsLst>
              <a:gs pos="0">
                <a:srgbClr val="FFFFFF">
                  <a:alpha val="0"/>
                </a:srgbClr>
              </a:gs>
              <a:gs pos="74000">
                <a:schemeClr val="bg1"/>
              </a:gs>
              <a:gs pos="83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FC80D4AB-E178-4B86-8C51-9AC5F0FFCEDE}"/>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4A6A961F-7E81-4064-950F-B81A77C3294E}"/>
              </a:ext>
            </a:extLst>
          </p:cNvPr>
          <p:cNvSpPr>
            <a:spLocks noGrp="1"/>
          </p:cNvSpPr>
          <p:nvPr>
            <p:ph sz="half" idx="1"/>
          </p:nvPr>
        </p:nvSpPr>
        <p:spPr>
          <a:xfrm>
            <a:off x="838200" y="1435994"/>
            <a:ext cx="5181600" cy="4740969"/>
          </a:xfrm>
        </p:spPr>
        <p:txBody>
          <a:bodyPr/>
          <a:lstStyle>
            <a:lvl1pPr marL="228600" indent="-228600">
              <a:buFontTx/>
              <a:buBlip>
                <a:blip r:embed="rId3"/>
              </a:buBlip>
              <a:defRPr/>
            </a:lvl1pPr>
            <a:lvl2pPr marL="685800" indent="-228600">
              <a:buFontTx/>
              <a:buBlip>
                <a:blip r:embed="rId3"/>
              </a:buBlip>
              <a:defRPr/>
            </a:lvl2pPr>
            <a:lvl3pPr marL="1143000" indent="-228600">
              <a:buFontTx/>
              <a:buBlip>
                <a:blip r:embed="rId3"/>
              </a:buBlip>
              <a:defRPr/>
            </a:lvl3pPr>
            <a:lvl4pPr marL="1600200" indent="-228600">
              <a:buFontTx/>
              <a:buBlip>
                <a:blip r:embed="rId3"/>
              </a:buBlip>
              <a:defRPr/>
            </a:lvl4pPr>
            <a:lvl5pPr marL="2057400" indent="-228600">
              <a:buFontTx/>
              <a:buBlip>
                <a:blip r:embed="rId3"/>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97BD9123-B1BC-4CAB-8E1D-8ED39B724AFA}"/>
              </a:ext>
            </a:extLst>
          </p:cNvPr>
          <p:cNvSpPr>
            <a:spLocks noGrp="1"/>
          </p:cNvSpPr>
          <p:nvPr>
            <p:ph sz="half" idx="2"/>
          </p:nvPr>
        </p:nvSpPr>
        <p:spPr>
          <a:xfrm>
            <a:off x="6172200" y="1435994"/>
            <a:ext cx="5181600" cy="4740969"/>
          </a:xfrm>
        </p:spPr>
        <p:txBody>
          <a:bodyPr/>
          <a:lstStyle>
            <a:lvl1pPr marL="228600" indent="-228600">
              <a:buFontTx/>
              <a:buBlip>
                <a:blip r:embed="rId3"/>
              </a:buBlip>
              <a:defRPr/>
            </a:lvl1pPr>
            <a:lvl2pPr marL="685800" indent="-228600">
              <a:buFontTx/>
              <a:buBlip>
                <a:blip r:embed="rId3"/>
              </a:buBlip>
              <a:defRPr/>
            </a:lvl2pPr>
            <a:lvl3pPr marL="1143000" indent="-228600">
              <a:buFontTx/>
              <a:buBlip>
                <a:blip r:embed="rId3"/>
              </a:buBlip>
              <a:defRPr/>
            </a:lvl3pPr>
            <a:lvl4pPr marL="1600200" indent="-228600">
              <a:buFontTx/>
              <a:buBlip>
                <a:blip r:embed="rId3"/>
              </a:buBlip>
              <a:defRPr/>
            </a:lvl4pPr>
            <a:lvl5pPr marL="2057400" indent="-228600">
              <a:buFontTx/>
              <a:buBlip>
                <a:blip r:embed="rId3"/>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a:extLst>
              <a:ext uri="{FF2B5EF4-FFF2-40B4-BE49-F238E27FC236}">
                <a16:creationId xmlns:a16="http://schemas.microsoft.com/office/drawing/2014/main" id="{9857BC7F-F432-403A-8510-7ABAD3A655F2}"/>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6" name="Footer Placeholder 5">
            <a:extLst>
              <a:ext uri="{FF2B5EF4-FFF2-40B4-BE49-F238E27FC236}">
                <a16:creationId xmlns:a16="http://schemas.microsoft.com/office/drawing/2014/main" id="{C7DF179F-3BF4-4AD8-9F64-4FD6B9A696EE}"/>
              </a:ext>
            </a:extLst>
          </p:cNvPr>
          <p:cNvSpPr>
            <a:spLocks noGrp="1"/>
          </p:cNvSpPr>
          <p:nvPr>
            <p:ph type="ftr" sz="quarter" idx="11"/>
          </p:nvPr>
        </p:nvSpPr>
        <p:spPr/>
        <p:txBody>
          <a:bodyPr/>
          <a:lstStyle/>
          <a:p>
            <a:endParaRPr lang="en-US" noProof="0"/>
          </a:p>
        </p:txBody>
      </p:sp>
      <p:sp>
        <p:nvSpPr>
          <p:cNvPr id="7" name="Slide Number Placeholder 6">
            <a:extLst>
              <a:ext uri="{FF2B5EF4-FFF2-40B4-BE49-F238E27FC236}">
                <a16:creationId xmlns:a16="http://schemas.microsoft.com/office/drawing/2014/main" id="{BB9D11DE-C09F-4B55-BA47-9F6377275F13}"/>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pic>
        <p:nvPicPr>
          <p:cNvPr id="9" name="Picture 8" descr="A picture containing icon&#10;&#10;Description automatically generated">
            <a:extLst>
              <a:ext uri="{FF2B5EF4-FFF2-40B4-BE49-F238E27FC236}">
                <a16:creationId xmlns:a16="http://schemas.microsoft.com/office/drawing/2014/main" id="{05D06D7C-D67B-4EEB-B857-EB1603251BD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spTree>
    <p:extLst>
      <p:ext uri="{BB962C8B-B14F-4D97-AF65-F5344CB8AC3E}">
        <p14:creationId xmlns:p14="http://schemas.microsoft.com/office/powerpoint/2010/main" val="28191602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Screenshot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E4CEE-E315-4CBD-A7B1-E4996471C895}"/>
              </a:ext>
            </a:extLst>
          </p:cNvPr>
          <p:cNvSpPr>
            <a:spLocks noGrp="1"/>
          </p:cNvSpPr>
          <p:nvPr>
            <p:ph type="title"/>
          </p:nvPr>
        </p:nvSpPr>
        <p:spPr>
          <a:xfrm>
            <a:off x="839788" y="457200"/>
            <a:ext cx="3932237" cy="1371600"/>
          </a:xfrm>
        </p:spPr>
        <p:txBody>
          <a:bodyPr anchor="b">
            <a:normAutofit/>
          </a:bodyPr>
          <a:lstStyle>
            <a:lvl1pPr>
              <a:defRPr sz="2400"/>
            </a:lvl1pPr>
          </a:lstStyle>
          <a:p>
            <a:r>
              <a:rPr lang="en-US" noProof="0"/>
              <a:t>Click to edit Master title style</a:t>
            </a:r>
          </a:p>
        </p:txBody>
      </p:sp>
      <p:sp>
        <p:nvSpPr>
          <p:cNvPr id="3" name="Content Placeholder 2">
            <a:extLst>
              <a:ext uri="{FF2B5EF4-FFF2-40B4-BE49-F238E27FC236}">
                <a16:creationId xmlns:a16="http://schemas.microsoft.com/office/drawing/2014/main" id="{AE41A8E3-AD0D-401E-A03F-D54563C57364}"/>
              </a:ext>
            </a:extLst>
          </p:cNvPr>
          <p:cNvSpPr>
            <a:spLocks noGrp="1"/>
          </p:cNvSpPr>
          <p:nvPr>
            <p:ph idx="1"/>
          </p:nvPr>
        </p:nvSpPr>
        <p:spPr>
          <a:xfrm>
            <a:off x="5183188" y="2049462"/>
            <a:ext cx="6172200" cy="3811588"/>
          </a:xfrm>
        </p:spPr>
        <p:txBody>
          <a:bodyPr/>
          <a:lstStyle>
            <a:lvl1pPr marL="228600" indent="-228600">
              <a:buFontTx/>
              <a:buBlip>
                <a:blip r:embed="rId2"/>
              </a:buBlip>
              <a:defRPr sz="1600"/>
            </a:lvl1pPr>
            <a:lvl2pPr marL="685800" indent="-228600">
              <a:buFontTx/>
              <a:buBlip>
                <a:blip r:embed="rId2"/>
              </a:buBlip>
              <a:defRPr sz="1400"/>
            </a:lvl2pPr>
            <a:lvl3pPr marL="1143000" indent="-228600">
              <a:buFontTx/>
              <a:buBlip>
                <a:blip r:embed="rId2"/>
              </a:buBlip>
              <a:defRPr sz="1200"/>
            </a:lvl3pPr>
            <a:lvl4pPr marL="1600200" indent="-228600">
              <a:buFontTx/>
              <a:buBlip>
                <a:blip r:embed="rId2"/>
              </a:buBlip>
              <a:defRPr sz="1000"/>
            </a:lvl4pPr>
            <a:lvl5pPr marL="2057400" indent="-228600">
              <a:buFontTx/>
              <a:buBlip>
                <a:blip r:embed="rId2"/>
              </a:buBlip>
              <a:defRPr sz="8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a:extLst>
              <a:ext uri="{FF2B5EF4-FFF2-40B4-BE49-F238E27FC236}">
                <a16:creationId xmlns:a16="http://schemas.microsoft.com/office/drawing/2014/main" id="{84A4710C-1348-4643-A58E-135F209D74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a:extLst>
              <a:ext uri="{FF2B5EF4-FFF2-40B4-BE49-F238E27FC236}">
                <a16:creationId xmlns:a16="http://schemas.microsoft.com/office/drawing/2014/main" id="{9F51DAF6-AB1E-4179-B514-F50703D16D86}"/>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6" name="Footer Placeholder 5">
            <a:extLst>
              <a:ext uri="{FF2B5EF4-FFF2-40B4-BE49-F238E27FC236}">
                <a16:creationId xmlns:a16="http://schemas.microsoft.com/office/drawing/2014/main" id="{9F5CC0AA-180C-480A-8D02-2EA253DFF284}"/>
              </a:ext>
            </a:extLst>
          </p:cNvPr>
          <p:cNvSpPr>
            <a:spLocks noGrp="1"/>
          </p:cNvSpPr>
          <p:nvPr>
            <p:ph type="ftr" sz="quarter" idx="11"/>
          </p:nvPr>
        </p:nvSpPr>
        <p:spPr/>
        <p:txBody>
          <a:bodyPr/>
          <a:lstStyle/>
          <a:p>
            <a:endParaRPr lang="en-US" noProof="0"/>
          </a:p>
        </p:txBody>
      </p:sp>
      <p:sp>
        <p:nvSpPr>
          <p:cNvPr id="7" name="Slide Number Placeholder 6">
            <a:extLst>
              <a:ext uri="{FF2B5EF4-FFF2-40B4-BE49-F238E27FC236}">
                <a16:creationId xmlns:a16="http://schemas.microsoft.com/office/drawing/2014/main" id="{18CD6AF5-F2E7-4316-8572-6A7DAC4C3A04}"/>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Tree>
    <p:extLst>
      <p:ext uri="{BB962C8B-B14F-4D97-AF65-F5344CB8AC3E}">
        <p14:creationId xmlns:p14="http://schemas.microsoft.com/office/powerpoint/2010/main" val="207539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Screenshot Friendly - Grey">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F73C47C-6C22-4A36-AD50-CA20D27866E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6852684" cy="6852684"/>
          </a:xfrm>
          <a:prstGeom prst="rect">
            <a:avLst/>
          </a:prstGeom>
        </p:spPr>
      </p:pic>
      <p:sp>
        <p:nvSpPr>
          <p:cNvPr id="12" name="Rectangle 11">
            <a:extLst>
              <a:ext uri="{FF2B5EF4-FFF2-40B4-BE49-F238E27FC236}">
                <a16:creationId xmlns:a16="http://schemas.microsoft.com/office/drawing/2014/main" id="{2E44C521-AFB3-4F15-A7AE-79DC5B89090C}"/>
              </a:ext>
            </a:extLst>
          </p:cNvPr>
          <p:cNvSpPr/>
          <p:nvPr userDrawn="1"/>
        </p:nvSpPr>
        <p:spPr>
          <a:xfrm>
            <a:off x="-793379" y="-5316"/>
            <a:ext cx="7931150" cy="6858000"/>
          </a:xfrm>
          <a:prstGeom prst="rect">
            <a:avLst/>
          </a:prstGeom>
          <a:gradFill flip="none" rotWithShape="1">
            <a:gsLst>
              <a:gs pos="0">
                <a:srgbClr val="FFFFFF">
                  <a:alpha val="0"/>
                </a:srgbClr>
              </a:gs>
              <a:gs pos="74000">
                <a:schemeClr val="bg1"/>
              </a:gs>
              <a:gs pos="83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D7E4CEE-E315-4CBD-A7B1-E4996471C895}"/>
              </a:ext>
            </a:extLst>
          </p:cNvPr>
          <p:cNvSpPr>
            <a:spLocks noGrp="1"/>
          </p:cNvSpPr>
          <p:nvPr>
            <p:ph type="title"/>
          </p:nvPr>
        </p:nvSpPr>
        <p:spPr>
          <a:xfrm>
            <a:off x="839788" y="457200"/>
            <a:ext cx="8793310" cy="1371600"/>
          </a:xfrm>
        </p:spPr>
        <p:txBody>
          <a:bodyPr anchor="b">
            <a:normAutofit/>
          </a:bodyPr>
          <a:lstStyle>
            <a:lvl1pPr>
              <a:defRPr sz="2400"/>
            </a:lvl1pPr>
          </a:lstStyle>
          <a:p>
            <a:r>
              <a:rPr lang="en-US" noProof="0"/>
              <a:t>Click to edit Master title style</a:t>
            </a:r>
          </a:p>
        </p:txBody>
      </p:sp>
      <p:sp>
        <p:nvSpPr>
          <p:cNvPr id="3" name="Content Placeholder 2">
            <a:extLst>
              <a:ext uri="{FF2B5EF4-FFF2-40B4-BE49-F238E27FC236}">
                <a16:creationId xmlns:a16="http://schemas.microsoft.com/office/drawing/2014/main" id="{AE41A8E3-AD0D-401E-A03F-D54563C57364}"/>
              </a:ext>
            </a:extLst>
          </p:cNvPr>
          <p:cNvSpPr>
            <a:spLocks noGrp="1"/>
          </p:cNvSpPr>
          <p:nvPr>
            <p:ph idx="1"/>
          </p:nvPr>
        </p:nvSpPr>
        <p:spPr>
          <a:xfrm>
            <a:off x="5183188" y="2049462"/>
            <a:ext cx="6172200" cy="3811588"/>
          </a:xfrm>
        </p:spPr>
        <p:txBody>
          <a:bodyPr/>
          <a:lstStyle>
            <a:lvl1pPr marL="228600" indent="-228600">
              <a:buFontTx/>
              <a:buBlip>
                <a:blip r:embed="rId3"/>
              </a:buBlip>
              <a:defRPr sz="1600"/>
            </a:lvl1pPr>
            <a:lvl2pPr marL="685800" indent="-228600">
              <a:buFontTx/>
              <a:buBlip>
                <a:blip r:embed="rId3"/>
              </a:buBlip>
              <a:defRPr sz="1400"/>
            </a:lvl2pPr>
            <a:lvl3pPr marL="1143000" indent="-228600">
              <a:buFontTx/>
              <a:buBlip>
                <a:blip r:embed="rId3"/>
              </a:buBlip>
              <a:defRPr sz="1200"/>
            </a:lvl3pPr>
            <a:lvl4pPr marL="1600200" indent="-228600">
              <a:buFontTx/>
              <a:buBlip>
                <a:blip r:embed="rId3"/>
              </a:buBlip>
              <a:defRPr sz="1000"/>
            </a:lvl4pPr>
            <a:lvl5pPr marL="2057400" indent="-228600">
              <a:buFontTx/>
              <a:buBlip>
                <a:blip r:embed="rId3"/>
              </a:buBlip>
              <a:defRPr sz="8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a:extLst>
              <a:ext uri="{FF2B5EF4-FFF2-40B4-BE49-F238E27FC236}">
                <a16:creationId xmlns:a16="http://schemas.microsoft.com/office/drawing/2014/main" id="{84A4710C-1348-4643-A58E-135F209D74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a:extLst>
              <a:ext uri="{FF2B5EF4-FFF2-40B4-BE49-F238E27FC236}">
                <a16:creationId xmlns:a16="http://schemas.microsoft.com/office/drawing/2014/main" id="{9F51DAF6-AB1E-4179-B514-F50703D16D86}"/>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6" name="Footer Placeholder 5">
            <a:extLst>
              <a:ext uri="{FF2B5EF4-FFF2-40B4-BE49-F238E27FC236}">
                <a16:creationId xmlns:a16="http://schemas.microsoft.com/office/drawing/2014/main" id="{9F5CC0AA-180C-480A-8D02-2EA253DFF284}"/>
              </a:ext>
            </a:extLst>
          </p:cNvPr>
          <p:cNvSpPr>
            <a:spLocks noGrp="1"/>
          </p:cNvSpPr>
          <p:nvPr>
            <p:ph type="ftr" sz="quarter" idx="11"/>
          </p:nvPr>
        </p:nvSpPr>
        <p:spPr/>
        <p:txBody>
          <a:bodyPr/>
          <a:lstStyle/>
          <a:p>
            <a:endParaRPr lang="en-US" noProof="0"/>
          </a:p>
        </p:txBody>
      </p:sp>
      <p:sp>
        <p:nvSpPr>
          <p:cNvPr id="7" name="Slide Number Placeholder 6">
            <a:extLst>
              <a:ext uri="{FF2B5EF4-FFF2-40B4-BE49-F238E27FC236}">
                <a16:creationId xmlns:a16="http://schemas.microsoft.com/office/drawing/2014/main" id="{18CD6AF5-F2E7-4316-8572-6A7DAC4C3A04}"/>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14" name="Freeform: Shape 13">
            <a:extLst>
              <a:ext uri="{FF2B5EF4-FFF2-40B4-BE49-F238E27FC236}">
                <a16:creationId xmlns:a16="http://schemas.microsoft.com/office/drawing/2014/main" id="{1F111238-73F7-4B9E-B01C-D2530D817F8E}"/>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1322586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ct Title Slide_AP">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B02A151-00B3-432B-AB83-4058A4F729A4}"/>
              </a:ext>
            </a:extLst>
          </p:cNvPr>
          <p:cNvSpPr>
            <a:spLocks noGrp="1"/>
          </p:cNvSpPr>
          <p:nvPr>
            <p:ph type="dt" sz="half" idx="10"/>
          </p:nvPr>
        </p:nvSpPr>
        <p:spPr/>
        <p:txBody>
          <a:bodyPr/>
          <a:lstStyle/>
          <a:p>
            <a:fld id="{671C5949-B6E5-4EF4-8378-E86843A3BECC}"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4204B435-F91B-41E4-A41B-07DDDDA60296}"/>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C471D2D2-72CB-4044-9BB1-C65F054CE822}"/>
              </a:ext>
            </a:extLst>
          </p:cNvPr>
          <p:cNvSpPr>
            <a:spLocks noGrp="1"/>
          </p:cNvSpPr>
          <p:nvPr>
            <p:ph type="sldNum" sz="quarter" idx="12"/>
          </p:nvPr>
        </p:nvSpPr>
        <p:spPr/>
        <p:txBody>
          <a:bodyPr/>
          <a:lstStyle/>
          <a:p>
            <a:fld id="{4186A427-2263-4947-8ADB-92A43561FBD4}" type="slidenum">
              <a:rPr lang="en-US" noProof="0" smtClean="0"/>
              <a:t>‹#›</a:t>
            </a:fld>
            <a:endParaRPr lang="en-US" noProof="0"/>
          </a:p>
        </p:txBody>
      </p:sp>
      <p:pic>
        <p:nvPicPr>
          <p:cNvPr id="8" name="Graphic 24">
            <a:extLst>
              <a:ext uri="{FF2B5EF4-FFF2-40B4-BE49-F238E27FC236}">
                <a16:creationId xmlns:a16="http://schemas.microsoft.com/office/drawing/2014/main" id="{D25E01F1-CCD5-403B-8183-3133ED11842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00130" y="2390300"/>
            <a:ext cx="7191741" cy="2064523"/>
          </a:xfrm>
          <a:prstGeom prst="rect">
            <a:avLst/>
          </a:prstGeom>
        </p:spPr>
      </p:pic>
    </p:spTree>
    <p:extLst>
      <p:ext uri="{BB962C8B-B14F-4D97-AF65-F5344CB8AC3E}">
        <p14:creationId xmlns:p14="http://schemas.microsoft.com/office/powerpoint/2010/main" val="903687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Screenshot Friendly - Blue">
    <p:spTree>
      <p:nvGrpSpPr>
        <p:cNvPr id="1" name=""/>
        <p:cNvGrpSpPr/>
        <p:nvPr/>
      </p:nvGrpSpPr>
      <p:grpSpPr>
        <a:xfrm>
          <a:off x="0" y="0"/>
          <a:ext cx="0" cy="0"/>
          <a:chOff x="0" y="0"/>
          <a:chExt cx="0" cy="0"/>
        </a:xfrm>
      </p:grpSpPr>
      <p:pic>
        <p:nvPicPr>
          <p:cNvPr id="8" name="Picture 7" descr="A picture containing outdoor object, night, web, lit&#10;&#10;Description automatically generated">
            <a:extLst>
              <a:ext uri="{FF2B5EF4-FFF2-40B4-BE49-F238E27FC236}">
                <a16:creationId xmlns:a16="http://schemas.microsoft.com/office/drawing/2014/main" id="{3BCD30EE-6C34-4E9A-8A6E-D7D0378452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651" y="253601"/>
            <a:ext cx="11309350" cy="6604399"/>
          </a:xfrm>
          <a:prstGeom prst="rect">
            <a:avLst/>
          </a:prstGeom>
        </p:spPr>
      </p:pic>
      <p:sp>
        <p:nvSpPr>
          <p:cNvPr id="9" name="TextBox 8">
            <a:extLst>
              <a:ext uri="{FF2B5EF4-FFF2-40B4-BE49-F238E27FC236}">
                <a16:creationId xmlns:a16="http://schemas.microsoft.com/office/drawing/2014/main" id="{873385E0-7774-4AE0-A1DB-0F0DD482DF98}"/>
              </a:ext>
            </a:extLst>
          </p:cNvPr>
          <p:cNvSpPr txBox="1"/>
          <p:nvPr userDrawn="1"/>
        </p:nvSpPr>
        <p:spPr>
          <a:xfrm>
            <a:off x="5183187" y="2049462"/>
            <a:ext cx="6215063" cy="3819526"/>
          </a:xfrm>
          <a:prstGeom prst="roundRect">
            <a:avLst>
              <a:gd name="adj" fmla="val 6964"/>
            </a:avLst>
          </a:prstGeom>
          <a:solidFill>
            <a:srgbClr val="FAFAFA"/>
          </a:solidFill>
          <a:ln w="12700" cap="flat" cmpd="sng" algn="ctr">
            <a:noFill/>
            <a:prstDash val="solid"/>
            <a:miter lim="800000"/>
          </a:ln>
          <a:effectLst>
            <a:outerShdw blurRad="50800" dist="38100" dir="2700000" algn="tl" rotWithShape="0">
              <a:prstClr val="black">
                <a:alpha val="40000"/>
              </a:prstClr>
            </a:outerShdw>
          </a:effectLst>
        </p:spPr>
        <p:txBody>
          <a:bodyPr wrap="square" lIns="468000" tIns="432000" rIns="144000" bIns="36000" rtlCol="0" anchor="t">
            <a:noAutofit/>
          </a:bodyPr>
          <a:lstStyle/>
          <a:p>
            <a:pPr>
              <a:defRPr/>
            </a:pPr>
            <a:endParaRPr kumimoji="0" lang="en-US" sz="1600" b="0" i="0" u="none" strike="noStrike" kern="0" cap="none" spc="0" normalizeH="0" baseline="0" noProof="0">
              <a:ln>
                <a:noFill/>
              </a:ln>
              <a:solidFill>
                <a:srgbClr val="3F454F"/>
              </a:solidFill>
              <a:effectLst/>
              <a:uLnTx/>
              <a:uFillTx/>
              <a:latin typeface="+mj-lt"/>
              <a:ea typeface="+mn-ea"/>
              <a:cs typeface="Segoe UI" panose="020B0502040204020203" pitchFamily="34" charset="0"/>
            </a:endParaRPr>
          </a:p>
        </p:txBody>
      </p:sp>
      <p:sp>
        <p:nvSpPr>
          <p:cNvPr id="2" name="Title 1">
            <a:extLst>
              <a:ext uri="{FF2B5EF4-FFF2-40B4-BE49-F238E27FC236}">
                <a16:creationId xmlns:a16="http://schemas.microsoft.com/office/drawing/2014/main" id="{6D7E4CEE-E315-4CBD-A7B1-E4996471C895}"/>
              </a:ext>
            </a:extLst>
          </p:cNvPr>
          <p:cNvSpPr>
            <a:spLocks noGrp="1"/>
          </p:cNvSpPr>
          <p:nvPr>
            <p:ph type="title"/>
          </p:nvPr>
        </p:nvSpPr>
        <p:spPr>
          <a:xfrm>
            <a:off x="839788" y="457200"/>
            <a:ext cx="3932237" cy="1371600"/>
          </a:xfrm>
        </p:spPr>
        <p:txBody>
          <a:bodyPr anchor="b">
            <a:normAutofit/>
          </a:bodyPr>
          <a:lstStyle>
            <a:lvl1pPr>
              <a:defRPr sz="2400"/>
            </a:lvl1pPr>
          </a:lstStyle>
          <a:p>
            <a:r>
              <a:rPr lang="en-US" noProof="0"/>
              <a:t>Click to edit Master title style</a:t>
            </a:r>
          </a:p>
        </p:txBody>
      </p:sp>
      <p:sp>
        <p:nvSpPr>
          <p:cNvPr id="3" name="Content Placeholder 2">
            <a:extLst>
              <a:ext uri="{FF2B5EF4-FFF2-40B4-BE49-F238E27FC236}">
                <a16:creationId xmlns:a16="http://schemas.microsoft.com/office/drawing/2014/main" id="{AE41A8E3-AD0D-401E-A03F-D54563C57364}"/>
              </a:ext>
            </a:extLst>
          </p:cNvPr>
          <p:cNvSpPr>
            <a:spLocks noGrp="1"/>
          </p:cNvSpPr>
          <p:nvPr>
            <p:ph idx="1"/>
          </p:nvPr>
        </p:nvSpPr>
        <p:spPr>
          <a:xfrm>
            <a:off x="5566124" y="2337760"/>
            <a:ext cx="5449187" cy="3242930"/>
          </a:xfrm>
        </p:spPr>
        <p:txBody>
          <a:bodyPr/>
          <a:lstStyle>
            <a:lvl1pPr marL="228600" indent="-228600">
              <a:buFontTx/>
              <a:buBlip>
                <a:blip r:embed="rId3"/>
              </a:buBlip>
              <a:defRPr sz="1600"/>
            </a:lvl1pPr>
            <a:lvl2pPr marL="685800" indent="-228600">
              <a:buFontTx/>
              <a:buBlip>
                <a:blip r:embed="rId3"/>
              </a:buBlip>
              <a:defRPr sz="1400"/>
            </a:lvl2pPr>
            <a:lvl3pPr marL="1143000" indent="-228600">
              <a:buFontTx/>
              <a:buBlip>
                <a:blip r:embed="rId3"/>
              </a:buBlip>
              <a:defRPr sz="1200"/>
            </a:lvl3pPr>
            <a:lvl4pPr marL="1600200" indent="-228600">
              <a:buFontTx/>
              <a:buBlip>
                <a:blip r:embed="rId3"/>
              </a:buBlip>
              <a:defRPr sz="1000"/>
            </a:lvl4pPr>
            <a:lvl5pPr marL="2057400" indent="-228600">
              <a:buFontTx/>
              <a:buBlip>
                <a:blip r:embed="rId3"/>
              </a:buBlip>
              <a:defRPr sz="8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a:extLst>
              <a:ext uri="{FF2B5EF4-FFF2-40B4-BE49-F238E27FC236}">
                <a16:creationId xmlns:a16="http://schemas.microsoft.com/office/drawing/2014/main" id="{84A4710C-1348-4643-A58E-135F209D74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a:extLst>
              <a:ext uri="{FF2B5EF4-FFF2-40B4-BE49-F238E27FC236}">
                <a16:creationId xmlns:a16="http://schemas.microsoft.com/office/drawing/2014/main" id="{9F51DAF6-AB1E-4179-B514-F50703D16D86}"/>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6" name="Footer Placeholder 5">
            <a:extLst>
              <a:ext uri="{FF2B5EF4-FFF2-40B4-BE49-F238E27FC236}">
                <a16:creationId xmlns:a16="http://schemas.microsoft.com/office/drawing/2014/main" id="{9F5CC0AA-180C-480A-8D02-2EA253DFF284}"/>
              </a:ext>
            </a:extLst>
          </p:cNvPr>
          <p:cNvSpPr>
            <a:spLocks noGrp="1"/>
          </p:cNvSpPr>
          <p:nvPr>
            <p:ph type="ftr" sz="quarter" idx="11"/>
          </p:nvPr>
        </p:nvSpPr>
        <p:spPr/>
        <p:txBody>
          <a:bodyPr/>
          <a:lstStyle/>
          <a:p>
            <a:endParaRPr lang="en-US" noProof="0"/>
          </a:p>
        </p:txBody>
      </p:sp>
      <p:sp>
        <p:nvSpPr>
          <p:cNvPr id="7" name="Slide Number Placeholder 6">
            <a:extLst>
              <a:ext uri="{FF2B5EF4-FFF2-40B4-BE49-F238E27FC236}">
                <a16:creationId xmlns:a16="http://schemas.microsoft.com/office/drawing/2014/main" id="{18CD6AF5-F2E7-4316-8572-6A7DAC4C3A04}"/>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Tree>
    <p:extLst>
      <p:ext uri="{BB962C8B-B14F-4D97-AF65-F5344CB8AC3E}">
        <p14:creationId xmlns:p14="http://schemas.microsoft.com/office/powerpoint/2010/main" val="25532940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128C38-80D9-47E1-9752-6E8210F72C36}"/>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3" name="Footer Placeholder 2">
            <a:extLst>
              <a:ext uri="{FF2B5EF4-FFF2-40B4-BE49-F238E27FC236}">
                <a16:creationId xmlns:a16="http://schemas.microsoft.com/office/drawing/2014/main" id="{073A9A7B-053A-474E-9585-9B9017FD44A9}"/>
              </a:ext>
            </a:extLst>
          </p:cNvPr>
          <p:cNvSpPr>
            <a:spLocks noGrp="1"/>
          </p:cNvSpPr>
          <p:nvPr>
            <p:ph type="ftr" sz="quarter" idx="11"/>
          </p:nvPr>
        </p:nvSpPr>
        <p:spPr/>
        <p:txBody>
          <a:bodyPr/>
          <a:lstStyle/>
          <a:p>
            <a:endParaRPr lang="en-US" noProof="0"/>
          </a:p>
        </p:txBody>
      </p:sp>
      <p:sp>
        <p:nvSpPr>
          <p:cNvPr id="4" name="Slide Number Placeholder 3">
            <a:extLst>
              <a:ext uri="{FF2B5EF4-FFF2-40B4-BE49-F238E27FC236}">
                <a16:creationId xmlns:a16="http://schemas.microsoft.com/office/drawing/2014/main" id="{E7FB8BD0-BFD8-4ED6-9A2A-5EC3F0D9527F}"/>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Tree>
    <p:extLst>
      <p:ext uri="{BB962C8B-B14F-4D97-AF65-F5344CB8AC3E}">
        <p14:creationId xmlns:p14="http://schemas.microsoft.com/office/powerpoint/2010/main" val="8803171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1C6DB-89E7-40CB-91F4-3F3DBC60F632}"/>
              </a:ext>
            </a:extLst>
          </p:cNvPr>
          <p:cNvSpPr>
            <a:spLocks noGrp="1"/>
          </p:cNvSpPr>
          <p:nvPr>
            <p:ph type="title"/>
          </p:nvPr>
        </p:nvSpPr>
        <p:spPr/>
        <p:txBody>
          <a:bodyPr/>
          <a:lstStyle/>
          <a:p>
            <a:r>
              <a:rPr lang="en-US" noProof="0"/>
              <a:t>Click to edit Master title style</a:t>
            </a:r>
          </a:p>
        </p:txBody>
      </p:sp>
      <p:sp>
        <p:nvSpPr>
          <p:cNvPr id="3" name="Vertical Text Placeholder 2">
            <a:extLst>
              <a:ext uri="{FF2B5EF4-FFF2-40B4-BE49-F238E27FC236}">
                <a16:creationId xmlns:a16="http://schemas.microsoft.com/office/drawing/2014/main" id="{5A8C8E75-35B4-4E5F-9920-F2990720F097}"/>
              </a:ext>
            </a:extLst>
          </p:cNvPr>
          <p:cNvSpPr>
            <a:spLocks noGrp="1"/>
          </p:cNvSpPr>
          <p:nvPr>
            <p:ph type="body" orient="vert" idx="1"/>
          </p:nvPr>
        </p:nvSpPr>
        <p:spPr/>
        <p:txBody>
          <a:bodyPr vert="eaVert"/>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489E66AA-4928-4A6C-AE32-E876117FB01D}"/>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72D73077-2AC6-4931-B374-9281EE3A1CF1}"/>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00FDC606-3986-4065-9F60-0D5FA907CFA2}"/>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Tree>
    <p:extLst>
      <p:ext uri="{BB962C8B-B14F-4D97-AF65-F5344CB8AC3E}">
        <p14:creationId xmlns:p14="http://schemas.microsoft.com/office/powerpoint/2010/main" val="33881401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0F49F-5E88-428C-AA89-F0946FAE38CA}"/>
              </a:ext>
            </a:extLst>
          </p:cNvPr>
          <p:cNvSpPr>
            <a:spLocks noGrp="1"/>
          </p:cNvSpPr>
          <p:nvPr>
            <p:ph type="title" orient="vert"/>
          </p:nvPr>
        </p:nvSpPr>
        <p:spPr>
          <a:xfrm>
            <a:off x="8724900" y="365125"/>
            <a:ext cx="2628900" cy="5811838"/>
          </a:xfrm>
        </p:spPr>
        <p:txBody>
          <a:bodyPr vert="eaVert"/>
          <a:lstStyle/>
          <a:p>
            <a:r>
              <a:rPr lang="en-US" noProof="0"/>
              <a:t>Click to edit Master title style</a:t>
            </a:r>
          </a:p>
        </p:txBody>
      </p:sp>
      <p:sp>
        <p:nvSpPr>
          <p:cNvPr id="3" name="Vertical Text Placeholder 2">
            <a:extLst>
              <a:ext uri="{FF2B5EF4-FFF2-40B4-BE49-F238E27FC236}">
                <a16:creationId xmlns:a16="http://schemas.microsoft.com/office/drawing/2014/main" id="{303AEBE0-0803-4C99-A731-37F23EFA86CF}"/>
              </a:ext>
            </a:extLst>
          </p:cNvPr>
          <p:cNvSpPr>
            <a:spLocks noGrp="1"/>
          </p:cNvSpPr>
          <p:nvPr>
            <p:ph type="body" orient="vert" idx="1"/>
          </p:nvPr>
        </p:nvSpPr>
        <p:spPr>
          <a:xfrm>
            <a:off x="838200" y="365125"/>
            <a:ext cx="7734300" cy="5811838"/>
          </a:xfrm>
        </p:spPr>
        <p:txBody>
          <a:bodyPr vert="eaVert"/>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EF49BCB6-3C5B-4C0E-85DC-4BF224770FA8}"/>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63EDD927-C349-4FB6-97F1-3E08B991037F}"/>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64CE8B13-E2A7-4F06-9F6A-2FF3569BBA2F}"/>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Tree>
    <p:extLst>
      <p:ext uri="{BB962C8B-B14F-4D97-AF65-F5344CB8AC3E}">
        <p14:creationId xmlns:p14="http://schemas.microsoft.com/office/powerpoint/2010/main" val="2337341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amp; 4 Figures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a:xfrm>
            <a:off x="838200" y="1433142"/>
            <a:ext cx="5201084" cy="4743821"/>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8D39ACCF-3979-48E4-B366-AFE16BA6BD4E}"/>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64FE80FA-9ED6-44E0-8C54-92C161B55BE4}"/>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28" name="Freeform: Shape 27">
            <a:extLst>
              <a:ext uri="{FF2B5EF4-FFF2-40B4-BE49-F238E27FC236}">
                <a16:creationId xmlns:a16="http://schemas.microsoft.com/office/drawing/2014/main" id="{BDD09D1B-AEE7-4826-B536-EA489FE8ECED}"/>
              </a:ext>
            </a:extLst>
          </p:cNvPr>
          <p:cNvSpPr/>
          <p:nvPr userDrawn="1"/>
        </p:nvSpPr>
        <p:spPr>
          <a:xfrm rot="19075909">
            <a:off x="11035935" y="1437346"/>
            <a:ext cx="1955959" cy="1982942"/>
          </a:xfrm>
          <a:custGeom>
            <a:avLst/>
            <a:gdLst>
              <a:gd name="connsiteX0" fmla="*/ 1886142 w 1955959"/>
              <a:gd name="connsiteY0" fmla="*/ 96801 h 1982942"/>
              <a:gd name="connsiteX1" fmla="*/ 1955959 w 1955959"/>
              <a:gd name="connsiteY1" fmla="*/ 200354 h 1982942"/>
              <a:gd name="connsiteX2" fmla="*/ 347064 w 1955959"/>
              <a:gd name="connsiteY2" fmla="*/ 1982942 h 1982942"/>
              <a:gd name="connsiteX3" fmla="*/ 330497 w 1955959"/>
              <a:gd name="connsiteY3" fmla="*/ 1982942 h 1982942"/>
              <a:gd name="connsiteX4" fmla="*/ 0 w 1955959"/>
              <a:gd name="connsiteY4" fmla="*/ 1652445 h 1982942"/>
              <a:gd name="connsiteX5" fmla="*/ 0 w 1955959"/>
              <a:gd name="connsiteY5" fmla="*/ 330497 h 1982942"/>
              <a:gd name="connsiteX6" fmla="*/ 330497 w 1955959"/>
              <a:gd name="connsiteY6" fmla="*/ 0 h 1982942"/>
              <a:gd name="connsiteX7" fmla="*/ 1652445 w 1955959"/>
              <a:gd name="connsiteY7" fmla="*/ 0 h 1982942"/>
              <a:gd name="connsiteX8" fmla="*/ 1886142 w 1955959"/>
              <a:gd name="connsiteY8" fmla="*/ 96801 h 19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5959" h="1982942">
                <a:moveTo>
                  <a:pt x="1886142" y="96801"/>
                </a:moveTo>
                <a:lnTo>
                  <a:pt x="1955959" y="200354"/>
                </a:lnTo>
                <a:lnTo>
                  <a:pt x="347064" y="1982942"/>
                </a:lnTo>
                <a:lnTo>
                  <a:pt x="330497" y="1982942"/>
                </a:lnTo>
                <a:cubicBezTo>
                  <a:pt x="147969" y="1982942"/>
                  <a:pt x="0" y="1834973"/>
                  <a:pt x="0" y="1652445"/>
                </a:cubicBezTo>
                <a:lnTo>
                  <a:pt x="0" y="330497"/>
                </a:lnTo>
                <a:cubicBezTo>
                  <a:pt x="0" y="147969"/>
                  <a:pt x="147969" y="0"/>
                  <a:pt x="330497" y="0"/>
                </a:cubicBezTo>
                <a:lnTo>
                  <a:pt x="1652445" y="0"/>
                </a:lnTo>
                <a:cubicBezTo>
                  <a:pt x="1743709" y="0"/>
                  <a:pt x="1826333" y="36992"/>
                  <a:pt x="1886142" y="96801"/>
                </a:cubicBezTo>
                <a:close/>
              </a:path>
            </a:pathLst>
          </a:custGeom>
          <a:solidFill>
            <a:schemeClr val="tx2"/>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endParaRPr lang="en-US" noProof="0"/>
          </a:p>
        </p:txBody>
      </p:sp>
      <p:sp>
        <p:nvSpPr>
          <p:cNvPr id="34" name="Freeform: Shape 33">
            <a:extLst>
              <a:ext uri="{FF2B5EF4-FFF2-40B4-BE49-F238E27FC236}">
                <a16:creationId xmlns:a16="http://schemas.microsoft.com/office/drawing/2014/main" id="{ACD8314D-BEFD-4DAF-B3D4-C24BBDD54A2B}"/>
              </a:ext>
            </a:extLst>
          </p:cNvPr>
          <p:cNvSpPr/>
          <p:nvPr userDrawn="1"/>
        </p:nvSpPr>
        <p:spPr>
          <a:xfrm rot="19075909">
            <a:off x="8169339" y="3274453"/>
            <a:ext cx="3903065" cy="3903065"/>
          </a:xfrm>
          <a:custGeom>
            <a:avLst/>
            <a:gdLst>
              <a:gd name="connsiteX0" fmla="*/ 3712531 w 3903065"/>
              <a:gd name="connsiteY0" fmla="*/ 190535 h 3903065"/>
              <a:gd name="connsiteX1" fmla="*/ 3903065 w 3903065"/>
              <a:gd name="connsiteY1" fmla="*/ 650524 h 3903065"/>
              <a:gd name="connsiteX2" fmla="*/ 3903065 w 3903065"/>
              <a:gd name="connsiteY2" fmla="*/ 2876021 h 3903065"/>
              <a:gd name="connsiteX3" fmla="*/ 2976094 w 3903065"/>
              <a:gd name="connsiteY3" fmla="*/ 3903065 h 3903065"/>
              <a:gd name="connsiteX4" fmla="*/ 1602782 w 3903065"/>
              <a:gd name="connsiteY4" fmla="*/ 3903065 h 3903065"/>
              <a:gd name="connsiteX5" fmla="*/ 0 w 3903065"/>
              <a:gd name="connsiteY5" fmla="*/ 2456457 h 3903065"/>
              <a:gd name="connsiteX6" fmla="*/ 0 w 3903065"/>
              <a:gd name="connsiteY6" fmla="*/ 650524 h 3903065"/>
              <a:gd name="connsiteX7" fmla="*/ 650524 w 3903065"/>
              <a:gd name="connsiteY7" fmla="*/ 0 h 3903065"/>
              <a:gd name="connsiteX8" fmla="*/ 3252541 w 3903065"/>
              <a:gd name="connsiteY8" fmla="*/ 0 h 3903065"/>
              <a:gd name="connsiteX9" fmla="*/ 3712531 w 3903065"/>
              <a:gd name="connsiteY9" fmla="*/ 190535 h 390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3065" h="3903065">
                <a:moveTo>
                  <a:pt x="3712531" y="190535"/>
                </a:moveTo>
                <a:cubicBezTo>
                  <a:pt x="3830252" y="308256"/>
                  <a:pt x="3903065" y="470887"/>
                  <a:pt x="3903065" y="650524"/>
                </a:cubicBezTo>
                <a:lnTo>
                  <a:pt x="3903065" y="2876021"/>
                </a:lnTo>
                <a:lnTo>
                  <a:pt x="2976094" y="3903065"/>
                </a:lnTo>
                <a:lnTo>
                  <a:pt x="1602782" y="3903065"/>
                </a:lnTo>
                <a:lnTo>
                  <a:pt x="0" y="2456457"/>
                </a:lnTo>
                <a:lnTo>
                  <a:pt x="0" y="650524"/>
                </a:lnTo>
                <a:cubicBezTo>
                  <a:pt x="0" y="291250"/>
                  <a:pt x="291250" y="0"/>
                  <a:pt x="650524" y="0"/>
                </a:cubicBezTo>
                <a:lnTo>
                  <a:pt x="3252541" y="0"/>
                </a:lnTo>
                <a:cubicBezTo>
                  <a:pt x="3432178" y="0"/>
                  <a:pt x="3594809" y="72813"/>
                  <a:pt x="3712531" y="190535"/>
                </a:cubicBezTo>
                <a:close/>
              </a:path>
            </a:pathLst>
          </a:custGeom>
          <a:solidFill>
            <a:schemeClr val="tx2"/>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endParaRPr lang="en-US" noProof="0"/>
          </a:p>
        </p:txBody>
      </p:sp>
      <p:sp>
        <p:nvSpPr>
          <p:cNvPr id="37" name="Freeform: Shape 36">
            <a:extLst>
              <a:ext uri="{FF2B5EF4-FFF2-40B4-BE49-F238E27FC236}">
                <a16:creationId xmlns:a16="http://schemas.microsoft.com/office/drawing/2014/main" id="{07ECE0E0-6F17-47B3-87E3-6416A3E355E9}"/>
              </a:ext>
            </a:extLst>
          </p:cNvPr>
          <p:cNvSpPr/>
          <p:nvPr userDrawn="1"/>
        </p:nvSpPr>
        <p:spPr>
          <a:xfrm rot="19075909">
            <a:off x="6636583" y="6139184"/>
            <a:ext cx="1346927" cy="1294764"/>
          </a:xfrm>
          <a:custGeom>
            <a:avLst/>
            <a:gdLst>
              <a:gd name="connsiteX0" fmla="*/ 1280146 w 1346927"/>
              <a:gd name="connsiteY0" fmla="*/ 66781 h 1294764"/>
              <a:gd name="connsiteX1" fmla="*/ 1346927 w 1346927"/>
              <a:gd name="connsiteY1" fmla="*/ 228005 h 1294764"/>
              <a:gd name="connsiteX2" fmla="*/ 1346927 w 1346927"/>
              <a:gd name="connsiteY2" fmla="*/ 1139995 h 1294764"/>
              <a:gd name="connsiteX3" fmla="*/ 1329009 w 1346927"/>
              <a:gd name="connsiteY3" fmla="*/ 1228745 h 1294764"/>
              <a:gd name="connsiteX4" fmla="*/ 1284499 w 1346927"/>
              <a:gd name="connsiteY4" fmla="*/ 1294764 h 1294764"/>
              <a:gd name="connsiteX5" fmla="*/ 0 w 1346927"/>
              <a:gd name="connsiteY5" fmla="*/ 135425 h 1294764"/>
              <a:gd name="connsiteX6" fmla="*/ 79452 w 1346927"/>
              <a:gd name="connsiteY6" fmla="*/ 38940 h 1294764"/>
              <a:gd name="connsiteX7" fmla="*/ 206932 w 1346927"/>
              <a:gd name="connsiteY7" fmla="*/ 0 h 1294764"/>
              <a:gd name="connsiteX8" fmla="*/ 1118922 w 1346927"/>
              <a:gd name="connsiteY8" fmla="*/ 0 h 1294764"/>
              <a:gd name="connsiteX9" fmla="*/ 1280146 w 1346927"/>
              <a:gd name="connsiteY9" fmla="*/ 66781 h 129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6927" h="1294764">
                <a:moveTo>
                  <a:pt x="1280146" y="66781"/>
                </a:moveTo>
                <a:cubicBezTo>
                  <a:pt x="1321407" y="108042"/>
                  <a:pt x="1346927" y="165043"/>
                  <a:pt x="1346927" y="228005"/>
                </a:cubicBezTo>
                <a:lnTo>
                  <a:pt x="1346927" y="1139995"/>
                </a:lnTo>
                <a:cubicBezTo>
                  <a:pt x="1346927" y="1171476"/>
                  <a:pt x="1340547" y="1201467"/>
                  <a:pt x="1329009" y="1228745"/>
                </a:cubicBezTo>
                <a:lnTo>
                  <a:pt x="1284499" y="1294764"/>
                </a:lnTo>
                <a:lnTo>
                  <a:pt x="0" y="135425"/>
                </a:lnTo>
                <a:lnTo>
                  <a:pt x="79452" y="38940"/>
                </a:lnTo>
                <a:cubicBezTo>
                  <a:pt x="115842" y="14355"/>
                  <a:pt x="159710" y="0"/>
                  <a:pt x="206932" y="0"/>
                </a:cubicBezTo>
                <a:lnTo>
                  <a:pt x="1118922" y="0"/>
                </a:lnTo>
                <a:cubicBezTo>
                  <a:pt x="1181884" y="0"/>
                  <a:pt x="1238885" y="25520"/>
                  <a:pt x="1280146" y="66781"/>
                </a:cubicBezTo>
                <a:close/>
              </a:path>
            </a:pathLst>
          </a:custGeom>
          <a:solidFill>
            <a:schemeClr val="tx2"/>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endParaRPr lang="en-US" noProof="0"/>
          </a:p>
        </p:txBody>
      </p:sp>
      <p:sp>
        <p:nvSpPr>
          <p:cNvPr id="36" name="Freeform: Shape 35">
            <a:extLst>
              <a:ext uri="{FF2B5EF4-FFF2-40B4-BE49-F238E27FC236}">
                <a16:creationId xmlns:a16="http://schemas.microsoft.com/office/drawing/2014/main" id="{38ADF370-D0FF-4477-8850-86DAD40C1EFD}"/>
              </a:ext>
            </a:extLst>
          </p:cNvPr>
          <p:cNvSpPr/>
          <p:nvPr userDrawn="1"/>
        </p:nvSpPr>
        <p:spPr>
          <a:xfrm rot="19075909">
            <a:off x="6926336" y="6426783"/>
            <a:ext cx="790115" cy="773348"/>
          </a:xfrm>
          <a:custGeom>
            <a:avLst/>
            <a:gdLst>
              <a:gd name="connsiteX0" fmla="*/ 751479 w 790115"/>
              <a:gd name="connsiteY0" fmla="*/ 38636 h 773348"/>
              <a:gd name="connsiteX1" fmla="*/ 790115 w 790115"/>
              <a:gd name="connsiteY1" fmla="*/ 131911 h 773348"/>
              <a:gd name="connsiteX2" fmla="*/ 790115 w 790115"/>
              <a:gd name="connsiteY2" fmla="*/ 659541 h 773348"/>
              <a:gd name="connsiteX3" fmla="*/ 751479 w 790115"/>
              <a:gd name="connsiteY3" fmla="*/ 752816 h 773348"/>
              <a:gd name="connsiteX4" fmla="*/ 721027 w 790115"/>
              <a:gd name="connsiteY4" fmla="*/ 773348 h 773348"/>
              <a:gd name="connsiteX5" fmla="*/ 0 w 790115"/>
              <a:gd name="connsiteY5" fmla="*/ 122577 h 773348"/>
              <a:gd name="connsiteX6" fmla="*/ 8482 w 790115"/>
              <a:gd name="connsiteY6" fmla="*/ 80566 h 773348"/>
              <a:gd name="connsiteX7" fmla="*/ 130026 w 790115"/>
              <a:gd name="connsiteY7" fmla="*/ 0 h 773348"/>
              <a:gd name="connsiteX8" fmla="*/ 658204 w 790115"/>
              <a:gd name="connsiteY8" fmla="*/ 0 h 773348"/>
              <a:gd name="connsiteX9" fmla="*/ 751479 w 790115"/>
              <a:gd name="connsiteY9" fmla="*/ 38636 h 77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115" h="773348">
                <a:moveTo>
                  <a:pt x="751479" y="38636"/>
                </a:moveTo>
                <a:cubicBezTo>
                  <a:pt x="775350" y="62507"/>
                  <a:pt x="790115" y="95485"/>
                  <a:pt x="790115" y="131911"/>
                </a:cubicBezTo>
                <a:lnTo>
                  <a:pt x="790115" y="659541"/>
                </a:lnTo>
                <a:cubicBezTo>
                  <a:pt x="790115" y="695967"/>
                  <a:pt x="775350" y="728945"/>
                  <a:pt x="751479" y="752816"/>
                </a:cubicBezTo>
                <a:lnTo>
                  <a:pt x="721027" y="773348"/>
                </a:lnTo>
                <a:lnTo>
                  <a:pt x="0" y="122577"/>
                </a:lnTo>
                <a:lnTo>
                  <a:pt x="8482" y="80566"/>
                </a:lnTo>
                <a:cubicBezTo>
                  <a:pt x="28506" y="33221"/>
                  <a:pt x="75387" y="0"/>
                  <a:pt x="130026" y="0"/>
                </a:cubicBezTo>
                <a:lnTo>
                  <a:pt x="658204" y="0"/>
                </a:lnTo>
                <a:cubicBezTo>
                  <a:pt x="694630" y="0"/>
                  <a:pt x="727608" y="14765"/>
                  <a:pt x="751479" y="38636"/>
                </a:cubicBezTo>
                <a:close/>
              </a:path>
            </a:pathLst>
          </a:custGeom>
          <a:solidFill>
            <a:schemeClr val="bg1"/>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endParaRPr lang="en-US" noProof="0"/>
          </a:p>
        </p:txBody>
      </p:sp>
      <p:sp>
        <p:nvSpPr>
          <p:cNvPr id="11" name="Rectangle: Rounded Corners 10">
            <a:extLst>
              <a:ext uri="{FF2B5EF4-FFF2-40B4-BE49-F238E27FC236}">
                <a16:creationId xmlns:a16="http://schemas.microsoft.com/office/drawing/2014/main" id="{5D0F53E7-0948-49CA-A22F-1D99D14B4093}"/>
              </a:ext>
            </a:extLst>
          </p:cNvPr>
          <p:cNvSpPr>
            <a:spLocks/>
          </p:cNvSpPr>
          <p:nvPr userDrawn="1"/>
        </p:nvSpPr>
        <p:spPr>
          <a:xfrm>
            <a:off x="6591330" y="1247917"/>
            <a:ext cx="2268354" cy="2268354"/>
          </a:xfrm>
          <a:prstGeom prst="roundRect">
            <a:avLst/>
          </a:prstGeom>
          <a:solidFill>
            <a:srgbClr val="FAFAFA"/>
          </a:solidFill>
          <a:ln>
            <a:no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14" name="Rectangle: Rounded Corners 13">
            <a:extLst>
              <a:ext uri="{FF2B5EF4-FFF2-40B4-BE49-F238E27FC236}">
                <a16:creationId xmlns:a16="http://schemas.microsoft.com/office/drawing/2014/main" id="{54A4E04A-4CF4-4FAB-A61F-8BEBBE587023}"/>
              </a:ext>
            </a:extLst>
          </p:cNvPr>
          <p:cNvSpPr>
            <a:spLocks/>
          </p:cNvSpPr>
          <p:nvPr userDrawn="1"/>
        </p:nvSpPr>
        <p:spPr>
          <a:xfrm>
            <a:off x="9313346" y="1247917"/>
            <a:ext cx="2268354" cy="2268354"/>
          </a:xfrm>
          <a:prstGeom prst="roundRect">
            <a:avLst/>
          </a:prstGeom>
          <a:solidFill>
            <a:srgbClr val="FAFAFA"/>
          </a:solidFill>
          <a:ln>
            <a:no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17" name="Rectangle: Rounded Corners 16">
            <a:extLst>
              <a:ext uri="{FF2B5EF4-FFF2-40B4-BE49-F238E27FC236}">
                <a16:creationId xmlns:a16="http://schemas.microsoft.com/office/drawing/2014/main" id="{5A9B598D-812D-4FC0-ACEA-B48A938D4012}"/>
              </a:ext>
            </a:extLst>
          </p:cNvPr>
          <p:cNvSpPr>
            <a:spLocks/>
          </p:cNvSpPr>
          <p:nvPr userDrawn="1"/>
        </p:nvSpPr>
        <p:spPr>
          <a:xfrm>
            <a:off x="9313346" y="3905678"/>
            <a:ext cx="2268354" cy="2268354"/>
          </a:xfrm>
          <a:prstGeom prst="roundRect">
            <a:avLst/>
          </a:prstGeom>
          <a:solidFill>
            <a:srgbClr val="FAFAFA"/>
          </a:solidFill>
          <a:ln>
            <a:no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20" name="Rectangle: Rounded Corners 19">
            <a:extLst>
              <a:ext uri="{FF2B5EF4-FFF2-40B4-BE49-F238E27FC236}">
                <a16:creationId xmlns:a16="http://schemas.microsoft.com/office/drawing/2014/main" id="{55A8F89C-C9FA-4394-BE06-DD692FB85468}"/>
              </a:ext>
            </a:extLst>
          </p:cNvPr>
          <p:cNvSpPr>
            <a:spLocks/>
          </p:cNvSpPr>
          <p:nvPr userDrawn="1"/>
        </p:nvSpPr>
        <p:spPr>
          <a:xfrm>
            <a:off x="6674522" y="3905678"/>
            <a:ext cx="2268354" cy="2268354"/>
          </a:xfrm>
          <a:prstGeom prst="roundRect">
            <a:avLst/>
          </a:prstGeom>
          <a:solidFill>
            <a:srgbClr val="FAFAFA"/>
          </a:solidFill>
          <a:ln>
            <a:no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24" name="Text Placeholder 23">
            <a:extLst>
              <a:ext uri="{FF2B5EF4-FFF2-40B4-BE49-F238E27FC236}">
                <a16:creationId xmlns:a16="http://schemas.microsoft.com/office/drawing/2014/main" id="{551B9154-F529-4D9A-9492-A12094B6A6AD}"/>
              </a:ext>
            </a:extLst>
          </p:cNvPr>
          <p:cNvSpPr>
            <a:spLocks noGrp="1"/>
          </p:cNvSpPr>
          <p:nvPr>
            <p:ph type="body" sz="quarter" idx="13" hasCustomPrompt="1"/>
          </p:nvPr>
        </p:nvSpPr>
        <p:spPr>
          <a:xfrm>
            <a:off x="6591330" y="1916037"/>
            <a:ext cx="2268538" cy="932113"/>
          </a:xfrm>
        </p:spPr>
        <p:txBody>
          <a:bodyPr anchor="ctr">
            <a:noAutofit/>
          </a:bodyPr>
          <a:lstStyle>
            <a:lvl1pPr marL="0" indent="0" algn="ctr">
              <a:buNone/>
              <a:defRPr sz="2400">
                <a:solidFill>
                  <a:schemeClr val="tx2"/>
                </a:solidFill>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stStyle>
          <a:p>
            <a:pPr lvl="0"/>
            <a:r>
              <a:rPr lang="en-US" noProof="0"/>
              <a:t>Figure</a:t>
            </a:r>
          </a:p>
        </p:txBody>
      </p:sp>
      <p:sp>
        <p:nvSpPr>
          <p:cNvPr id="25" name="Text Placeholder 23">
            <a:extLst>
              <a:ext uri="{FF2B5EF4-FFF2-40B4-BE49-F238E27FC236}">
                <a16:creationId xmlns:a16="http://schemas.microsoft.com/office/drawing/2014/main" id="{EB306E33-3A1B-49C9-A356-9074E5F5C97B}"/>
              </a:ext>
            </a:extLst>
          </p:cNvPr>
          <p:cNvSpPr>
            <a:spLocks noGrp="1"/>
          </p:cNvSpPr>
          <p:nvPr>
            <p:ph type="body" sz="quarter" idx="14" hasCustomPrompt="1"/>
          </p:nvPr>
        </p:nvSpPr>
        <p:spPr>
          <a:xfrm>
            <a:off x="9298296" y="1916036"/>
            <a:ext cx="2268538" cy="932113"/>
          </a:xfrm>
        </p:spPr>
        <p:txBody>
          <a:bodyPr anchor="ctr">
            <a:noAutofit/>
          </a:bodyPr>
          <a:lstStyle>
            <a:lvl1pPr marL="0" indent="0" algn="ctr">
              <a:buNone/>
              <a:defRPr sz="2400">
                <a:solidFill>
                  <a:schemeClr val="tx2"/>
                </a:solidFill>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stStyle>
          <a:p>
            <a:pPr lvl="0"/>
            <a:r>
              <a:rPr lang="en-US" noProof="0"/>
              <a:t>Figure</a:t>
            </a:r>
          </a:p>
        </p:txBody>
      </p:sp>
      <p:sp>
        <p:nvSpPr>
          <p:cNvPr id="26" name="Text Placeholder 23">
            <a:extLst>
              <a:ext uri="{FF2B5EF4-FFF2-40B4-BE49-F238E27FC236}">
                <a16:creationId xmlns:a16="http://schemas.microsoft.com/office/drawing/2014/main" id="{274233AD-238A-404F-8B89-2C3D293ADC94}"/>
              </a:ext>
            </a:extLst>
          </p:cNvPr>
          <p:cNvSpPr>
            <a:spLocks noGrp="1"/>
          </p:cNvSpPr>
          <p:nvPr>
            <p:ph type="body" sz="quarter" idx="15" hasCustomPrompt="1"/>
          </p:nvPr>
        </p:nvSpPr>
        <p:spPr>
          <a:xfrm>
            <a:off x="6661457" y="4529066"/>
            <a:ext cx="2268538" cy="932113"/>
          </a:xfrm>
        </p:spPr>
        <p:txBody>
          <a:bodyPr anchor="ctr">
            <a:noAutofit/>
          </a:bodyPr>
          <a:lstStyle>
            <a:lvl1pPr marL="0" indent="0" algn="ctr">
              <a:buNone/>
              <a:defRPr sz="2400">
                <a:solidFill>
                  <a:schemeClr val="tx2"/>
                </a:solidFill>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stStyle>
          <a:p>
            <a:pPr lvl="0"/>
            <a:r>
              <a:rPr lang="en-US" noProof="0"/>
              <a:t>Figure</a:t>
            </a:r>
          </a:p>
        </p:txBody>
      </p:sp>
      <p:sp>
        <p:nvSpPr>
          <p:cNvPr id="27" name="Text Placeholder 23">
            <a:extLst>
              <a:ext uri="{FF2B5EF4-FFF2-40B4-BE49-F238E27FC236}">
                <a16:creationId xmlns:a16="http://schemas.microsoft.com/office/drawing/2014/main" id="{A1AD3E33-AAFF-4F20-8461-3D2AA68280B8}"/>
              </a:ext>
            </a:extLst>
          </p:cNvPr>
          <p:cNvSpPr>
            <a:spLocks noGrp="1"/>
          </p:cNvSpPr>
          <p:nvPr>
            <p:ph type="body" sz="quarter" idx="16" hasCustomPrompt="1"/>
          </p:nvPr>
        </p:nvSpPr>
        <p:spPr>
          <a:xfrm>
            <a:off x="9321129" y="4513235"/>
            <a:ext cx="2268538" cy="932113"/>
          </a:xfrm>
        </p:spPr>
        <p:txBody>
          <a:bodyPr anchor="ctr">
            <a:noAutofit/>
          </a:bodyPr>
          <a:lstStyle>
            <a:lvl1pPr marL="0" indent="0" algn="ctr">
              <a:buNone/>
              <a:defRPr sz="2400">
                <a:solidFill>
                  <a:schemeClr val="tx2"/>
                </a:solidFill>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stStyle>
          <a:p>
            <a:pPr lvl="0"/>
            <a:r>
              <a:rPr lang="en-US" noProof="0"/>
              <a:t>Figure</a:t>
            </a:r>
          </a:p>
        </p:txBody>
      </p:sp>
      <p:sp>
        <p:nvSpPr>
          <p:cNvPr id="29" name="Text Placeholder 28">
            <a:extLst>
              <a:ext uri="{FF2B5EF4-FFF2-40B4-BE49-F238E27FC236}">
                <a16:creationId xmlns:a16="http://schemas.microsoft.com/office/drawing/2014/main" id="{A33EE069-64CE-44FA-A7DE-ACBA77EF8162}"/>
              </a:ext>
            </a:extLst>
          </p:cNvPr>
          <p:cNvSpPr>
            <a:spLocks noGrp="1"/>
          </p:cNvSpPr>
          <p:nvPr>
            <p:ph type="body" sz="quarter" idx="17" hasCustomPrompt="1"/>
          </p:nvPr>
        </p:nvSpPr>
        <p:spPr>
          <a:xfrm>
            <a:off x="6598413" y="2644896"/>
            <a:ext cx="2276321" cy="867209"/>
          </a:xfrm>
        </p:spPr>
        <p:txBody>
          <a:bodyPr/>
          <a:lstStyle>
            <a:lvl1pPr marL="0" indent="0" algn="ctr">
              <a:buNone/>
              <a:defRPr/>
            </a:lvl1pPr>
          </a:lstStyle>
          <a:p>
            <a:pPr lvl="0"/>
            <a:r>
              <a:rPr lang="en-US" noProof="0"/>
              <a:t>Description</a:t>
            </a:r>
          </a:p>
        </p:txBody>
      </p:sp>
      <p:sp>
        <p:nvSpPr>
          <p:cNvPr id="30" name="Text Placeholder 28">
            <a:extLst>
              <a:ext uri="{FF2B5EF4-FFF2-40B4-BE49-F238E27FC236}">
                <a16:creationId xmlns:a16="http://schemas.microsoft.com/office/drawing/2014/main" id="{0C4ADD2D-6B8E-4A9D-AC6B-D48786601FD6}"/>
              </a:ext>
            </a:extLst>
          </p:cNvPr>
          <p:cNvSpPr>
            <a:spLocks noGrp="1"/>
          </p:cNvSpPr>
          <p:nvPr>
            <p:ph type="body" sz="quarter" idx="18" hasCustomPrompt="1"/>
          </p:nvPr>
        </p:nvSpPr>
        <p:spPr>
          <a:xfrm>
            <a:off x="9290513" y="2641594"/>
            <a:ext cx="2276321" cy="867209"/>
          </a:xfrm>
        </p:spPr>
        <p:txBody>
          <a:bodyPr/>
          <a:lstStyle>
            <a:lvl1pPr marL="0" indent="0" algn="ctr">
              <a:buNone/>
              <a:defRPr/>
            </a:lvl1pPr>
          </a:lstStyle>
          <a:p>
            <a:pPr lvl="0"/>
            <a:r>
              <a:rPr lang="en-US" noProof="0"/>
              <a:t>Description</a:t>
            </a:r>
          </a:p>
        </p:txBody>
      </p:sp>
      <p:sp>
        <p:nvSpPr>
          <p:cNvPr id="31" name="Text Placeholder 28">
            <a:extLst>
              <a:ext uri="{FF2B5EF4-FFF2-40B4-BE49-F238E27FC236}">
                <a16:creationId xmlns:a16="http://schemas.microsoft.com/office/drawing/2014/main" id="{F49A8496-4063-4F79-AE5E-0CB53E9062E5}"/>
              </a:ext>
            </a:extLst>
          </p:cNvPr>
          <p:cNvSpPr>
            <a:spLocks noGrp="1"/>
          </p:cNvSpPr>
          <p:nvPr>
            <p:ph type="body" sz="quarter" idx="19" hasCustomPrompt="1"/>
          </p:nvPr>
        </p:nvSpPr>
        <p:spPr>
          <a:xfrm>
            <a:off x="6656468" y="5302246"/>
            <a:ext cx="2276321" cy="867209"/>
          </a:xfrm>
        </p:spPr>
        <p:txBody>
          <a:bodyPr/>
          <a:lstStyle>
            <a:lvl1pPr marL="0" indent="0" algn="ctr">
              <a:buNone/>
              <a:defRPr/>
            </a:lvl1pPr>
          </a:lstStyle>
          <a:p>
            <a:pPr lvl="0"/>
            <a:r>
              <a:rPr lang="en-US" noProof="0"/>
              <a:t>Description</a:t>
            </a:r>
          </a:p>
        </p:txBody>
      </p:sp>
      <p:sp>
        <p:nvSpPr>
          <p:cNvPr id="32" name="Text Placeholder 28">
            <a:extLst>
              <a:ext uri="{FF2B5EF4-FFF2-40B4-BE49-F238E27FC236}">
                <a16:creationId xmlns:a16="http://schemas.microsoft.com/office/drawing/2014/main" id="{43EAD358-1981-4ABD-B519-0CD83821FC7F}"/>
              </a:ext>
            </a:extLst>
          </p:cNvPr>
          <p:cNvSpPr>
            <a:spLocks noGrp="1"/>
          </p:cNvSpPr>
          <p:nvPr>
            <p:ph type="body" sz="quarter" idx="20" hasCustomPrompt="1"/>
          </p:nvPr>
        </p:nvSpPr>
        <p:spPr>
          <a:xfrm>
            <a:off x="9309869" y="5302245"/>
            <a:ext cx="2276321" cy="867209"/>
          </a:xfrm>
        </p:spPr>
        <p:txBody>
          <a:bodyPr/>
          <a:lstStyle>
            <a:lvl1pPr marL="0" indent="0" algn="ctr">
              <a:buNone/>
              <a:defRPr/>
            </a:lvl1pPr>
          </a:lstStyle>
          <a:p>
            <a:pPr lvl="0"/>
            <a:r>
              <a:rPr lang="en-US" noProof="0"/>
              <a:t>Description</a:t>
            </a:r>
          </a:p>
        </p:txBody>
      </p:sp>
    </p:spTree>
    <p:extLst>
      <p:ext uri="{BB962C8B-B14F-4D97-AF65-F5344CB8AC3E}">
        <p14:creationId xmlns:p14="http://schemas.microsoft.com/office/powerpoint/2010/main" val="923571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amp; 4 Figures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a:xfrm>
            <a:off x="838200" y="1433142"/>
            <a:ext cx="5201084" cy="4743821"/>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8D39ACCF-3979-48E4-B366-AFE16BA6BD4E}"/>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64FE80FA-9ED6-44E0-8C54-92C161B55BE4}"/>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28" name="Freeform: Shape 27">
            <a:extLst>
              <a:ext uri="{FF2B5EF4-FFF2-40B4-BE49-F238E27FC236}">
                <a16:creationId xmlns:a16="http://schemas.microsoft.com/office/drawing/2014/main" id="{D8C5D2F3-0AA0-4A96-9078-56B5334C68CC}"/>
              </a:ext>
            </a:extLst>
          </p:cNvPr>
          <p:cNvSpPr/>
          <p:nvPr userDrawn="1"/>
        </p:nvSpPr>
        <p:spPr>
          <a:xfrm rot="19075909">
            <a:off x="11036437" y="1438655"/>
            <a:ext cx="1952052" cy="1982942"/>
          </a:xfrm>
          <a:custGeom>
            <a:avLst/>
            <a:gdLst>
              <a:gd name="connsiteX0" fmla="*/ 1886142 w 1952052"/>
              <a:gd name="connsiteY0" fmla="*/ 96801 h 1982942"/>
              <a:gd name="connsiteX1" fmla="*/ 1926498 w 1952052"/>
              <a:gd name="connsiteY1" fmla="*/ 145713 h 1982942"/>
              <a:gd name="connsiteX2" fmla="*/ 1952052 w 1952052"/>
              <a:gd name="connsiteY2" fmla="*/ 192792 h 1982942"/>
              <a:gd name="connsiteX3" fmla="*/ 336332 w 1952052"/>
              <a:gd name="connsiteY3" fmla="*/ 1982942 h 1982942"/>
              <a:gd name="connsiteX4" fmla="*/ 330497 w 1952052"/>
              <a:gd name="connsiteY4" fmla="*/ 1982942 h 1982942"/>
              <a:gd name="connsiteX5" fmla="*/ 0 w 1952052"/>
              <a:gd name="connsiteY5" fmla="*/ 1652445 h 1982942"/>
              <a:gd name="connsiteX6" fmla="*/ 0 w 1952052"/>
              <a:gd name="connsiteY6" fmla="*/ 330497 h 1982942"/>
              <a:gd name="connsiteX7" fmla="*/ 330497 w 1952052"/>
              <a:gd name="connsiteY7" fmla="*/ 0 h 1982942"/>
              <a:gd name="connsiteX8" fmla="*/ 1652445 w 1952052"/>
              <a:gd name="connsiteY8" fmla="*/ 0 h 1982942"/>
              <a:gd name="connsiteX9" fmla="*/ 1886142 w 1952052"/>
              <a:gd name="connsiteY9" fmla="*/ 96801 h 19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2052" h="1982942">
                <a:moveTo>
                  <a:pt x="1886142" y="96801"/>
                </a:moveTo>
                <a:cubicBezTo>
                  <a:pt x="1901093" y="111752"/>
                  <a:pt x="1914620" y="128131"/>
                  <a:pt x="1926498" y="145713"/>
                </a:cubicBezTo>
                <a:lnTo>
                  <a:pt x="1952052" y="192792"/>
                </a:lnTo>
                <a:lnTo>
                  <a:pt x="336332" y="1982942"/>
                </a:lnTo>
                <a:lnTo>
                  <a:pt x="330497" y="1982942"/>
                </a:lnTo>
                <a:cubicBezTo>
                  <a:pt x="147969" y="1982942"/>
                  <a:pt x="0" y="1834973"/>
                  <a:pt x="0" y="1652445"/>
                </a:cubicBezTo>
                <a:lnTo>
                  <a:pt x="0" y="330497"/>
                </a:lnTo>
                <a:cubicBezTo>
                  <a:pt x="0" y="147969"/>
                  <a:pt x="147969" y="0"/>
                  <a:pt x="330497" y="0"/>
                </a:cubicBezTo>
                <a:lnTo>
                  <a:pt x="1652445" y="0"/>
                </a:lnTo>
                <a:cubicBezTo>
                  <a:pt x="1743709" y="0"/>
                  <a:pt x="1826333" y="36992"/>
                  <a:pt x="1886142" y="96801"/>
                </a:cubicBezTo>
                <a:close/>
              </a:path>
            </a:pathLst>
          </a:custGeom>
          <a:solidFill>
            <a:schemeClr val="accent2"/>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endParaRPr lang="en-US" noProof="0"/>
          </a:p>
        </p:txBody>
      </p:sp>
      <p:sp>
        <p:nvSpPr>
          <p:cNvPr id="34" name="Freeform: Shape 33">
            <a:extLst>
              <a:ext uri="{FF2B5EF4-FFF2-40B4-BE49-F238E27FC236}">
                <a16:creationId xmlns:a16="http://schemas.microsoft.com/office/drawing/2014/main" id="{4C2BD1FF-6CEB-4604-B03B-F1CD292B8974}"/>
              </a:ext>
            </a:extLst>
          </p:cNvPr>
          <p:cNvSpPr/>
          <p:nvPr userDrawn="1"/>
        </p:nvSpPr>
        <p:spPr>
          <a:xfrm rot="19075909">
            <a:off x="8169339" y="3274453"/>
            <a:ext cx="3903065" cy="3903065"/>
          </a:xfrm>
          <a:custGeom>
            <a:avLst/>
            <a:gdLst>
              <a:gd name="connsiteX0" fmla="*/ 3712531 w 3903065"/>
              <a:gd name="connsiteY0" fmla="*/ 190535 h 3903065"/>
              <a:gd name="connsiteX1" fmla="*/ 3903065 w 3903065"/>
              <a:gd name="connsiteY1" fmla="*/ 650524 h 3903065"/>
              <a:gd name="connsiteX2" fmla="*/ 3903065 w 3903065"/>
              <a:gd name="connsiteY2" fmla="*/ 2880486 h 3903065"/>
              <a:gd name="connsiteX3" fmla="*/ 2980125 w 3903065"/>
              <a:gd name="connsiteY3" fmla="*/ 3903065 h 3903065"/>
              <a:gd name="connsiteX4" fmla="*/ 1664269 w 3903065"/>
              <a:gd name="connsiteY4" fmla="*/ 3903065 h 3903065"/>
              <a:gd name="connsiteX5" fmla="*/ 0 w 3903065"/>
              <a:gd name="connsiteY5" fmla="*/ 2400960 h 3903065"/>
              <a:gd name="connsiteX6" fmla="*/ 0 w 3903065"/>
              <a:gd name="connsiteY6" fmla="*/ 650524 h 3903065"/>
              <a:gd name="connsiteX7" fmla="*/ 650524 w 3903065"/>
              <a:gd name="connsiteY7" fmla="*/ 0 h 3903065"/>
              <a:gd name="connsiteX8" fmla="*/ 3252541 w 3903065"/>
              <a:gd name="connsiteY8" fmla="*/ 0 h 3903065"/>
              <a:gd name="connsiteX9" fmla="*/ 3712531 w 3903065"/>
              <a:gd name="connsiteY9" fmla="*/ 190535 h 390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3065" h="3903065">
                <a:moveTo>
                  <a:pt x="3712531" y="190535"/>
                </a:moveTo>
                <a:cubicBezTo>
                  <a:pt x="3830252" y="308256"/>
                  <a:pt x="3903064" y="470886"/>
                  <a:pt x="3903065" y="650524"/>
                </a:cubicBezTo>
                <a:lnTo>
                  <a:pt x="3903065" y="2880486"/>
                </a:lnTo>
                <a:lnTo>
                  <a:pt x="2980125" y="3903065"/>
                </a:lnTo>
                <a:lnTo>
                  <a:pt x="1664269" y="3903065"/>
                </a:lnTo>
                <a:lnTo>
                  <a:pt x="0" y="2400960"/>
                </a:lnTo>
                <a:lnTo>
                  <a:pt x="0" y="650524"/>
                </a:lnTo>
                <a:cubicBezTo>
                  <a:pt x="0" y="291250"/>
                  <a:pt x="291250" y="0"/>
                  <a:pt x="650524" y="0"/>
                </a:cubicBezTo>
                <a:lnTo>
                  <a:pt x="3252541" y="0"/>
                </a:lnTo>
                <a:cubicBezTo>
                  <a:pt x="3432178" y="0"/>
                  <a:pt x="3594809" y="72813"/>
                  <a:pt x="3712531" y="190535"/>
                </a:cubicBezTo>
                <a:close/>
              </a:path>
            </a:pathLst>
          </a:custGeom>
          <a:solidFill>
            <a:schemeClr val="accent2"/>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endParaRPr lang="en-US" noProof="0"/>
          </a:p>
        </p:txBody>
      </p:sp>
      <p:sp>
        <p:nvSpPr>
          <p:cNvPr id="36" name="Freeform: Shape 35">
            <a:extLst>
              <a:ext uri="{FF2B5EF4-FFF2-40B4-BE49-F238E27FC236}">
                <a16:creationId xmlns:a16="http://schemas.microsoft.com/office/drawing/2014/main" id="{749CEEBE-4283-4A80-80BE-41EA3AA5CFB8}"/>
              </a:ext>
            </a:extLst>
          </p:cNvPr>
          <p:cNvSpPr/>
          <p:nvPr userDrawn="1"/>
        </p:nvSpPr>
        <p:spPr>
          <a:xfrm rot="19075909">
            <a:off x="6635432" y="6139626"/>
            <a:ext cx="1351110" cy="1302208"/>
          </a:xfrm>
          <a:custGeom>
            <a:avLst/>
            <a:gdLst>
              <a:gd name="connsiteX0" fmla="*/ 1284329 w 1351110"/>
              <a:gd name="connsiteY0" fmla="*/ 66781 h 1302208"/>
              <a:gd name="connsiteX1" fmla="*/ 1351110 w 1351110"/>
              <a:gd name="connsiteY1" fmla="*/ 228005 h 1302208"/>
              <a:gd name="connsiteX2" fmla="*/ 1351110 w 1351110"/>
              <a:gd name="connsiteY2" fmla="*/ 1139995 h 1302208"/>
              <a:gd name="connsiteX3" fmla="*/ 1284329 w 1351110"/>
              <a:gd name="connsiteY3" fmla="*/ 1301219 h 1302208"/>
              <a:gd name="connsiteX4" fmla="*/ 1282862 w 1351110"/>
              <a:gd name="connsiteY4" fmla="*/ 1302208 h 1302208"/>
              <a:gd name="connsiteX5" fmla="*/ 0 w 1351110"/>
              <a:gd name="connsiteY5" fmla="*/ 144347 h 1302208"/>
              <a:gd name="connsiteX6" fmla="*/ 1028 w 1351110"/>
              <a:gd name="connsiteY6" fmla="*/ 139255 h 1302208"/>
              <a:gd name="connsiteX7" fmla="*/ 211115 w 1351110"/>
              <a:gd name="connsiteY7" fmla="*/ 0 h 1302208"/>
              <a:gd name="connsiteX8" fmla="*/ 1123105 w 1351110"/>
              <a:gd name="connsiteY8" fmla="*/ 0 h 1302208"/>
              <a:gd name="connsiteX9" fmla="*/ 1284329 w 1351110"/>
              <a:gd name="connsiteY9" fmla="*/ 66781 h 130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1110" h="1302208">
                <a:moveTo>
                  <a:pt x="1284329" y="66781"/>
                </a:moveTo>
                <a:cubicBezTo>
                  <a:pt x="1325590" y="108042"/>
                  <a:pt x="1351110" y="165043"/>
                  <a:pt x="1351110" y="228005"/>
                </a:cubicBezTo>
                <a:lnTo>
                  <a:pt x="1351110" y="1139995"/>
                </a:lnTo>
                <a:cubicBezTo>
                  <a:pt x="1351110" y="1202957"/>
                  <a:pt x="1325590" y="1259958"/>
                  <a:pt x="1284329" y="1301219"/>
                </a:cubicBezTo>
                <a:lnTo>
                  <a:pt x="1282862" y="1302208"/>
                </a:lnTo>
                <a:lnTo>
                  <a:pt x="0" y="144347"/>
                </a:lnTo>
                <a:lnTo>
                  <a:pt x="1028" y="139255"/>
                </a:lnTo>
                <a:cubicBezTo>
                  <a:pt x="35641" y="57421"/>
                  <a:pt x="116672" y="0"/>
                  <a:pt x="211115" y="0"/>
                </a:cubicBezTo>
                <a:lnTo>
                  <a:pt x="1123105" y="0"/>
                </a:lnTo>
                <a:cubicBezTo>
                  <a:pt x="1186067" y="0"/>
                  <a:pt x="1243068" y="25520"/>
                  <a:pt x="1284329" y="66781"/>
                </a:cubicBezTo>
                <a:close/>
              </a:path>
            </a:pathLst>
          </a:custGeom>
          <a:solidFill>
            <a:schemeClr val="accent2"/>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endParaRPr lang="en-US" noProof="0"/>
          </a:p>
        </p:txBody>
      </p:sp>
      <p:sp>
        <p:nvSpPr>
          <p:cNvPr id="38" name="Freeform: Shape 37">
            <a:extLst>
              <a:ext uri="{FF2B5EF4-FFF2-40B4-BE49-F238E27FC236}">
                <a16:creationId xmlns:a16="http://schemas.microsoft.com/office/drawing/2014/main" id="{9E368AA6-BBFA-487A-A358-3EE732D33187}"/>
              </a:ext>
            </a:extLst>
          </p:cNvPr>
          <p:cNvSpPr/>
          <p:nvPr userDrawn="1"/>
        </p:nvSpPr>
        <p:spPr>
          <a:xfrm rot="19075909">
            <a:off x="6926448" y="6426741"/>
            <a:ext cx="786681" cy="764749"/>
          </a:xfrm>
          <a:custGeom>
            <a:avLst/>
            <a:gdLst>
              <a:gd name="connsiteX0" fmla="*/ 748045 w 786681"/>
              <a:gd name="connsiteY0" fmla="*/ 38636 h 764749"/>
              <a:gd name="connsiteX1" fmla="*/ 786681 w 786681"/>
              <a:gd name="connsiteY1" fmla="*/ 131911 h 764749"/>
              <a:gd name="connsiteX2" fmla="*/ 786681 w 786681"/>
              <a:gd name="connsiteY2" fmla="*/ 659541 h 764749"/>
              <a:gd name="connsiteX3" fmla="*/ 748045 w 786681"/>
              <a:gd name="connsiteY3" fmla="*/ 752816 h 764749"/>
              <a:gd name="connsiteX4" fmla="*/ 730346 w 786681"/>
              <a:gd name="connsiteY4" fmla="*/ 764749 h 764749"/>
              <a:gd name="connsiteX5" fmla="*/ 0 w 786681"/>
              <a:gd name="connsiteY5" fmla="*/ 105567 h 764749"/>
              <a:gd name="connsiteX6" fmla="*/ 5047 w 786681"/>
              <a:gd name="connsiteY6" fmla="*/ 80566 h 764749"/>
              <a:gd name="connsiteX7" fmla="*/ 126592 w 786681"/>
              <a:gd name="connsiteY7" fmla="*/ 0 h 764749"/>
              <a:gd name="connsiteX8" fmla="*/ 654770 w 786681"/>
              <a:gd name="connsiteY8" fmla="*/ 0 h 764749"/>
              <a:gd name="connsiteX9" fmla="*/ 748045 w 786681"/>
              <a:gd name="connsiteY9" fmla="*/ 38636 h 76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6681" h="764749">
                <a:moveTo>
                  <a:pt x="748045" y="38636"/>
                </a:moveTo>
                <a:cubicBezTo>
                  <a:pt x="771916" y="62507"/>
                  <a:pt x="786681" y="95485"/>
                  <a:pt x="786681" y="131911"/>
                </a:cubicBezTo>
                <a:lnTo>
                  <a:pt x="786681" y="659541"/>
                </a:lnTo>
                <a:cubicBezTo>
                  <a:pt x="786681" y="695967"/>
                  <a:pt x="771916" y="728945"/>
                  <a:pt x="748045" y="752816"/>
                </a:cubicBezTo>
                <a:lnTo>
                  <a:pt x="730346" y="764749"/>
                </a:lnTo>
                <a:lnTo>
                  <a:pt x="0" y="105567"/>
                </a:lnTo>
                <a:lnTo>
                  <a:pt x="5047" y="80566"/>
                </a:lnTo>
                <a:cubicBezTo>
                  <a:pt x="25072" y="33221"/>
                  <a:pt x="71953" y="0"/>
                  <a:pt x="126592" y="0"/>
                </a:cubicBezTo>
                <a:lnTo>
                  <a:pt x="654770" y="0"/>
                </a:lnTo>
                <a:cubicBezTo>
                  <a:pt x="691196" y="0"/>
                  <a:pt x="724174" y="14765"/>
                  <a:pt x="748045" y="38636"/>
                </a:cubicBezTo>
                <a:close/>
              </a:path>
            </a:pathLst>
          </a:custGeom>
          <a:solidFill>
            <a:schemeClr val="bg1"/>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endParaRPr lang="en-US" noProof="0"/>
          </a:p>
        </p:txBody>
      </p:sp>
      <p:sp>
        <p:nvSpPr>
          <p:cNvPr id="11" name="Rectangle: Rounded Corners 10">
            <a:extLst>
              <a:ext uri="{FF2B5EF4-FFF2-40B4-BE49-F238E27FC236}">
                <a16:creationId xmlns:a16="http://schemas.microsoft.com/office/drawing/2014/main" id="{5D0F53E7-0948-49CA-A22F-1D99D14B4093}"/>
              </a:ext>
            </a:extLst>
          </p:cNvPr>
          <p:cNvSpPr>
            <a:spLocks/>
          </p:cNvSpPr>
          <p:nvPr userDrawn="1"/>
        </p:nvSpPr>
        <p:spPr>
          <a:xfrm>
            <a:off x="6591330" y="1247917"/>
            <a:ext cx="2268354" cy="2268354"/>
          </a:xfrm>
          <a:prstGeom prst="roundRect">
            <a:avLst/>
          </a:prstGeom>
          <a:solidFill>
            <a:srgbClr val="FAFAFA"/>
          </a:solidFill>
          <a:ln>
            <a:no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14" name="Rectangle: Rounded Corners 13">
            <a:extLst>
              <a:ext uri="{FF2B5EF4-FFF2-40B4-BE49-F238E27FC236}">
                <a16:creationId xmlns:a16="http://schemas.microsoft.com/office/drawing/2014/main" id="{54A4E04A-4CF4-4FAB-A61F-8BEBBE587023}"/>
              </a:ext>
            </a:extLst>
          </p:cNvPr>
          <p:cNvSpPr>
            <a:spLocks/>
          </p:cNvSpPr>
          <p:nvPr userDrawn="1"/>
        </p:nvSpPr>
        <p:spPr>
          <a:xfrm>
            <a:off x="9313346" y="1247917"/>
            <a:ext cx="2268354" cy="2268354"/>
          </a:xfrm>
          <a:prstGeom prst="roundRect">
            <a:avLst/>
          </a:prstGeom>
          <a:solidFill>
            <a:srgbClr val="FAFAFA"/>
          </a:solidFill>
          <a:ln>
            <a:no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17" name="Rectangle: Rounded Corners 16">
            <a:extLst>
              <a:ext uri="{FF2B5EF4-FFF2-40B4-BE49-F238E27FC236}">
                <a16:creationId xmlns:a16="http://schemas.microsoft.com/office/drawing/2014/main" id="{5A9B598D-812D-4FC0-ACEA-B48A938D4012}"/>
              </a:ext>
            </a:extLst>
          </p:cNvPr>
          <p:cNvSpPr>
            <a:spLocks/>
          </p:cNvSpPr>
          <p:nvPr userDrawn="1"/>
        </p:nvSpPr>
        <p:spPr>
          <a:xfrm>
            <a:off x="9313346" y="3905678"/>
            <a:ext cx="2268354" cy="2268354"/>
          </a:xfrm>
          <a:prstGeom prst="roundRect">
            <a:avLst/>
          </a:prstGeom>
          <a:solidFill>
            <a:srgbClr val="FAFAFA"/>
          </a:solidFill>
          <a:ln>
            <a:no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20" name="Rectangle: Rounded Corners 19">
            <a:extLst>
              <a:ext uri="{FF2B5EF4-FFF2-40B4-BE49-F238E27FC236}">
                <a16:creationId xmlns:a16="http://schemas.microsoft.com/office/drawing/2014/main" id="{55A8F89C-C9FA-4394-BE06-DD692FB85468}"/>
              </a:ext>
            </a:extLst>
          </p:cNvPr>
          <p:cNvSpPr>
            <a:spLocks/>
          </p:cNvSpPr>
          <p:nvPr userDrawn="1"/>
        </p:nvSpPr>
        <p:spPr>
          <a:xfrm>
            <a:off x="6674522" y="3905678"/>
            <a:ext cx="2268354" cy="2268354"/>
          </a:xfrm>
          <a:prstGeom prst="roundRect">
            <a:avLst/>
          </a:prstGeom>
          <a:solidFill>
            <a:srgbClr val="FAFAFA"/>
          </a:solidFill>
          <a:ln>
            <a:no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24" name="Text Placeholder 23">
            <a:extLst>
              <a:ext uri="{FF2B5EF4-FFF2-40B4-BE49-F238E27FC236}">
                <a16:creationId xmlns:a16="http://schemas.microsoft.com/office/drawing/2014/main" id="{551B9154-F529-4D9A-9492-A12094B6A6AD}"/>
              </a:ext>
            </a:extLst>
          </p:cNvPr>
          <p:cNvSpPr>
            <a:spLocks noGrp="1"/>
          </p:cNvSpPr>
          <p:nvPr>
            <p:ph type="body" sz="quarter" idx="13" hasCustomPrompt="1"/>
          </p:nvPr>
        </p:nvSpPr>
        <p:spPr>
          <a:xfrm>
            <a:off x="6591330" y="1916037"/>
            <a:ext cx="2268538" cy="932113"/>
          </a:xfrm>
        </p:spPr>
        <p:txBody>
          <a:bodyPr anchor="ctr">
            <a:noAutofit/>
          </a:bodyPr>
          <a:lstStyle>
            <a:lvl1pPr marL="0" indent="0" algn="ctr">
              <a:buNone/>
              <a:defRPr sz="2400">
                <a:solidFill>
                  <a:schemeClr val="accent2"/>
                </a:solidFill>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stStyle>
          <a:p>
            <a:pPr lvl="0"/>
            <a:r>
              <a:rPr lang="en-US" noProof="0"/>
              <a:t>Figure</a:t>
            </a:r>
          </a:p>
        </p:txBody>
      </p:sp>
      <p:sp>
        <p:nvSpPr>
          <p:cNvPr id="25" name="Text Placeholder 23">
            <a:extLst>
              <a:ext uri="{FF2B5EF4-FFF2-40B4-BE49-F238E27FC236}">
                <a16:creationId xmlns:a16="http://schemas.microsoft.com/office/drawing/2014/main" id="{EB306E33-3A1B-49C9-A356-9074E5F5C97B}"/>
              </a:ext>
            </a:extLst>
          </p:cNvPr>
          <p:cNvSpPr>
            <a:spLocks noGrp="1"/>
          </p:cNvSpPr>
          <p:nvPr>
            <p:ph type="body" sz="quarter" idx="14" hasCustomPrompt="1"/>
          </p:nvPr>
        </p:nvSpPr>
        <p:spPr>
          <a:xfrm>
            <a:off x="9298296" y="1916036"/>
            <a:ext cx="2268538" cy="932113"/>
          </a:xfrm>
        </p:spPr>
        <p:txBody>
          <a:bodyPr anchor="ctr">
            <a:noAutofit/>
          </a:bodyPr>
          <a:lstStyle>
            <a:lvl1pPr marL="0" indent="0" algn="ctr">
              <a:buNone/>
              <a:defRPr sz="2400">
                <a:solidFill>
                  <a:schemeClr val="accent2"/>
                </a:solidFill>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stStyle>
          <a:p>
            <a:pPr lvl="0"/>
            <a:r>
              <a:rPr lang="en-US" noProof="0"/>
              <a:t>Figure</a:t>
            </a:r>
          </a:p>
        </p:txBody>
      </p:sp>
      <p:sp>
        <p:nvSpPr>
          <p:cNvPr id="26" name="Text Placeholder 23">
            <a:extLst>
              <a:ext uri="{FF2B5EF4-FFF2-40B4-BE49-F238E27FC236}">
                <a16:creationId xmlns:a16="http://schemas.microsoft.com/office/drawing/2014/main" id="{274233AD-238A-404F-8B89-2C3D293ADC94}"/>
              </a:ext>
            </a:extLst>
          </p:cNvPr>
          <p:cNvSpPr>
            <a:spLocks noGrp="1"/>
          </p:cNvSpPr>
          <p:nvPr>
            <p:ph type="body" sz="quarter" idx="15" hasCustomPrompt="1"/>
          </p:nvPr>
        </p:nvSpPr>
        <p:spPr>
          <a:xfrm>
            <a:off x="6661457" y="4529066"/>
            <a:ext cx="2268538" cy="932113"/>
          </a:xfrm>
        </p:spPr>
        <p:txBody>
          <a:bodyPr anchor="ctr">
            <a:noAutofit/>
          </a:bodyPr>
          <a:lstStyle>
            <a:lvl1pPr marL="0" indent="0" algn="ctr">
              <a:buNone/>
              <a:defRPr sz="2400">
                <a:solidFill>
                  <a:schemeClr val="accent2"/>
                </a:solidFill>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stStyle>
          <a:p>
            <a:pPr lvl="0"/>
            <a:r>
              <a:rPr lang="en-US" noProof="0"/>
              <a:t>Figure</a:t>
            </a:r>
          </a:p>
        </p:txBody>
      </p:sp>
      <p:sp>
        <p:nvSpPr>
          <p:cNvPr id="27" name="Text Placeholder 23">
            <a:extLst>
              <a:ext uri="{FF2B5EF4-FFF2-40B4-BE49-F238E27FC236}">
                <a16:creationId xmlns:a16="http://schemas.microsoft.com/office/drawing/2014/main" id="{A1AD3E33-AAFF-4F20-8461-3D2AA68280B8}"/>
              </a:ext>
            </a:extLst>
          </p:cNvPr>
          <p:cNvSpPr>
            <a:spLocks noGrp="1"/>
          </p:cNvSpPr>
          <p:nvPr>
            <p:ph type="body" sz="quarter" idx="16" hasCustomPrompt="1"/>
          </p:nvPr>
        </p:nvSpPr>
        <p:spPr>
          <a:xfrm>
            <a:off x="9321129" y="4513235"/>
            <a:ext cx="2268538" cy="932113"/>
          </a:xfrm>
        </p:spPr>
        <p:txBody>
          <a:bodyPr anchor="ctr">
            <a:noAutofit/>
          </a:bodyPr>
          <a:lstStyle>
            <a:lvl1pPr marL="0" indent="0" algn="ctr">
              <a:buNone/>
              <a:defRPr sz="2400">
                <a:solidFill>
                  <a:schemeClr val="accent2"/>
                </a:solidFill>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stStyle>
          <a:p>
            <a:pPr lvl="0"/>
            <a:r>
              <a:rPr lang="en-US" noProof="0"/>
              <a:t>Figure</a:t>
            </a:r>
          </a:p>
        </p:txBody>
      </p:sp>
      <p:sp>
        <p:nvSpPr>
          <p:cNvPr id="29" name="Text Placeholder 28">
            <a:extLst>
              <a:ext uri="{FF2B5EF4-FFF2-40B4-BE49-F238E27FC236}">
                <a16:creationId xmlns:a16="http://schemas.microsoft.com/office/drawing/2014/main" id="{A33EE069-64CE-44FA-A7DE-ACBA77EF8162}"/>
              </a:ext>
            </a:extLst>
          </p:cNvPr>
          <p:cNvSpPr>
            <a:spLocks noGrp="1"/>
          </p:cNvSpPr>
          <p:nvPr>
            <p:ph type="body" sz="quarter" idx="17" hasCustomPrompt="1"/>
          </p:nvPr>
        </p:nvSpPr>
        <p:spPr>
          <a:xfrm>
            <a:off x="6598413" y="2644896"/>
            <a:ext cx="2276321" cy="867209"/>
          </a:xfrm>
        </p:spPr>
        <p:txBody>
          <a:bodyPr/>
          <a:lstStyle>
            <a:lvl1pPr marL="0" indent="0" algn="ctr">
              <a:buNone/>
              <a:defRPr/>
            </a:lvl1pPr>
          </a:lstStyle>
          <a:p>
            <a:pPr lvl="0"/>
            <a:r>
              <a:rPr lang="en-US" noProof="0"/>
              <a:t>Description</a:t>
            </a:r>
          </a:p>
        </p:txBody>
      </p:sp>
      <p:sp>
        <p:nvSpPr>
          <p:cNvPr id="30" name="Text Placeholder 28">
            <a:extLst>
              <a:ext uri="{FF2B5EF4-FFF2-40B4-BE49-F238E27FC236}">
                <a16:creationId xmlns:a16="http://schemas.microsoft.com/office/drawing/2014/main" id="{0C4ADD2D-6B8E-4A9D-AC6B-D48786601FD6}"/>
              </a:ext>
            </a:extLst>
          </p:cNvPr>
          <p:cNvSpPr>
            <a:spLocks noGrp="1"/>
          </p:cNvSpPr>
          <p:nvPr>
            <p:ph type="body" sz="quarter" idx="18" hasCustomPrompt="1"/>
          </p:nvPr>
        </p:nvSpPr>
        <p:spPr>
          <a:xfrm>
            <a:off x="9290513" y="2641594"/>
            <a:ext cx="2276321" cy="867209"/>
          </a:xfrm>
        </p:spPr>
        <p:txBody>
          <a:bodyPr/>
          <a:lstStyle>
            <a:lvl1pPr marL="0" indent="0" algn="ctr">
              <a:buNone/>
              <a:defRPr/>
            </a:lvl1pPr>
          </a:lstStyle>
          <a:p>
            <a:pPr lvl="0"/>
            <a:r>
              <a:rPr lang="en-US" noProof="0"/>
              <a:t>Description</a:t>
            </a:r>
          </a:p>
        </p:txBody>
      </p:sp>
      <p:sp>
        <p:nvSpPr>
          <p:cNvPr id="31" name="Text Placeholder 28">
            <a:extLst>
              <a:ext uri="{FF2B5EF4-FFF2-40B4-BE49-F238E27FC236}">
                <a16:creationId xmlns:a16="http://schemas.microsoft.com/office/drawing/2014/main" id="{F49A8496-4063-4F79-AE5E-0CB53E9062E5}"/>
              </a:ext>
            </a:extLst>
          </p:cNvPr>
          <p:cNvSpPr>
            <a:spLocks noGrp="1"/>
          </p:cNvSpPr>
          <p:nvPr>
            <p:ph type="body" sz="quarter" idx="19" hasCustomPrompt="1"/>
          </p:nvPr>
        </p:nvSpPr>
        <p:spPr>
          <a:xfrm>
            <a:off x="6656468" y="5302246"/>
            <a:ext cx="2276321" cy="867209"/>
          </a:xfrm>
        </p:spPr>
        <p:txBody>
          <a:bodyPr/>
          <a:lstStyle>
            <a:lvl1pPr marL="0" indent="0" algn="ctr">
              <a:buNone/>
              <a:defRPr/>
            </a:lvl1pPr>
          </a:lstStyle>
          <a:p>
            <a:pPr lvl="0"/>
            <a:r>
              <a:rPr lang="en-US" noProof="0"/>
              <a:t>Description</a:t>
            </a:r>
          </a:p>
        </p:txBody>
      </p:sp>
      <p:sp>
        <p:nvSpPr>
          <p:cNvPr id="32" name="Text Placeholder 28">
            <a:extLst>
              <a:ext uri="{FF2B5EF4-FFF2-40B4-BE49-F238E27FC236}">
                <a16:creationId xmlns:a16="http://schemas.microsoft.com/office/drawing/2014/main" id="{43EAD358-1981-4ABD-B519-0CD83821FC7F}"/>
              </a:ext>
            </a:extLst>
          </p:cNvPr>
          <p:cNvSpPr>
            <a:spLocks noGrp="1"/>
          </p:cNvSpPr>
          <p:nvPr>
            <p:ph type="body" sz="quarter" idx="20" hasCustomPrompt="1"/>
          </p:nvPr>
        </p:nvSpPr>
        <p:spPr>
          <a:xfrm>
            <a:off x="9309869" y="5302245"/>
            <a:ext cx="2276321" cy="867209"/>
          </a:xfrm>
        </p:spPr>
        <p:txBody>
          <a:bodyPr/>
          <a:lstStyle>
            <a:lvl1pPr marL="0" indent="0" algn="ctr">
              <a:buNone/>
              <a:defRPr/>
            </a:lvl1pPr>
          </a:lstStyle>
          <a:p>
            <a:pPr lvl="0"/>
            <a:r>
              <a:rPr lang="en-US" noProof="0"/>
              <a:t>Description</a:t>
            </a:r>
          </a:p>
        </p:txBody>
      </p:sp>
    </p:spTree>
    <p:extLst>
      <p:ext uri="{BB962C8B-B14F-4D97-AF65-F5344CB8AC3E}">
        <p14:creationId xmlns:p14="http://schemas.microsoft.com/office/powerpoint/2010/main" val="2971049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amp; Picture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a:xfrm>
            <a:off x="838200" y="1433142"/>
            <a:ext cx="5201084" cy="4743821"/>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8D39ACCF-3979-48E4-B366-AFE16BA6BD4E}"/>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US" noProof="0"/>
          </a:p>
        </p:txBody>
      </p:sp>
      <p:sp>
        <p:nvSpPr>
          <p:cNvPr id="14" name="Freeform: Shape 13">
            <a:extLst>
              <a:ext uri="{FF2B5EF4-FFF2-40B4-BE49-F238E27FC236}">
                <a16:creationId xmlns:a16="http://schemas.microsoft.com/office/drawing/2014/main" id="{8362A39E-0D96-4729-B648-500462C37A8C}"/>
              </a:ext>
            </a:extLst>
          </p:cNvPr>
          <p:cNvSpPr/>
          <p:nvPr userDrawn="1"/>
        </p:nvSpPr>
        <p:spPr>
          <a:xfrm rot="19075909">
            <a:off x="6834324" y="28279"/>
            <a:ext cx="6858000" cy="7310917"/>
          </a:xfrm>
          <a:custGeom>
            <a:avLst/>
            <a:gdLst>
              <a:gd name="connsiteX0" fmla="*/ 4876900 w 6858000"/>
              <a:gd name="connsiteY0" fmla="*/ 0 h 7310917"/>
              <a:gd name="connsiteX1" fmla="*/ 6858000 w 6858000"/>
              <a:gd name="connsiteY1" fmla="*/ 1788064 h 7310917"/>
              <a:gd name="connsiteX2" fmla="*/ 6858000 w 6858000"/>
              <a:gd name="connsiteY2" fmla="*/ 2734829 h 7310917"/>
              <a:gd name="connsiteX3" fmla="*/ 2727801 w 6858000"/>
              <a:gd name="connsiteY3" fmla="*/ 7310917 h 7310917"/>
              <a:gd name="connsiteX4" fmla="*/ 0 w 6858000"/>
              <a:gd name="connsiteY4" fmla="*/ 4848910 h 7310917"/>
              <a:gd name="connsiteX5" fmla="*/ 0 w 6858000"/>
              <a:gd name="connsiteY5" fmla="*/ 1143023 h 7310917"/>
              <a:gd name="connsiteX6" fmla="*/ 1143023 w 6858000"/>
              <a:gd name="connsiteY6" fmla="*/ 0 h 7310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7310917">
                <a:moveTo>
                  <a:pt x="4876900" y="0"/>
                </a:moveTo>
                <a:lnTo>
                  <a:pt x="6858000" y="1788064"/>
                </a:lnTo>
                <a:lnTo>
                  <a:pt x="6858000" y="2734829"/>
                </a:lnTo>
                <a:lnTo>
                  <a:pt x="2727801" y="7310917"/>
                </a:lnTo>
                <a:lnTo>
                  <a:pt x="0" y="4848910"/>
                </a:lnTo>
                <a:lnTo>
                  <a:pt x="0" y="1143023"/>
                </a:lnTo>
                <a:cubicBezTo>
                  <a:pt x="0" y="511749"/>
                  <a:pt x="511749" y="0"/>
                  <a:pt x="1143023" y="0"/>
                </a:cubicBezTo>
                <a:close/>
              </a:path>
            </a:pathLst>
          </a:custGeom>
          <a:solidFill>
            <a:schemeClr val="accent2"/>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endParaRPr lang="en-US" noProof="0"/>
          </a:p>
        </p:txBody>
      </p:sp>
      <p:sp>
        <p:nvSpPr>
          <p:cNvPr id="28" name="Rectangle: Rounded Corners 27">
            <a:extLst>
              <a:ext uri="{FF2B5EF4-FFF2-40B4-BE49-F238E27FC236}">
                <a16:creationId xmlns:a16="http://schemas.microsoft.com/office/drawing/2014/main" id="{45A21CE1-145E-498F-9D86-140F7FDD52B8}"/>
              </a:ext>
            </a:extLst>
          </p:cNvPr>
          <p:cNvSpPr/>
          <p:nvPr userDrawn="1"/>
        </p:nvSpPr>
        <p:spPr>
          <a:xfrm>
            <a:off x="6096000" y="365126"/>
            <a:ext cx="5753128" cy="5811837"/>
          </a:xfrm>
          <a:prstGeom prst="roundRect">
            <a:avLst/>
          </a:prstGeom>
          <a:solidFill>
            <a:schemeClr val="bg1"/>
          </a:solidFill>
          <a:ln>
            <a:no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13" name="Picture Placeholder 12">
            <a:extLst>
              <a:ext uri="{FF2B5EF4-FFF2-40B4-BE49-F238E27FC236}">
                <a16:creationId xmlns:a16="http://schemas.microsoft.com/office/drawing/2014/main" id="{4B63E4E2-0DC0-4A69-8CE4-CD3AF30680E1}"/>
              </a:ext>
            </a:extLst>
          </p:cNvPr>
          <p:cNvSpPr>
            <a:spLocks noGrp="1"/>
          </p:cNvSpPr>
          <p:nvPr>
            <p:ph type="pic" sz="quarter" idx="12"/>
          </p:nvPr>
        </p:nvSpPr>
        <p:spPr>
          <a:xfrm>
            <a:off x="6527814" y="908050"/>
            <a:ext cx="4889500" cy="4725988"/>
          </a:xfrm>
          <a:effectLst>
            <a:softEdge rad="12700"/>
          </a:effectLst>
        </p:spPr>
        <p:txBody>
          <a:bodyPr/>
          <a:lstStyle/>
          <a:p>
            <a:endParaRPr lang="en-US" noProof="0"/>
          </a:p>
        </p:txBody>
      </p:sp>
    </p:spTree>
    <p:extLst>
      <p:ext uri="{BB962C8B-B14F-4D97-AF65-F5344CB8AC3E}">
        <p14:creationId xmlns:p14="http://schemas.microsoft.com/office/powerpoint/2010/main" val="312350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amp; Picture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a:xfrm>
            <a:off x="838200" y="1433142"/>
            <a:ext cx="5201084" cy="4743821"/>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8D39ACCF-3979-48E4-B366-AFE16BA6BD4E}"/>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US" noProof="0"/>
          </a:p>
        </p:txBody>
      </p:sp>
      <p:sp>
        <p:nvSpPr>
          <p:cNvPr id="14" name="Freeform: Shape 13">
            <a:extLst>
              <a:ext uri="{FF2B5EF4-FFF2-40B4-BE49-F238E27FC236}">
                <a16:creationId xmlns:a16="http://schemas.microsoft.com/office/drawing/2014/main" id="{C2645306-7032-43FB-A146-112A5B2334C6}"/>
              </a:ext>
            </a:extLst>
          </p:cNvPr>
          <p:cNvSpPr/>
          <p:nvPr userDrawn="1"/>
        </p:nvSpPr>
        <p:spPr>
          <a:xfrm rot="19075909">
            <a:off x="6834324" y="28279"/>
            <a:ext cx="6858000" cy="7310917"/>
          </a:xfrm>
          <a:custGeom>
            <a:avLst/>
            <a:gdLst>
              <a:gd name="connsiteX0" fmla="*/ 4876900 w 6858000"/>
              <a:gd name="connsiteY0" fmla="*/ 0 h 7310917"/>
              <a:gd name="connsiteX1" fmla="*/ 6858000 w 6858000"/>
              <a:gd name="connsiteY1" fmla="*/ 1788064 h 7310917"/>
              <a:gd name="connsiteX2" fmla="*/ 6858000 w 6858000"/>
              <a:gd name="connsiteY2" fmla="*/ 2734829 h 7310917"/>
              <a:gd name="connsiteX3" fmla="*/ 2727801 w 6858000"/>
              <a:gd name="connsiteY3" fmla="*/ 7310917 h 7310917"/>
              <a:gd name="connsiteX4" fmla="*/ 0 w 6858000"/>
              <a:gd name="connsiteY4" fmla="*/ 4848910 h 7310917"/>
              <a:gd name="connsiteX5" fmla="*/ 0 w 6858000"/>
              <a:gd name="connsiteY5" fmla="*/ 1143023 h 7310917"/>
              <a:gd name="connsiteX6" fmla="*/ 1143023 w 6858000"/>
              <a:gd name="connsiteY6" fmla="*/ 0 h 7310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7310917">
                <a:moveTo>
                  <a:pt x="4876900" y="0"/>
                </a:moveTo>
                <a:lnTo>
                  <a:pt x="6858000" y="1788064"/>
                </a:lnTo>
                <a:lnTo>
                  <a:pt x="6858000" y="2734829"/>
                </a:lnTo>
                <a:lnTo>
                  <a:pt x="2727801" y="7310917"/>
                </a:lnTo>
                <a:lnTo>
                  <a:pt x="0" y="4848910"/>
                </a:lnTo>
                <a:lnTo>
                  <a:pt x="0" y="1143023"/>
                </a:lnTo>
                <a:cubicBezTo>
                  <a:pt x="0" y="511749"/>
                  <a:pt x="511749" y="0"/>
                  <a:pt x="1143023" y="0"/>
                </a:cubicBezTo>
                <a:close/>
              </a:path>
            </a:pathLst>
          </a:custGeom>
          <a:solidFill>
            <a:schemeClr val="accent1"/>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endParaRPr lang="en-US" noProof="0"/>
          </a:p>
        </p:txBody>
      </p:sp>
      <p:sp>
        <p:nvSpPr>
          <p:cNvPr id="28" name="Rectangle: Rounded Corners 27">
            <a:extLst>
              <a:ext uri="{FF2B5EF4-FFF2-40B4-BE49-F238E27FC236}">
                <a16:creationId xmlns:a16="http://schemas.microsoft.com/office/drawing/2014/main" id="{45A21CE1-145E-498F-9D86-140F7FDD52B8}"/>
              </a:ext>
            </a:extLst>
          </p:cNvPr>
          <p:cNvSpPr/>
          <p:nvPr userDrawn="1"/>
        </p:nvSpPr>
        <p:spPr>
          <a:xfrm>
            <a:off x="6096000" y="365126"/>
            <a:ext cx="5753128" cy="5811837"/>
          </a:xfrm>
          <a:prstGeom prst="roundRect">
            <a:avLst/>
          </a:prstGeom>
          <a:solidFill>
            <a:schemeClr val="bg1"/>
          </a:solidFill>
          <a:ln>
            <a:no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8" name="Picture Placeholder 12">
            <a:extLst>
              <a:ext uri="{FF2B5EF4-FFF2-40B4-BE49-F238E27FC236}">
                <a16:creationId xmlns:a16="http://schemas.microsoft.com/office/drawing/2014/main" id="{5F69BCB9-4129-4E9E-95C4-632BFD730C50}"/>
              </a:ext>
            </a:extLst>
          </p:cNvPr>
          <p:cNvSpPr>
            <a:spLocks noGrp="1"/>
          </p:cNvSpPr>
          <p:nvPr>
            <p:ph type="pic" sz="quarter" idx="12"/>
          </p:nvPr>
        </p:nvSpPr>
        <p:spPr>
          <a:xfrm>
            <a:off x="6527814" y="908050"/>
            <a:ext cx="4889500" cy="4725988"/>
          </a:xfrm>
          <a:effectLst>
            <a:softEdge rad="12700"/>
          </a:effectLst>
        </p:spPr>
        <p:txBody>
          <a:bodyPr/>
          <a:lstStyle/>
          <a:p>
            <a:endParaRPr lang="en-US" noProof="0"/>
          </a:p>
        </p:txBody>
      </p:sp>
    </p:spTree>
    <p:extLst>
      <p:ext uri="{BB962C8B-B14F-4D97-AF65-F5344CB8AC3E}">
        <p14:creationId xmlns:p14="http://schemas.microsoft.com/office/powerpoint/2010/main" val="25523752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amp; 2 quotes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a:xfrm>
            <a:off x="838200" y="1433142"/>
            <a:ext cx="7315200" cy="4743821"/>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8D39ACCF-3979-48E4-B366-AFE16BA6BD4E}"/>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US" noProof="0"/>
          </a:p>
        </p:txBody>
      </p:sp>
      <p:sp>
        <p:nvSpPr>
          <p:cNvPr id="13" name="Freeform: Shape 12">
            <a:extLst>
              <a:ext uri="{FF2B5EF4-FFF2-40B4-BE49-F238E27FC236}">
                <a16:creationId xmlns:a16="http://schemas.microsoft.com/office/drawing/2014/main" id="{8128C00B-2B1A-44C0-ADC4-828D192D46E1}"/>
              </a:ext>
            </a:extLst>
          </p:cNvPr>
          <p:cNvSpPr/>
          <p:nvPr userDrawn="1"/>
        </p:nvSpPr>
        <p:spPr>
          <a:xfrm>
            <a:off x="9367244" y="-1"/>
            <a:ext cx="2824756" cy="6858001"/>
          </a:xfrm>
          <a:custGeom>
            <a:avLst/>
            <a:gdLst>
              <a:gd name="connsiteX0" fmla="*/ 613680 w 2824756"/>
              <a:gd name="connsiteY0" fmla="*/ 0 h 6858001"/>
              <a:gd name="connsiteX1" fmla="*/ 2824756 w 2824756"/>
              <a:gd name="connsiteY1" fmla="*/ 0 h 6858001"/>
              <a:gd name="connsiteX2" fmla="*/ 2824756 w 2824756"/>
              <a:gd name="connsiteY2" fmla="*/ 6858001 h 6858001"/>
              <a:gd name="connsiteX3" fmla="*/ 613680 w 2824756"/>
              <a:gd name="connsiteY3" fmla="*/ 6858001 h 6858001"/>
              <a:gd name="connsiteX4" fmla="*/ 0 w 2824756"/>
              <a:gd name="connsiteY4" fmla="*/ 6244321 h 6858001"/>
              <a:gd name="connsiteX5" fmla="*/ 0 w 2824756"/>
              <a:gd name="connsiteY5" fmla="*/ 613680 h 6858001"/>
              <a:gd name="connsiteX6" fmla="*/ 613680 w 2824756"/>
              <a:gd name="connsiteY6"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4756" h="6858001">
                <a:moveTo>
                  <a:pt x="613680" y="0"/>
                </a:moveTo>
                <a:lnTo>
                  <a:pt x="2824756" y="0"/>
                </a:lnTo>
                <a:lnTo>
                  <a:pt x="2824756" y="6858001"/>
                </a:lnTo>
                <a:lnTo>
                  <a:pt x="613680" y="6858001"/>
                </a:lnTo>
                <a:cubicBezTo>
                  <a:pt x="274754" y="6858001"/>
                  <a:pt x="0" y="6583247"/>
                  <a:pt x="0" y="6244321"/>
                </a:cubicBezTo>
                <a:lnTo>
                  <a:pt x="0" y="613680"/>
                </a:lnTo>
                <a:cubicBezTo>
                  <a:pt x="0" y="274754"/>
                  <a:pt x="274754" y="0"/>
                  <a:pt x="613680" y="0"/>
                </a:cubicBezTo>
                <a:close/>
              </a:path>
            </a:pathLst>
          </a:custGeom>
          <a:solidFill>
            <a:schemeClr val="accent1"/>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endParaRPr lang="en-US" noProof="0"/>
          </a:p>
        </p:txBody>
      </p:sp>
      <p:sp>
        <p:nvSpPr>
          <p:cNvPr id="9" name="TextBox 8">
            <a:extLst>
              <a:ext uri="{FF2B5EF4-FFF2-40B4-BE49-F238E27FC236}">
                <a16:creationId xmlns:a16="http://schemas.microsoft.com/office/drawing/2014/main" id="{278F221C-EF2F-4CF3-9DD6-4DC73DC6B5DB}"/>
              </a:ext>
            </a:extLst>
          </p:cNvPr>
          <p:cNvSpPr txBox="1"/>
          <p:nvPr userDrawn="1"/>
        </p:nvSpPr>
        <p:spPr>
          <a:xfrm>
            <a:off x="8439573" y="1349375"/>
            <a:ext cx="3095890" cy="2194684"/>
          </a:xfrm>
          <a:prstGeom prst="roundRect">
            <a:avLst>
              <a:gd name="adj" fmla="val 6964"/>
            </a:avLst>
          </a:prstGeom>
          <a:solidFill>
            <a:srgbClr val="FAFAFA"/>
          </a:solidFill>
          <a:ln w="12700" cap="flat" cmpd="sng" algn="ctr">
            <a:noFill/>
            <a:prstDash val="solid"/>
            <a:miter lim="800000"/>
          </a:ln>
          <a:effectLst>
            <a:outerShdw blurRad="50800" dist="38100" dir="2700000" algn="tl" rotWithShape="0">
              <a:prstClr val="black">
                <a:alpha val="40000"/>
              </a:prstClr>
            </a:outerShdw>
          </a:effectLst>
        </p:spPr>
        <p:txBody>
          <a:bodyPr wrap="square" lIns="468000" tIns="432000" rIns="144000" bIns="36000" rtlCol="0" anchor="t">
            <a:noAutofit/>
          </a:bodyPr>
          <a:lstStyle/>
          <a:p>
            <a:pPr>
              <a:defRPr/>
            </a:pPr>
            <a:endParaRPr kumimoji="0" lang="en-US" sz="1200" b="0" i="1" u="none" strike="noStrike" kern="0" cap="none" spc="0" normalizeH="0" baseline="0" noProof="0">
              <a:ln>
                <a:noFill/>
              </a:ln>
              <a:solidFill>
                <a:srgbClr val="3F454F"/>
              </a:solidFill>
              <a:effectLst/>
              <a:uLnTx/>
              <a:uFillTx/>
              <a:latin typeface="+mj-lt"/>
              <a:ea typeface="+mn-ea"/>
              <a:cs typeface="Segoe UI" panose="020B0502040204020203" pitchFamily="34" charset="0"/>
            </a:endParaRPr>
          </a:p>
        </p:txBody>
      </p:sp>
      <p:sp>
        <p:nvSpPr>
          <p:cNvPr id="10" name="TextBox 9">
            <a:extLst>
              <a:ext uri="{FF2B5EF4-FFF2-40B4-BE49-F238E27FC236}">
                <a16:creationId xmlns:a16="http://schemas.microsoft.com/office/drawing/2014/main" id="{A78780F4-FABC-4957-AE12-E58F7DEAB1FA}"/>
              </a:ext>
            </a:extLst>
          </p:cNvPr>
          <p:cNvSpPr txBox="1"/>
          <p:nvPr userDrawn="1"/>
        </p:nvSpPr>
        <p:spPr>
          <a:xfrm>
            <a:off x="8439573" y="3933214"/>
            <a:ext cx="3095890" cy="2194684"/>
          </a:xfrm>
          <a:prstGeom prst="roundRect">
            <a:avLst>
              <a:gd name="adj" fmla="val 6964"/>
            </a:avLst>
          </a:prstGeom>
          <a:solidFill>
            <a:srgbClr val="FAFAFA"/>
          </a:solidFill>
          <a:ln w="12700" cap="flat" cmpd="sng" algn="ctr">
            <a:noFill/>
            <a:prstDash val="solid"/>
            <a:miter lim="800000"/>
          </a:ln>
          <a:effectLst>
            <a:outerShdw blurRad="50800" dist="38100" dir="2700000" algn="tl" rotWithShape="0">
              <a:prstClr val="black">
                <a:alpha val="40000"/>
              </a:prstClr>
            </a:outerShdw>
          </a:effectLst>
        </p:spPr>
        <p:txBody>
          <a:bodyPr wrap="square" lIns="468000" tIns="432000" rIns="144000" bIns="36000" rtlCol="0" anchor="t">
            <a:noAutofit/>
          </a:bodyPr>
          <a:lstStyle/>
          <a:p>
            <a:pPr>
              <a:defRPr/>
            </a:pPr>
            <a:endParaRPr kumimoji="0" lang="en-US" sz="1200" b="0" i="1" u="none" strike="noStrike" kern="0" cap="none" spc="0" normalizeH="0" baseline="0" noProof="0">
              <a:ln>
                <a:noFill/>
              </a:ln>
              <a:solidFill>
                <a:srgbClr val="3F454F"/>
              </a:solidFill>
              <a:effectLst/>
              <a:uLnTx/>
              <a:uFillTx/>
              <a:latin typeface="+mj-lt"/>
              <a:ea typeface="+mn-ea"/>
              <a:cs typeface="Segoe UI" panose="020B0502040204020203" pitchFamily="34" charset="0"/>
            </a:endParaRPr>
          </a:p>
        </p:txBody>
      </p:sp>
      <p:sp>
        <p:nvSpPr>
          <p:cNvPr id="7" name="Text Placeholder 6">
            <a:extLst>
              <a:ext uri="{FF2B5EF4-FFF2-40B4-BE49-F238E27FC236}">
                <a16:creationId xmlns:a16="http://schemas.microsoft.com/office/drawing/2014/main" id="{2DFB5DD2-9134-49F8-9AB9-61D061002B37}"/>
              </a:ext>
            </a:extLst>
          </p:cNvPr>
          <p:cNvSpPr>
            <a:spLocks noGrp="1"/>
          </p:cNvSpPr>
          <p:nvPr>
            <p:ph type="body" sz="quarter" idx="12"/>
          </p:nvPr>
        </p:nvSpPr>
        <p:spPr>
          <a:xfrm>
            <a:off x="8708224" y="1539823"/>
            <a:ext cx="2558586" cy="1813788"/>
          </a:xfr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14" name="Text Placeholder 6">
            <a:extLst>
              <a:ext uri="{FF2B5EF4-FFF2-40B4-BE49-F238E27FC236}">
                <a16:creationId xmlns:a16="http://schemas.microsoft.com/office/drawing/2014/main" id="{A4FAFE39-87F3-441C-8D74-A633B8FE061D}"/>
              </a:ext>
            </a:extLst>
          </p:cNvPr>
          <p:cNvSpPr>
            <a:spLocks noGrp="1"/>
          </p:cNvSpPr>
          <p:nvPr>
            <p:ph type="body" sz="quarter" idx="13"/>
          </p:nvPr>
        </p:nvSpPr>
        <p:spPr>
          <a:xfrm>
            <a:off x="8708224" y="4123662"/>
            <a:ext cx="2558586" cy="1813788"/>
          </a:xfr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Tree>
    <p:extLst>
      <p:ext uri="{BB962C8B-B14F-4D97-AF65-F5344CB8AC3E}">
        <p14:creationId xmlns:p14="http://schemas.microsoft.com/office/powerpoint/2010/main" val="30243862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amp; 2 quotes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a:xfrm>
            <a:off x="838200" y="1433142"/>
            <a:ext cx="7315200" cy="4743821"/>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8D39ACCF-3979-48E4-B366-AFE16BA6BD4E}"/>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US" noProof="0"/>
          </a:p>
        </p:txBody>
      </p:sp>
      <p:sp>
        <p:nvSpPr>
          <p:cNvPr id="12" name="Freeform: Shape 11">
            <a:extLst>
              <a:ext uri="{FF2B5EF4-FFF2-40B4-BE49-F238E27FC236}">
                <a16:creationId xmlns:a16="http://schemas.microsoft.com/office/drawing/2014/main" id="{CBCC840E-F422-4C03-A3A7-901E21F4FE50}"/>
              </a:ext>
            </a:extLst>
          </p:cNvPr>
          <p:cNvSpPr/>
          <p:nvPr userDrawn="1"/>
        </p:nvSpPr>
        <p:spPr>
          <a:xfrm>
            <a:off x="9367244" y="-1"/>
            <a:ext cx="2824756" cy="6858001"/>
          </a:xfrm>
          <a:custGeom>
            <a:avLst/>
            <a:gdLst>
              <a:gd name="connsiteX0" fmla="*/ 586842 w 2824756"/>
              <a:gd name="connsiteY0" fmla="*/ 0 h 6858001"/>
              <a:gd name="connsiteX1" fmla="*/ 2824756 w 2824756"/>
              <a:gd name="connsiteY1" fmla="*/ 0 h 6858001"/>
              <a:gd name="connsiteX2" fmla="*/ 2824756 w 2824756"/>
              <a:gd name="connsiteY2" fmla="*/ 6858001 h 6858001"/>
              <a:gd name="connsiteX3" fmla="*/ 586842 w 2824756"/>
              <a:gd name="connsiteY3" fmla="*/ 6858001 h 6858001"/>
              <a:gd name="connsiteX4" fmla="*/ 0 w 2824756"/>
              <a:gd name="connsiteY4" fmla="*/ 6271159 h 6858001"/>
              <a:gd name="connsiteX5" fmla="*/ 0 w 2824756"/>
              <a:gd name="connsiteY5" fmla="*/ 586842 h 6858001"/>
              <a:gd name="connsiteX6" fmla="*/ 586842 w 2824756"/>
              <a:gd name="connsiteY6"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4756" h="6858001">
                <a:moveTo>
                  <a:pt x="586842" y="0"/>
                </a:moveTo>
                <a:lnTo>
                  <a:pt x="2824756" y="0"/>
                </a:lnTo>
                <a:lnTo>
                  <a:pt x="2824756" y="6858001"/>
                </a:lnTo>
                <a:lnTo>
                  <a:pt x="586842" y="6858001"/>
                </a:lnTo>
                <a:cubicBezTo>
                  <a:pt x="262738" y="6858001"/>
                  <a:pt x="0" y="6595263"/>
                  <a:pt x="0" y="6271159"/>
                </a:cubicBezTo>
                <a:lnTo>
                  <a:pt x="0" y="586842"/>
                </a:lnTo>
                <a:cubicBezTo>
                  <a:pt x="0" y="262738"/>
                  <a:pt x="262738" y="0"/>
                  <a:pt x="586842" y="0"/>
                </a:cubicBezTo>
                <a:close/>
              </a:path>
            </a:pathLst>
          </a:custGeom>
          <a:solidFill>
            <a:schemeClr val="accent2"/>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endParaRPr lang="en-US" noProof="0"/>
          </a:p>
        </p:txBody>
      </p:sp>
      <p:sp>
        <p:nvSpPr>
          <p:cNvPr id="9" name="TextBox 8">
            <a:extLst>
              <a:ext uri="{FF2B5EF4-FFF2-40B4-BE49-F238E27FC236}">
                <a16:creationId xmlns:a16="http://schemas.microsoft.com/office/drawing/2014/main" id="{278F221C-EF2F-4CF3-9DD6-4DC73DC6B5DB}"/>
              </a:ext>
            </a:extLst>
          </p:cNvPr>
          <p:cNvSpPr txBox="1"/>
          <p:nvPr userDrawn="1"/>
        </p:nvSpPr>
        <p:spPr>
          <a:xfrm>
            <a:off x="8439573" y="1349375"/>
            <a:ext cx="3095890" cy="2194684"/>
          </a:xfrm>
          <a:prstGeom prst="roundRect">
            <a:avLst>
              <a:gd name="adj" fmla="val 6964"/>
            </a:avLst>
          </a:prstGeom>
          <a:solidFill>
            <a:srgbClr val="FAFAFA"/>
          </a:solidFill>
          <a:ln w="12700" cap="flat" cmpd="sng" algn="ctr">
            <a:noFill/>
            <a:prstDash val="solid"/>
            <a:miter lim="800000"/>
          </a:ln>
          <a:effectLst>
            <a:outerShdw blurRad="50800" dist="38100" dir="2700000" algn="tl" rotWithShape="0">
              <a:prstClr val="black">
                <a:alpha val="40000"/>
              </a:prstClr>
            </a:outerShdw>
          </a:effectLst>
        </p:spPr>
        <p:txBody>
          <a:bodyPr wrap="square" lIns="468000" tIns="432000" rIns="144000" bIns="36000" rtlCol="0" anchor="t">
            <a:noAutofit/>
          </a:bodyPr>
          <a:lstStyle/>
          <a:p>
            <a:pPr>
              <a:defRPr/>
            </a:pPr>
            <a:endParaRPr kumimoji="0" lang="en-US" sz="1200" b="0" i="1" u="none" strike="noStrike" kern="0" cap="none" spc="0" normalizeH="0" baseline="0" noProof="0">
              <a:ln>
                <a:noFill/>
              </a:ln>
              <a:solidFill>
                <a:srgbClr val="3F454F"/>
              </a:solidFill>
              <a:effectLst/>
              <a:uLnTx/>
              <a:uFillTx/>
              <a:latin typeface="+mj-lt"/>
              <a:ea typeface="+mn-ea"/>
              <a:cs typeface="Segoe UI" panose="020B0502040204020203" pitchFamily="34" charset="0"/>
            </a:endParaRPr>
          </a:p>
        </p:txBody>
      </p:sp>
      <p:sp>
        <p:nvSpPr>
          <p:cNvPr id="10" name="TextBox 9">
            <a:extLst>
              <a:ext uri="{FF2B5EF4-FFF2-40B4-BE49-F238E27FC236}">
                <a16:creationId xmlns:a16="http://schemas.microsoft.com/office/drawing/2014/main" id="{A78780F4-FABC-4957-AE12-E58F7DEAB1FA}"/>
              </a:ext>
            </a:extLst>
          </p:cNvPr>
          <p:cNvSpPr txBox="1"/>
          <p:nvPr userDrawn="1"/>
        </p:nvSpPr>
        <p:spPr>
          <a:xfrm>
            <a:off x="8439573" y="3933214"/>
            <a:ext cx="3095890" cy="2194684"/>
          </a:xfrm>
          <a:prstGeom prst="roundRect">
            <a:avLst>
              <a:gd name="adj" fmla="val 6964"/>
            </a:avLst>
          </a:prstGeom>
          <a:solidFill>
            <a:srgbClr val="FAFAFA"/>
          </a:solidFill>
          <a:ln w="12700" cap="flat" cmpd="sng" algn="ctr">
            <a:noFill/>
            <a:prstDash val="solid"/>
            <a:miter lim="800000"/>
          </a:ln>
          <a:effectLst>
            <a:outerShdw blurRad="50800" dist="38100" dir="2700000" algn="tl" rotWithShape="0">
              <a:prstClr val="black">
                <a:alpha val="40000"/>
              </a:prstClr>
            </a:outerShdw>
          </a:effectLst>
        </p:spPr>
        <p:txBody>
          <a:bodyPr wrap="square" lIns="468000" tIns="432000" rIns="144000" bIns="36000" rtlCol="0" anchor="t">
            <a:noAutofit/>
          </a:bodyPr>
          <a:lstStyle/>
          <a:p>
            <a:pPr>
              <a:defRPr/>
            </a:pPr>
            <a:endParaRPr kumimoji="0" lang="en-US" sz="1200" b="0" i="1" u="none" strike="noStrike" kern="0" cap="none" spc="0" normalizeH="0" baseline="0" noProof="0">
              <a:ln>
                <a:noFill/>
              </a:ln>
              <a:solidFill>
                <a:srgbClr val="3F454F"/>
              </a:solidFill>
              <a:effectLst/>
              <a:uLnTx/>
              <a:uFillTx/>
              <a:latin typeface="+mj-lt"/>
              <a:ea typeface="+mn-ea"/>
              <a:cs typeface="Segoe UI" panose="020B0502040204020203" pitchFamily="34" charset="0"/>
            </a:endParaRPr>
          </a:p>
        </p:txBody>
      </p:sp>
      <p:sp>
        <p:nvSpPr>
          <p:cNvPr id="7" name="Text Placeholder 6">
            <a:extLst>
              <a:ext uri="{FF2B5EF4-FFF2-40B4-BE49-F238E27FC236}">
                <a16:creationId xmlns:a16="http://schemas.microsoft.com/office/drawing/2014/main" id="{2DFB5DD2-9134-49F8-9AB9-61D061002B37}"/>
              </a:ext>
            </a:extLst>
          </p:cNvPr>
          <p:cNvSpPr>
            <a:spLocks noGrp="1"/>
          </p:cNvSpPr>
          <p:nvPr>
            <p:ph type="body" sz="quarter" idx="12"/>
          </p:nvPr>
        </p:nvSpPr>
        <p:spPr>
          <a:xfrm>
            <a:off x="8708224" y="1539823"/>
            <a:ext cx="2558586" cy="1813788"/>
          </a:xfr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14" name="Text Placeholder 6">
            <a:extLst>
              <a:ext uri="{FF2B5EF4-FFF2-40B4-BE49-F238E27FC236}">
                <a16:creationId xmlns:a16="http://schemas.microsoft.com/office/drawing/2014/main" id="{A4FAFE39-87F3-441C-8D74-A633B8FE061D}"/>
              </a:ext>
            </a:extLst>
          </p:cNvPr>
          <p:cNvSpPr>
            <a:spLocks noGrp="1"/>
          </p:cNvSpPr>
          <p:nvPr>
            <p:ph type="body" sz="quarter" idx="13"/>
          </p:nvPr>
        </p:nvSpPr>
        <p:spPr>
          <a:xfrm>
            <a:off x="8708224" y="4123662"/>
            <a:ext cx="2558586" cy="1813788"/>
          </a:xfr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Tree>
    <p:extLst>
      <p:ext uri="{BB962C8B-B14F-4D97-AF65-F5344CB8AC3E}">
        <p14:creationId xmlns:p14="http://schemas.microsoft.com/office/powerpoint/2010/main" val="161948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duct Title Slide_P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B02A151-00B3-432B-AB83-4058A4F729A4}"/>
              </a:ext>
            </a:extLst>
          </p:cNvPr>
          <p:cNvSpPr>
            <a:spLocks noGrp="1"/>
          </p:cNvSpPr>
          <p:nvPr>
            <p:ph type="dt" sz="half" idx="10"/>
          </p:nvPr>
        </p:nvSpPr>
        <p:spPr/>
        <p:txBody>
          <a:bodyPr/>
          <a:lstStyle/>
          <a:p>
            <a:fld id="{671C5949-B6E5-4EF4-8378-E86843A3BECC}"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4204B435-F91B-41E4-A41B-07DDDDA60296}"/>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C471D2D2-72CB-4044-9BB1-C65F054CE822}"/>
              </a:ext>
            </a:extLst>
          </p:cNvPr>
          <p:cNvSpPr>
            <a:spLocks noGrp="1"/>
          </p:cNvSpPr>
          <p:nvPr>
            <p:ph type="sldNum" sz="quarter" idx="12"/>
          </p:nvPr>
        </p:nvSpPr>
        <p:spPr/>
        <p:txBody>
          <a:bodyPr/>
          <a:lstStyle/>
          <a:p>
            <a:fld id="{4186A427-2263-4947-8ADB-92A43561FBD4}" type="slidenum">
              <a:rPr lang="en-US" noProof="0" smtClean="0"/>
              <a:t>‹#›</a:t>
            </a:fld>
            <a:endParaRPr lang="en-US" noProof="0"/>
          </a:p>
        </p:txBody>
      </p:sp>
      <p:pic>
        <p:nvPicPr>
          <p:cNvPr id="8" name="Graphic 24">
            <a:extLst>
              <a:ext uri="{FF2B5EF4-FFF2-40B4-BE49-F238E27FC236}">
                <a16:creationId xmlns:a16="http://schemas.microsoft.com/office/drawing/2014/main" id="{D25E01F1-CCD5-403B-8183-3133ED11842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15915" y="2389142"/>
            <a:ext cx="7160170" cy="2079717"/>
          </a:xfrm>
          <a:prstGeom prst="rect">
            <a:avLst/>
          </a:prstGeom>
        </p:spPr>
      </p:pic>
    </p:spTree>
    <p:extLst>
      <p:ext uri="{BB962C8B-B14F-4D97-AF65-F5344CB8AC3E}">
        <p14:creationId xmlns:p14="http://schemas.microsoft.com/office/powerpoint/2010/main" val="32628092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amp; 3 quotes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a:xfrm>
            <a:off x="838200" y="1433142"/>
            <a:ext cx="7315200" cy="4743821"/>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8D39ACCF-3979-48E4-B366-AFE16BA6BD4E}"/>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US" noProof="0"/>
          </a:p>
        </p:txBody>
      </p:sp>
      <p:sp>
        <p:nvSpPr>
          <p:cNvPr id="15" name="Freeform: Shape 14">
            <a:extLst>
              <a:ext uri="{FF2B5EF4-FFF2-40B4-BE49-F238E27FC236}">
                <a16:creationId xmlns:a16="http://schemas.microsoft.com/office/drawing/2014/main" id="{9FBE1283-9341-4022-92C2-4CC93E784C06}"/>
              </a:ext>
            </a:extLst>
          </p:cNvPr>
          <p:cNvSpPr/>
          <p:nvPr userDrawn="1"/>
        </p:nvSpPr>
        <p:spPr>
          <a:xfrm>
            <a:off x="9367244" y="-1"/>
            <a:ext cx="2824756" cy="6858001"/>
          </a:xfrm>
          <a:custGeom>
            <a:avLst/>
            <a:gdLst>
              <a:gd name="connsiteX0" fmla="*/ 586842 w 2824756"/>
              <a:gd name="connsiteY0" fmla="*/ 0 h 6858001"/>
              <a:gd name="connsiteX1" fmla="*/ 2824756 w 2824756"/>
              <a:gd name="connsiteY1" fmla="*/ 0 h 6858001"/>
              <a:gd name="connsiteX2" fmla="*/ 2824756 w 2824756"/>
              <a:gd name="connsiteY2" fmla="*/ 6858001 h 6858001"/>
              <a:gd name="connsiteX3" fmla="*/ 586842 w 2824756"/>
              <a:gd name="connsiteY3" fmla="*/ 6858001 h 6858001"/>
              <a:gd name="connsiteX4" fmla="*/ 0 w 2824756"/>
              <a:gd name="connsiteY4" fmla="*/ 6271159 h 6858001"/>
              <a:gd name="connsiteX5" fmla="*/ 0 w 2824756"/>
              <a:gd name="connsiteY5" fmla="*/ 586842 h 6858001"/>
              <a:gd name="connsiteX6" fmla="*/ 586842 w 2824756"/>
              <a:gd name="connsiteY6"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4756" h="6858001">
                <a:moveTo>
                  <a:pt x="586842" y="0"/>
                </a:moveTo>
                <a:lnTo>
                  <a:pt x="2824756" y="0"/>
                </a:lnTo>
                <a:lnTo>
                  <a:pt x="2824756" y="6858001"/>
                </a:lnTo>
                <a:lnTo>
                  <a:pt x="586842" y="6858001"/>
                </a:lnTo>
                <a:cubicBezTo>
                  <a:pt x="262738" y="6858001"/>
                  <a:pt x="0" y="6595263"/>
                  <a:pt x="0" y="6271159"/>
                </a:cubicBezTo>
                <a:lnTo>
                  <a:pt x="0" y="586842"/>
                </a:lnTo>
                <a:cubicBezTo>
                  <a:pt x="0" y="262738"/>
                  <a:pt x="262738" y="0"/>
                  <a:pt x="586842" y="0"/>
                </a:cubicBezTo>
                <a:close/>
              </a:path>
            </a:pathLst>
          </a:custGeom>
          <a:solidFill>
            <a:schemeClr val="tx2"/>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endParaRPr lang="en-US" noProof="0"/>
          </a:p>
        </p:txBody>
      </p:sp>
      <p:sp>
        <p:nvSpPr>
          <p:cNvPr id="9" name="TextBox 8">
            <a:extLst>
              <a:ext uri="{FF2B5EF4-FFF2-40B4-BE49-F238E27FC236}">
                <a16:creationId xmlns:a16="http://schemas.microsoft.com/office/drawing/2014/main" id="{278F221C-EF2F-4CF3-9DD6-4DC73DC6B5DB}"/>
              </a:ext>
            </a:extLst>
          </p:cNvPr>
          <p:cNvSpPr txBox="1"/>
          <p:nvPr userDrawn="1"/>
        </p:nvSpPr>
        <p:spPr>
          <a:xfrm>
            <a:off x="8580296" y="1433959"/>
            <a:ext cx="2814445" cy="1498998"/>
          </a:xfrm>
          <a:prstGeom prst="roundRect">
            <a:avLst>
              <a:gd name="adj" fmla="val 6964"/>
            </a:avLst>
          </a:prstGeom>
          <a:solidFill>
            <a:srgbClr val="FAFAFA"/>
          </a:solidFill>
          <a:ln w="12700" cap="flat" cmpd="sng" algn="ctr">
            <a:noFill/>
            <a:prstDash val="solid"/>
            <a:miter lim="800000"/>
          </a:ln>
          <a:effectLst>
            <a:outerShdw blurRad="50800" dist="38100" dir="2700000" algn="tl" rotWithShape="0">
              <a:prstClr val="black">
                <a:alpha val="40000"/>
              </a:prstClr>
            </a:outerShdw>
          </a:effectLst>
        </p:spPr>
        <p:txBody>
          <a:bodyPr wrap="square" lIns="468000" tIns="432000" rIns="144000" bIns="36000" rtlCol="0" anchor="t">
            <a:noAutofit/>
          </a:bodyPr>
          <a:lstStyle/>
          <a:p>
            <a:pPr>
              <a:defRPr/>
            </a:pPr>
            <a:endParaRPr kumimoji="0" lang="en-US" sz="1200" b="0" i="1" u="none" strike="noStrike" kern="0" cap="none" spc="0" normalizeH="0" baseline="0" noProof="0">
              <a:ln>
                <a:noFill/>
              </a:ln>
              <a:solidFill>
                <a:srgbClr val="3F454F"/>
              </a:solidFill>
              <a:effectLst/>
              <a:uLnTx/>
              <a:uFillTx/>
              <a:latin typeface="+mj-lt"/>
              <a:ea typeface="+mn-ea"/>
              <a:cs typeface="Segoe UI" panose="020B0502040204020203" pitchFamily="34" charset="0"/>
            </a:endParaRPr>
          </a:p>
        </p:txBody>
      </p:sp>
      <p:sp>
        <p:nvSpPr>
          <p:cNvPr id="10" name="TextBox 9">
            <a:extLst>
              <a:ext uri="{FF2B5EF4-FFF2-40B4-BE49-F238E27FC236}">
                <a16:creationId xmlns:a16="http://schemas.microsoft.com/office/drawing/2014/main" id="{A78780F4-FABC-4957-AE12-E58F7DEAB1FA}"/>
              </a:ext>
            </a:extLst>
          </p:cNvPr>
          <p:cNvSpPr txBox="1"/>
          <p:nvPr userDrawn="1"/>
        </p:nvSpPr>
        <p:spPr>
          <a:xfrm>
            <a:off x="8580296" y="4674542"/>
            <a:ext cx="2814445" cy="1498998"/>
          </a:xfrm>
          <a:prstGeom prst="roundRect">
            <a:avLst>
              <a:gd name="adj" fmla="val 6964"/>
            </a:avLst>
          </a:prstGeom>
          <a:solidFill>
            <a:srgbClr val="FAFAFA"/>
          </a:solidFill>
          <a:ln w="12700" cap="flat" cmpd="sng" algn="ctr">
            <a:noFill/>
            <a:prstDash val="solid"/>
            <a:miter lim="800000"/>
          </a:ln>
          <a:effectLst>
            <a:outerShdw blurRad="50800" dist="38100" dir="2700000" algn="tl" rotWithShape="0">
              <a:prstClr val="black">
                <a:alpha val="40000"/>
              </a:prstClr>
            </a:outerShdw>
          </a:effectLst>
        </p:spPr>
        <p:txBody>
          <a:bodyPr wrap="square" lIns="468000" tIns="432000" rIns="144000" bIns="36000" rtlCol="0" anchor="t">
            <a:noAutofit/>
          </a:bodyPr>
          <a:lstStyle/>
          <a:p>
            <a:pPr>
              <a:defRPr/>
            </a:pPr>
            <a:endParaRPr kumimoji="0" lang="en-US" sz="1200" b="0" i="1" u="none" strike="noStrike" kern="0" cap="none" spc="0" normalizeH="0" baseline="0" noProof="0">
              <a:ln>
                <a:noFill/>
              </a:ln>
              <a:solidFill>
                <a:srgbClr val="3F454F"/>
              </a:solidFill>
              <a:effectLst/>
              <a:uLnTx/>
              <a:uFillTx/>
              <a:latin typeface="+mj-lt"/>
              <a:ea typeface="+mn-ea"/>
              <a:cs typeface="Segoe UI" panose="020B0502040204020203" pitchFamily="34" charset="0"/>
            </a:endParaRPr>
          </a:p>
        </p:txBody>
      </p:sp>
      <p:sp>
        <p:nvSpPr>
          <p:cNvPr id="7" name="Text Placeholder 6">
            <a:extLst>
              <a:ext uri="{FF2B5EF4-FFF2-40B4-BE49-F238E27FC236}">
                <a16:creationId xmlns:a16="http://schemas.microsoft.com/office/drawing/2014/main" id="{2DFB5DD2-9134-49F8-9AB9-61D061002B37}"/>
              </a:ext>
            </a:extLst>
          </p:cNvPr>
          <p:cNvSpPr>
            <a:spLocks noGrp="1"/>
          </p:cNvSpPr>
          <p:nvPr>
            <p:ph type="body" sz="quarter" idx="12"/>
          </p:nvPr>
        </p:nvSpPr>
        <p:spPr>
          <a:xfrm>
            <a:off x="8824524" y="1564038"/>
            <a:ext cx="2325987" cy="1238841"/>
          </a:xfr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14" name="Text Placeholder 6">
            <a:extLst>
              <a:ext uri="{FF2B5EF4-FFF2-40B4-BE49-F238E27FC236}">
                <a16:creationId xmlns:a16="http://schemas.microsoft.com/office/drawing/2014/main" id="{A4FAFE39-87F3-441C-8D74-A633B8FE061D}"/>
              </a:ext>
            </a:extLst>
          </p:cNvPr>
          <p:cNvSpPr>
            <a:spLocks noGrp="1"/>
          </p:cNvSpPr>
          <p:nvPr>
            <p:ph type="body" sz="quarter" idx="13"/>
          </p:nvPr>
        </p:nvSpPr>
        <p:spPr>
          <a:xfrm>
            <a:off x="8824524" y="4804621"/>
            <a:ext cx="2325987" cy="1238841"/>
          </a:xfr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11" name="TextBox 10">
            <a:extLst>
              <a:ext uri="{FF2B5EF4-FFF2-40B4-BE49-F238E27FC236}">
                <a16:creationId xmlns:a16="http://schemas.microsoft.com/office/drawing/2014/main" id="{79DE1D14-9DB2-4CD1-B95D-46C079415886}"/>
              </a:ext>
            </a:extLst>
          </p:cNvPr>
          <p:cNvSpPr txBox="1"/>
          <p:nvPr userDrawn="1"/>
        </p:nvSpPr>
        <p:spPr>
          <a:xfrm>
            <a:off x="8580296" y="3054250"/>
            <a:ext cx="2814445" cy="1498998"/>
          </a:xfrm>
          <a:prstGeom prst="roundRect">
            <a:avLst>
              <a:gd name="adj" fmla="val 6964"/>
            </a:avLst>
          </a:prstGeom>
          <a:solidFill>
            <a:srgbClr val="FAFAFA"/>
          </a:solidFill>
          <a:ln w="12700" cap="flat" cmpd="sng" algn="ctr">
            <a:noFill/>
            <a:prstDash val="solid"/>
            <a:miter lim="800000"/>
          </a:ln>
          <a:effectLst>
            <a:outerShdw blurRad="50800" dist="38100" dir="2700000" algn="tl" rotWithShape="0">
              <a:prstClr val="black">
                <a:alpha val="40000"/>
              </a:prstClr>
            </a:outerShdw>
          </a:effectLst>
        </p:spPr>
        <p:txBody>
          <a:bodyPr wrap="square" lIns="468000" tIns="432000" rIns="144000" bIns="36000" rtlCol="0" anchor="t">
            <a:noAutofit/>
          </a:bodyPr>
          <a:lstStyle/>
          <a:p>
            <a:pPr>
              <a:defRPr/>
            </a:pPr>
            <a:endParaRPr kumimoji="0" lang="en-US" sz="1200" b="0" i="1" u="none" strike="noStrike" kern="0" cap="none" spc="0" normalizeH="0" baseline="0" noProof="0">
              <a:ln>
                <a:noFill/>
              </a:ln>
              <a:solidFill>
                <a:srgbClr val="3F454F"/>
              </a:solidFill>
              <a:effectLst/>
              <a:uLnTx/>
              <a:uFillTx/>
              <a:latin typeface="+mj-lt"/>
              <a:ea typeface="+mn-ea"/>
              <a:cs typeface="Segoe UI" panose="020B0502040204020203" pitchFamily="34" charset="0"/>
            </a:endParaRPr>
          </a:p>
        </p:txBody>
      </p:sp>
      <p:sp>
        <p:nvSpPr>
          <p:cNvPr id="12" name="Text Placeholder 6">
            <a:extLst>
              <a:ext uri="{FF2B5EF4-FFF2-40B4-BE49-F238E27FC236}">
                <a16:creationId xmlns:a16="http://schemas.microsoft.com/office/drawing/2014/main" id="{DFA5BBA9-34EE-4E1A-90B0-891FCD061C74}"/>
              </a:ext>
            </a:extLst>
          </p:cNvPr>
          <p:cNvSpPr>
            <a:spLocks noGrp="1"/>
          </p:cNvSpPr>
          <p:nvPr>
            <p:ph type="body" sz="quarter" idx="14"/>
          </p:nvPr>
        </p:nvSpPr>
        <p:spPr>
          <a:xfrm>
            <a:off x="8824524" y="3184329"/>
            <a:ext cx="2325987" cy="1238841"/>
          </a:xfr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Tree>
    <p:extLst>
      <p:ext uri="{BB962C8B-B14F-4D97-AF65-F5344CB8AC3E}">
        <p14:creationId xmlns:p14="http://schemas.microsoft.com/office/powerpoint/2010/main" val="22371114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amp; picture on left">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F61358D0-F2FC-4F9C-AEC3-35638EED5A21}"/>
              </a:ext>
            </a:extLst>
          </p:cNvPr>
          <p:cNvSpPr/>
          <p:nvPr userDrawn="1"/>
        </p:nvSpPr>
        <p:spPr>
          <a:xfrm>
            <a:off x="-7947" y="0"/>
            <a:ext cx="7315200" cy="6858000"/>
          </a:xfrm>
          <a:custGeom>
            <a:avLst/>
            <a:gdLst>
              <a:gd name="connsiteX0" fmla="*/ 23710 w 7315200"/>
              <a:gd name="connsiteY0" fmla="*/ 0 h 6858000"/>
              <a:gd name="connsiteX1" fmla="*/ 6172177 w 7315200"/>
              <a:gd name="connsiteY1" fmla="*/ 0 h 6858000"/>
              <a:gd name="connsiteX2" fmla="*/ 7315200 w 7315200"/>
              <a:gd name="connsiteY2" fmla="*/ 1143023 h 6858000"/>
              <a:gd name="connsiteX3" fmla="*/ 7315200 w 7315200"/>
              <a:gd name="connsiteY3" fmla="*/ 5714977 h 6858000"/>
              <a:gd name="connsiteX4" fmla="*/ 6172177 w 7315200"/>
              <a:gd name="connsiteY4" fmla="*/ 6858000 h 6858000"/>
              <a:gd name="connsiteX5" fmla="*/ 23710 w 7315200"/>
              <a:gd name="connsiteY5" fmla="*/ 6858000 h 6858000"/>
              <a:gd name="connsiteX6" fmla="*/ 0 w 7315200"/>
              <a:gd name="connsiteY6" fmla="*/ 6856803 h 6858000"/>
              <a:gd name="connsiteX7" fmla="*/ 0 w 7315200"/>
              <a:gd name="connsiteY7" fmla="*/ 11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5200" h="6858000">
                <a:moveTo>
                  <a:pt x="23710" y="0"/>
                </a:moveTo>
                <a:lnTo>
                  <a:pt x="6172177" y="0"/>
                </a:lnTo>
                <a:cubicBezTo>
                  <a:pt x="6803451" y="0"/>
                  <a:pt x="7315200" y="511749"/>
                  <a:pt x="7315200" y="1143023"/>
                </a:cubicBezTo>
                <a:lnTo>
                  <a:pt x="7315200" y="5714977"/>
                </a:lnTo>
                <a:cubicBezTo>
                  <a:pt x="7315200" y="6346251"/>
                  <a:pt x="6803451" y="6858000"/>
                  <a:pt x="6172177" y="6858000"/>
                </a:cubicBezTo>
                <a:lnTo>
                  <a:pt x="23710" y="6858000"/>
                </a:lnTo>
                <a:lnTo>
                  <a:pt x="0" y="6856803"/>
                </a:lnTo>
                <a:lnTo>
                  <a:pt x="0" y="1197"/>
                </a:lnTo>
                <a:close/>
              </a:path>
            </a:pathLst>
          </a:custGeom>
          <a:solidFill>
            <a:schemeClr val="tx2"/>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endParaRPr lang="en-US" noProof="0"/>
          </a:p>
        </p:txBody>
      </p:sp>
      <p:sp>
        <p:nvSpPr>
          <p:cNvPr id="2" name="Title 1">
            <a:extLst>
              <a:ext uri="{FF2B5EF4-FFF2-40B4-BE49-F238E27FC236}">
                <a16:creationId xmlns:a16="http://schemas.microsoft.com/office/drawing/2014/main" id="{FC80D4AB-E178-4B86-8C51-9AC5F0FFCEDE}"/>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4A6A961F-7E81-4064-950F-B81A77C3294E}"/>
              </a:ext>
            </a:extLst>
          </p:cNvPr>
          <p:cNvSpPr>
            <a:spLocks noGrp="1"/>
          </p:cNvSpPr>
          <p:nvPr>
            <p:ph sz="half" idx="1"/>
          </p:nvPr>
        </p:nvSpPr>
        <p:spPr>
          <a:xfrm>
            <a:off x="838200" y="1435994"/>
            <a:ext cx="5181600" cy="4740969"/>
          </a:xfrm>
        </p:spPr>
        <p:txBody>
          <a:bodyPr/>
          <a:lstStyle>
            <a:lvl1pPr marL="228600" indent="-228600">
              <a:buFontTx/>
              <a:buBlip>
                <a:blip r:embed="rId2"/>
              </a:buBlip>
              <a:defRPr>
                <a:solidFill>
                  <a:schemeClr val="bg1"/>
                </a:solidFill>
              </a:defRPr>
            </a:lvl1pPr>
            <a:lvl2pPr marL="685800" indent="-228600">
              <a:buFontTx/>
              <a:buBlip>
                <a:blip r:embed="rId2"/>
              </a:buBlip>
              <a:defRPr>
                <a:solidFill>
                  <a:schemeClr val="bg1"/>
                </a:solidFill>
              </a:defRPr>
            </a:lvl2pPr>
            <a:lvl3pPr marL="1143000" indent="-228600">
              <a:buFontTx/>
              <a:buBlip>
                <a:blip r:embed="rId2"/>
              </a:buBlip>
              <a:defRPr>
                <a:solidFill>
                  <a:schemeClr val="bg1"/>
                </a:solidFill>
              </a:defRPr>
            </a:lvl3pPr>
            <a:lvl4pPr marL="1600200" indent="-228600">
              <a:buFontTx/>
              <a:buBlip>
                <a:blip r:embed="rId2"/>
              </a:buBlip>
              <a:defRPr>
                <a:solidFill>
                  <a:schemeClr val="bg1"/>
                </a:solidFill>
              </a:defRPr>
            </a:lvl4pPr>
            <a:lvl5pPr marL="2057400" indent="-228600">
              <a:buFontTx/>
              <a:buBlip>
                <a:blip r:embed="rId2"/>
              </a:buBlip>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a:extLst>
              <a:ext uri="{FF2B5EF4-FFF2-40B4-BE49-F238E27FC236}">
                <a16:creationId xmlns:a16="http://schemas.microsoft.com/office/drawing/2014/main" id="{9857BC7F-F432-403A-8510-7ABAD3A655F2}"/>
              </a:ext>
            </a:extLst>
          </p:cNvPr>
          <p:cNvSpPr>
            <a:spLocks noGrp="1"/>
          </p:cNvSpPr>
          <p:nvPr>
            <p:ph type="dt" sz="half" idx="10"/>
          </p:nvPr>
        </p:nvSpPr>
        <p:spPr/>
        <p:txBody>
          <a:bodyPr/>
          <a:lstStyle>
            <a:lvl1pPr>
              <a:defRPr>
                <a:solidFill>
                  <a:schemeClr val="bg1"/>
                </a:solidFill>
              </a:defRPr>
            </a:lvl1pPr>
          </a:lstStyle>
          <a:p>
            <a:fld id="{551A911D-AEE3-4591-B219-2F6387B1F846}" type="datetimeFigureOut">
              <a:rPr lang="en-US" noProof="0" smtClean="0"/>
              <a:pPr/>
              <a:t>4/19/2024</a:t>
            </a:fld>
            <a:endParaRPr lang="en-US" noProof="0"/>
          </a:p>
        </p:txBody>
      </p:sp>
      <p:sp>
        <p:nvSpPr>
          <p:cNvPr id="6" name="Footer Placeholder 5">
            <a:extLst>
              <a:ext uri="{FF2B5EF4-FFF2-40B4-BE49-F238E27FC236}">
                <a16:creationId xmlns:a16="http://schemas.microsoft.com/office/drawing/2014/main" id="{C7DF179F-3BF4-4AD8-9F64-4FD6B9A696EE}"/>
              </a:ext>
            </a:extLst>
          </p:cNvPr>
          <p:cNvSpPr>
            <a:spLocks noGrp="1"/>
          </p:cNvSpPr>
          <p:nvPr>
            <p:ph type="ftr" sz="quarter" idx="11"/>
          </p:nvPr>
        </p:nvSpPr>
        <p:spPr/>
        <p:txBody>
          <a:bodyPr/>
          <a:lstStyle>
            <a:lvl1pPr>
              <a:defRPr>
                <a:solidFill>
                  <a:schemeClr val="bg1"/>
                </a:solidFill>
              </a:defRPr>
            </a:lvl1pPr>
          </a:lstStyle>
          <a:p>
            <a:endParaRPr lang="en-US" noProof="0"/>
          </a:p>
        </p:txBody>
      </p:sp>
      <p:sp>
        <p:nvSpPr>
          <p:cNvPr id="7" name="Slide Number Placeholder 6">
            <a:extLst>
              <a:ext uri="{FF2B5EF4-FFF2-40B4-BE49-F238E27FC236}">
                <a16:creationId xmlns:a16="http://schemas.microsoft.com/office/drawing/2014/main" id="{BB9D11DE-C09F-4B55-BA47-9F6377275F13}"/>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8" name="Picture Placeholder 7">
            <a:extLst>
              <a:ext uri="{FF2B5EF4-FFF2-40B4-BE49-F238E27FC236}">
                <a16:creationId xmlns:a16="http://schemas.microsoft.com/office/drawing/2014/main" id="{4F6F2912-EB3E-4E13-8A8D-2D3BEB42CDA7}"/>
              </a:ext>
            </a:extLst>
          </p:cNvPr>
          <p:cNvSpPr>
            <a:spLocks noGrp="1"/>
          </p:cNvSpPr>
          <p:nvPr>
            <p:ph type="pic" sz="quarter" idx="13"/>
          </p:nvPr>
        </p:nvSpPr>
        <p:spPr>
          <a:xfrm>
            <a:off x="7693025" y="1447958"/>
            <a:ext cx="3660775" cy="4729006"/>
          </a:xfrm>
        </p:spPr>
        <p:txBody>
          <a:bodyPr/>
          <a:lstStyle>
            <a:lvl1pPr marL="228600" indent="-228600">
              <a:buFontTx/>
              <a:buBlip>
                <a:blip r:embed="rId3"/>
              </a:buBlip>
              <a:defRPr/>
            </a:lvl1pPr>
          </a:lstStyle>
          <a:p>
            <a:endParaRPr lang="en-US" noProof="0"/>
          </a:p>
        </p:txBody>
      </p:sp>
    </p:spTree>
    <p:extLst>
      <p:ext uri="{BB962C8B-B14F-4D97-AF65-F5344CB8AC3E}">
        <p14:creationId xmlns:p14="http://schemas.microsoft.com/office/powerpoint/2010/main" val="23112624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ree highlights">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5FF84313-37CA-4A1B-8A4E-0E5F1668E09B}"/>
              </a:ext>
            </a:extLst>
          </p:cNvPr>
          <p:cNvSpPr/>
          <p:nvPr userDrawn="1"/>
        </p:nvSpPr>
        <p:spPr>
          <a:xfrm rot="2699449">
            <a:off x="2884694" y="3806251"/>
            <a:ext cx="7520771" cy="2632135"/>
          </a:xfrm>
          <a:custGeom>
            <a:avLst/>
            <a:gdLst>
              <a:gd name="connsiteX0" fmla="*/ 128492 w 7520771"/>
              <a:gd name="connsiteY0" fmla="*/ 128491 h 2632135"/>
              <a:gd name="connsiteX1" fmla="*/ 438698 w 7520771"/>
              <a:gd name="connsiteY1" fmla="*/ 0 h 2632135"/>
              <a:gd name="connsiteX2" fmla="*/ 7425252 w 7520771"/>
              <a:gd name="connsiteY2" fmla="*/ 0 h 2632135"/>
              <a:gd name="connsiteX3" fmla="*/ 7513665 w 7520771"/>
              <a:gd name="connsiteY3" fmla="*/ 8913 h 2632135"/>
              <a:gd name="connsiteX4" fmla="*/ 7520771 w 7520771"/>
              <a:gd name="connsiteY4" fmla="*/ 11119 h 2632135"/>
              <a:gd name="connsiteX5" fmla="*/ 4898915 w 7520771"/>
              <a:gd name="connsiteY5" fmla="*/ 2632135 h 2632135"/>
              <a:gd name="connsiteX6" fmla="*/ 438698 w 7520771"/>
              <a:gd name="connsiteY6" fmla="*/ 2632135 h 2632135"/>
              <a:gd name="connsiteX7" fmla="*/ 0 w 7520771"/>
              <a:gd name="connsiteY7" fmla="*/ 2193437 h 2632135"/>
              <a:gd name="connsiteX8" fmla="*/ 0 w 7520771"/>
              <a:gd name="connsiteY8" fmla="*/ 438698 h 2632135"/>
              <a:gd name="connsiteX9" fmla="*/ 128492 w 7520771"/>
              <a:gd name="connsiteY9" fmla="*/ 128491 h 2632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20771" h="2632135">
                <a:moveTo>
                  <a:pt x="128492" y="128491"/>
                </a:moveTo>
                <a:cubicBezTo>
                  <a:pt x="207881" y="49103"/>
                  <a:pt x="317555" y="0"/>
                  <a:pt x="438698" y="0"/>
                </a:cubicBezTo>
                <a:lnTo>
                  <a:pt x="7425252" y="0"/>
                </a:lnTo>
                <a:cubicBezTo>
                  <a:pt x="7455538" y="0"/>
                  <a:pt x="7485107" y="3069"/>
                  <a:pt x="7513665" y="8913"/>
                </a:cubicBezTo>
                <a:lnTo>
                  <a:pt x="7520771" y="11119"/>
                </a:lnTo>
                <a:lnTo>
                  <a:pt x="4898915" y="2632135"/>
                </a:lnTo>
                <a:lnTo>
                  <a:pt x="438698" y="2632135"/>
                </a:lnTo>
                <a:cubicBezTo>
                  <a:pt x="196412" y="2632135"/>
                  <a:pt x="0" y="2435723"/>
                  <a:pt x="0" y="2193437"/>
                </a:cubicBezTo>
                <a:lnTo>
                  <a:pt x="0" y="438698"/>
                </a:lnTo>
                <a:cubicBezTo>
                  <a:pt x="0" y="317555"/>
                  <a:pt x="49103" y="207880"/>
                  <a:pt x="128492" y="128491"/>
                </a:cubicBezTo>
                <a:close/>
              </a:path>
            </a:pathLst>
          </a:custGeom>
          <a:solidFill>
            <a:schemeClr val="accent1"/>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endParaRPr lang="en-US" noProof="0"/>
          </a:p>
        </p:txBody>
      </p:sp>
      <p:sp>
        <p:nvSpPr>
          <p:cNvPr id="26" name="Freeform: Shape 25">
            <a:extLst>
              <a:ext uri="{FF2B5EF4-FFF2-40B4-BE49-F238E27FC236}">
                <a16:creationId xmlns:a16="http://schemas.microsoft.com/office/drawing/2014/main" id="{06425421-6192-4081-8A62-439237ED2B3A}"/>
              </a:ext>
            </a:extLst>
          </p:cNvPr>
          <p:cNvSpPr/>
          <p:nvPr userDrawn="1"/>
        </p:nvSpPr>
        <p:spPr>
          <a:xfrm rot="2699449">
            <a:off x="-1744391" y="3816205"/>
            <a:ext cx="7514857" cy="2632135"/>
          </a:xfrm>
          <a:custGeom>
            <a:avLst/>
            <a:gdLst>
              <a:gd name="connsiteX0" fmla="*/ 125070 w 7514857"/>
              <a:gd name="connsiteY0" fmla="*/ 128492 h 2632135"/>
              <a:gd name="connsiteX1" fmla="*/ 435276 w 7514857"/>
              <a:gd name="connsiteY1" fmla="*/ 0 h 2632135"/>
              <a:gd name="connsiteX2" fmla="*/ 7514857 w 7514857"/>
              <a:gd name="connsiteY2" fmla="*/ 0 h 2632135"/>
              <a:gd name="connsiteX3" fmla="*/ 4881878 w 7514857"/>
              <a:gd name="connsiteY3" fmla="*/ 2632135 h 2632135"/>
              <a:gd name="connsiteX4" fmla="*/ 2226665 w 7514857"/>
              <a:gd name="connsiteY4" fmla="*/ 2632135 h 2632135"/>
              <a:gd name="connsiteX5" fmla="*/ 0 w 7514857"/>
              <a:gd name="connsiteY5" fmla="*/ 404755 h 2632135"/>
              <a:gd name="connsiteX6" fmla="*/ 5491 w 7514857"/>
              <a:gd name="connsiteY6" fmla="*/ 350285 h 2632135"/>
              <a:gd name="connsiteX7" fmla="*/ 125070 w 7514857"/>
              <a:gd name="connsiteY7" fmla="*/ 128492 h 2632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14857" h="2632135">
                <a:moveTo>
                  <a:pt x="125070" y="128492"/>
                </a:moveTo>
                <a:cubicBezTo>
                  <a:pt x="204459" y="49103"/>
                  <a:pt x="314133" y="0"/>
                  <a:pt x="435276" y="0"/>
                </a:cubicBezTo>
                <a:lnTo>
                  <a:pt x="7514857" y="0"/>
                </a:lnTo>
                <a:lnTo>
                  <a:pt x="4881878" y="2632135"/>
                </a:lnTo>
                <a:lnTo>
                  <a:pt x="2226665" y="2632135"/>
                </a:lnTo>
                <a:lnTo>
                  <a:pt x="0" y="404755"/>
                </a:lnTo>
                <a:lnTo>
                  <a:pt x="5491" y="350285"/>
                </a:lnTo>
                <a:cubicBezTo>
                  <a:pt x="23023" y="264610"/>
                  <a:pt x="65528" y="188033"/>
                  <a:pt x="125070" y="128492"/>
                </a:cubicBezTo>
                <a:close/>
              </a:path>
            </a:pathLst>
          </a:custGeom>
          <a:solidFill>
            <a:schemeClr val="tx2"/>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endParaRPr lang="en-US" noProof="0"/>
          </a:p>
        </p:txBody>
      </p:sp>
      <p:sp>
        <p:nvSpPr>
          <p:cNvPr id="25" name="Freeform: Shape 24">
            <a:extLst>
              <a:ext uri="{FF2B5EF4-FFF2-40B4-BE49-F238E27FC236}">
                <a16:creationId xmlns:a16="http://schemas.microsoft.com/office/drawing/2014/main" id="{B80DFADE-4919-439B-8545-4F943866DE85}"/>
              </a:ext>
            </a:extLst>
          </p:cNvPr>
          <p:cNvSpPr/>
          <p:nvPr userDrawn="1"/>
        </p:nvSpPr>
        <p:spPr>
          <a:xfrm rot="2699449">
            <a:off x="7668206" y="3171813"/>
            <a:ext cx="5726024" cy="2632135"/>
          </a:xfrm>
          <a:custGeom>
            <a:avLst/>
            <a:gdLst>
              <a:gd name="connsiteX0" fmla="*/ 128492 w 5726024"/>
              <a:gd name="connsiteY0" fmla="*/ 128491 h 2632135"/>
              <a:gd name="connsiteX1" fmla="*/ 438698 w 5726024"/>
              <a:gd name="connsiteY1" fmla="*/ 0 h 2632135"/>
              <a:gd name="connsiteX2" fmla="*/ 3921311 w 5726024"/>
              <a:gd name="connsiteY2" fmla="*/ 0 h 2632135"/>
              <a:gd name="connsiteX3" fmla="*/ 5726024 w 5726024"/>
              <a:gd name="connsiteY3" fmla="*/ 1805292 h 2632135"/>
              <a:gd name="connsiteX4" fmla="*/ 4898916 w 5726024"/>
              <a:gd name="connsiteY4" fmla="*/ 2632135 h 2632135"/>
              <a:gd name="connsiteX5" fmla="*/ 438698 w 5726024"/>
              <a:gd name="connsiteY5" fmla="*/ 2632135 h 2632135"/>
              <a:gd name="connsiteX6" fmla="*/ 0 w 5726024"/>
              <a:gd name="connsiteY6" fmla="*/ 2193437 h 2632135"/>
              <a:gd name="connsiteX7" fmla="*/ 0 w 5726024"/>
              <a:gd name="connsiteY7" fmla="*/ 438698 h 2632135"/>
              <a:gd name="connsiteX8" fmla="*/ 128492 w 5726024"/>
              <a:gd name="connsiteY8" fmla="*/ 128491 h 2632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6024" h="2632135">
                <a:moveTo>
                  <a:pt x="128492" y="128491"/>
                </a:moveTo>
                <a:cubicBezTo>
                  <a:pt x="207881" y="49103"/>
                  <a:pt x="317556" y="0"/>
                  <a:pt x="438698" y="0"/>
                </a:cubicBezTo>
                <a:lnTo>
                  <a:pt x="3921311" y="0"/>
                </a:lnTo>
                <a:lnTo>
                  <a:pt x="5726024" y="1805292"/>
                </a:lnTo>
                <a:lnTo>
                  <a:pt x="4898916" y="2632135"/>
                </a:lnTo>
                <a:lnTo>
                  <a:pt x="438698" y="2632135"/>
                </a:lnTo>
                <a:cubicBezTo>
                  <a:pt x="196412" y="2632135"/>
                  <a:pt x="0" y="2435723"/>
                  <a:pt x="0" y="2193437"/>
                </a:cubicBezTo>
                <a:lnTo>
                  <a:pt x="0" y="438698"/>
                </a:lnTo>
                <a:cubicBezTo>
                  <a:pt x="0" y="317555"/>
                  <a:pt x="49103" y="207880"/>
                  <a:pt x="128492" y="128491"/>
                </a:cubicBezTo>
                <a:close/>
              </a:path>
            </a:pathLst>
          </a:custGeom>
          <a:solidFill>
            <a:schemeClr val="accent2"/>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endParaRPr lang="en-US" noProof="0"/>
          </a:p>
        </p:txBody>
      </p:sp>
      <p:sp>
        <p:nvSpPr>
          <p:cNvPr id="11" name="TextBox 10">
            <a:extLst>
              <a:ext uri="{FF2B5EF4-FFF2-40B4-BE49-F238E27FC236}">
                <a16:creationId xmlns:a16="http://schemas.microsoft.com/office/drawing/2014/main" id="{C7ABEE17-B844-47E3-BE7A-0A71B56C540C}"/>
              </a:ext>
            </a:extLst>
          </p:cNvPr>
          <p:cNvSpPr txBox="1"/>
          <p:nvPr userDrawn="1"/>
        </p:nvSpPr>
        <p:spPr>
          <a:xfrm>
            <a:off x="840509" y="2127451"/>
            <a:ext cx="3095890" cy="3096000"/>
          </a:xfrm>
          <a:prstGeom prst="roundRect">
            <a:avLst>
              <a:gd name="adj" fmla="val 6964"/>
            </a:avLst>
          </a:prstGeom>
          <a:solidFill>
            <a:srgbClr val="FAFAFA"/>
          </a:solidFill>
          <a:ln w="12700" cap="flat" cmpd="sng" algn="ctr">
            <a:noFill/>
            <a:prstDash val="solid"/>
            <a:miter lim="800000"/>
          </a:ln>
          <a:effectLst>
            <a:outerShdw blurRad="50800" dist="38100" dir="2700000" algn="tl" rotWithShape="0">
              <a:prstClr val="black">
                <a:alpha val="40000"/>
              </a:prstClr>
            </a:outerShdw>
          </a:effectLst>
        </p:spPr>
        <p:txBody>
          <a:bodyPr wrap="square" lIns="468000" tIns="432000" rIns="144000" bIns="36000" rtlCol="0" anchor="t">
            <a:noAutofit/>
          </a:bodyPr>
          <a:lstStyle/>
          <a:p>
            <a:pPr>
              <a:defRPr/>
            </a:pPr>
            <a:endParaRPr kumimoji="0" lang="en-US" sz="1600" b="0" i="0" u="none" strike="noStrike" kern="0" cap="none" spc="0" normalizeH="0" baseline="0" noProof="0">
              <a:ln>
                <a:noFill/>
              </a:ln>
              <a:solidFill>
                <a:srgbClr val="3F454F"/>
              </a:solidFill>
              <a:effectLst/>
              <a:uLnTx/>
              <a:uFillTx/>
              <a:latin typeface="+mj-lt"/>
              <a:ea typeface="+mn-ea"/>
              <a:cs typeface="Segoe UI" panose="020B0502040204020203" pitchFamily="34" charset="0"/>
            </a:endParaRPr>
          </a:p>
        </p:txBody>
      </p:sp>
      <p:sp>
        <p:nvSpPr>
          <p:cNvPr id="12" name="TextBox 11">
            <a:extLst>
              <a:ext uri="{FF2B5EF4-FFF2-40B4-BE49-F238E27FC236}">
                <a16:creationId xmlns:a16="http://schemas.microsoft.com/office/drawing/2014/main" id="{F2E4BF44-0125-48AB-9A8D-DDFFDAD1C844}"/>
              </a:ext>
            </a:extLst>
          </p:cNvPr>
          <p:cNvSpPr txBox="1"/>
          <p:nvPr userDrawn="1"/>
        </p:nvSpPr>
        <p:spPr>
          <a:xfrm>
            <a:off x="4548055" y="2127451"/>
            <a:ext cx="3095890" cy="3096000"/>
          </a:xfrm>
          <a:prstGeom prst="roundRect">
            <a:avLst>
              <a:gd name="adj" fmla="val 6964"/>
            </a:avLst>
          </a:prstGeom>
          <a:solidFill>
            <a:srgbClr val="FAFAFA"/>
          </a:solidFill>
          <a:ln w="12700" cap="flat" cmpd="sng" algn="ctr">
            <a:noFill/>
            <a:prstDash val="solid"/>
            <a:miter lim="800000"/>
          </a:ln>
          <a:effectLst>
            <a:outerShdw blurRad="50800" dist="38100" dir="2700000" algn="tl" rotWithShape="0">
              <a:prstClr val="black">
                <a:alpha val="40000"/>
              </a:prstClr>
            </a:outerShdw>
          </a:effectLst>
        </p:spPr>
        <p:txBody>
          <a:bodyPr wrap="square" lIns="468000" tIns="432000" rIns="144000" bIns="36000" rtlCol="0" anchor="t">
            <a:noAutofit/>
          </a:bodyPr>
          <a:lstStyle/>
          <a:p>
            <a:pPr>
              <a:defRPr/>
            </a:pPr>
            <a:endParaRPr kumimoji="0" lang="en-US" sz="1400" b="0" i="0" u="none" strike="noStrike" kern="0" cap="none" spc="0" normalizeH="0" baseline="0" noProof="0">
              <a:ln>
                <a:noFill/>
              </a:ln>
              <a:solidFill>
                <a:srgbClr val="3F454F"/>
              </a:solidFill>
              <a:effectLst/>
              <a:uLnTx/>
              <a:uFillTx/>
              <a:latin typeface="+mj-lt"/>
              <a:ea typeface="+mn-ea"/>
              <a:cs typeface="Segoe UI" panose="020B0502040204020203" pitchFamily="34" charset="0"/>
            </a:endParaRPr>
          </a:p>
        </p:txBody>
      </p:sp>
      <p:sp>
        <p:nvSpPr>
          <p:cNvPr id="13" name="TextBox 12">
            <a:extLst>
              <a:ext uri="{FF2B5EF4-FFF2-40B4-BE49-F238E27FC236}">
                <a16:creationId xmlns:a16="http://schemas.microsoft.com/office/drawing/2014/main" id="{87FB2AF1-50BB-4F2C-A9B8-9E8719E703C9}"/>
              </a:ext>
            </a:extLst>
          </p:cNvPr>
          <p:cNvSpPr txBox="1"/>
          <p:nvPr userDrawn="1"/>
        </p:nvSpPr>
        <p:spPr>
          <a:xfrm>
            <a:off x="8255601" y="2127451"/>
            <a:ext cx="3095890" cy="3096000"/>
          </a:xfrm>
          <a:prstGeom prst="roundRect">
            <a:avLst>
              <a:gd name="adj" fmla="val 6964"/>
            </a:avLst>
          </a:prstGeom>
          <a:solidFill>
            <a:srgbClr val="FAFAFA"/>
          </a:solidFill>
          <a:ln w="12700" cap="flat" cmpd="sng" algn="ctr">
            <a:noFill/>
            <a:prstDash val="solid"/>
            <a:miter lim="800000"/>
          </a:ln>
          <a:effectLst>
            <a:outerShdw blurRad="50800" dist="38100" dir="2700000" algn="tl" rotWithShape="0">
              <a:prstClr val="black">
                <a:alpha val="40000"/>
              </a:prstClr>
            </a:outerShdw>
          </a:effectLst>
        </p:spPr>
        <p:txBody>
          <a:bodyPr wrap="square" lIns="468000" tIns="432000" rIns="144000" bIns="36000" rtlCol="0" anchor="t">
            <a:noAutofit/>
          </a:bodyPr>
          <a:lstStyle/>
          <a:p>
            <a:pPr>
              <a:defRPr/>
            </a:pPr>
            <a:endParaRPr kumimoji="0" lang="en-US" sz="1400" b="0" i="0" u="none" strike="noStrike" kern="0" cap="none" spc="0" normalizeH="0" baseline="0" noProof="0">
              <a:ln>
                <a:noFill/>
              </a:ln>
              <a:solidFill>
                <a:srgbClr val="3F454F"/>
              </a:solidFill>
              <a:effectLst/>
              <a:uLnTx/>
              <a:uFillTx/>
              <a:ea typeface="+mn-ea"/>
              <a:cs typeface="Segoe UI" panose="020B0502040204020203" pitchFamily="34" charset="0"/>
            </a:endParaRPr>
          </a:p>
        </p:txBody>
      </p:sp>
      <p:sp>
        <p:nvSpPr>
          <p:cNvPr id="14" name="Title 13">
            <a:extLst>
              <a:ext uri="{FF2B5EF4-FFF2-40B4-BE49-F238E27FC236}">
                <a16:creationId xmlns:a16="http://schemas.microsoft.com/office/drawing/2014/main" id="{DDE64594-51AC-4D8A-97F4-9F0DD4D3781F}"/>
              </a:ext>
            </a:extLst>
          </p:cNvPr>
          <p:cNvSpPr>
            <a:spLocks noGrp="1"/>
          </p:cNvSpPr>
          <p:nvPr>
            <p:ph type="title"/>
          </p:nvPr>
        </p:nvSpPr>
        <p:spPr/>
        <p:txBody>
          <a:bodyPr anchor="b"/>
          <a:lstStyle>
            <a:lvl1pPr algn="ctr">
              <a:defRPr/>
            </a:lvl1pPr>
          </a:lstStyle>
          <a:p>
            <a:r>
              <a:rPr lang="en-US" noProof="0"/>
              <a:t>Click to edit Master title style</a:t>
            </a:r>
          </a:p>
        </p:txBody>
      </p:sp>
      <p:sp>
        <p:nvSpPr>
          <p:cNvPr id="16" name="Text Placeholder 15">
            <a:extLst>
              <a:ext uri="{FF2B5EF4-FFF2-40B4-BE49-F238E27FC236}">
                <a16:creationId xmlns:a16="http://schemas.microsoft.com/office/drawing/2014/main" id="{53BB1FDC-6B83-4D1C-A470-A60FBBF523FD}"/>
              </a:ext>
            </a:extLst>
          </p:cNvPr>
          <p:cNvSpPr>
            <a:spLocks noGrp="1"/>
          </p:cNvSpPr>
          <p:nvPr>
            <p:ph type="body" sz="quarter" idx="10"/>
          </p:nvPr>
        </p:nvSpPr>
        <p:spPr>
          <a:xfrm>
            <a:off x="1113722" y="2455898"/>
            <a:ext cx="2560495" cy="527050"/>
          </a:xfrm>
        </p:spPr>
        <p:txBody>
          <a:bodyPr/>
          <a:lstStyle>
            <a:lvl1pPr marL="0" indent="0">
              <a:buNone/>
              <a:defRPr>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noProof="0"/>
              <a:t>Click to edit Master text styles</a:t>
            </a:r>
          </a:p>
        </p:txBody>
      </p:sp>
      <p:sp>
        <p:nvSpPr>
          <p:cNvPr id="17" name="Text Placeholder 15">
            <a:extLst>
              <a:ext uri="{FF2B5EF4-FFF2-40B4-BE49-F238E27FC236}">
                <a16:creationId xmlns:a16="http://schemas.microsoft.com/office/drawing/2014/main" id="{8CD887D5-5F2B-4E41-88F1-52FD7F55798A}"/>
              </a:ext>
            </a:extLst>
          </p:cNvPr>
          <p:cNvSpPr>
            <a:spLocks noGrp="1"/>
          </p:cNvSpPr>
          <p:nvPr>
            <p:ph type="body" sz="quarter" idx="11"/>
          </p:nvPr>
        </p:nvSpPr>
        <p:spPr>
          <a:xfrm>
            <a:off x="4821268" y="2455898"/>
            <a:ext cx="2560495" cy="527050"/>
          </a:xfrm>
        </p:spPr>
        <p:txBody>
          <a:bodyPr/>
          <a:lstStyle>
            <a:lvl1pPr marL="0" indent="0">
              <a:buNone/>
              <a:defRPr>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noProof="0"/>
              <a:t>Click to edit Master text styles</a:t>
            </a:r>
          </a:p>
        </p:txBody>
      </p:sp>
      <p:sp>
        <p:nvSpPr>
          <p:cNvPr id="18" name="Text Placeholder 15">
            <a:extLst>
              <a:ext uri="{FF2B5EF4-FFF2-40B4-BE49-F238E27FC236}">
                <a16:creationId xmlns:a16="http://schemas.microsoft.com/office/drawing/2014/main" id="{FD1AC42B-13A9-453B-98B0-E67932F2834C}"/>
              </a:ext>
            </a:extLst>
          </p:cNvPr>
          <p:cNvSpPr>
            <a:spLocks noGrp="1"/>
          </p:cNvSpPr>
          <p:nvPr>
            <p:ph type="body" sz="quarter" idx="12"/>
          </p:nvPr>
        </p:nvSpPr>
        <p:spPr>
          <a:xfrm>
            <a:off x="8527694" y="2455898"/>
            <a:ext cx="2560495" cy="527050"/>
          </a:xfrm>
        </p:spPr>
        <p:txBody>
          <a:bodyPr/>
          <a:lstStyle>
            <a:lvl1pPr marL="0" indent="0">
              <a:buNone/>
              <a:defRPr>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noProof="0"/>
              <a:t>Click to edit Master text styles</a:t>
            </a:r>
          </a:p>
        </p:txBody>
      </p:sp>
      <p:sp>
        <p:nvSpPr>
          <p:cNvPr id="20" name="Text Placeholder 19">
            <a:extLst>
              <a:ext uri="{FF2B5EF4-FFF2-40B4-BE49-F238E27FC236}">
                <a16:creationId xmlns:a16="http://schemas.microsoft.com/office/drawing/2014/main" id="{D86A1B31-1736-4C6F-B160-2AF3730A8E80}"/>
              </a:ext>
            </a:extLst>
          </p:cNvPr>
          <p:cNvSpPr>
            <a:spLocks noGrp="1"/>
          </p:cNvSpPr>
          <p:nvPr>
            <p:ph type="body" sz="quarter" idx="13"/>
          </p:nvPr>
        </p:nvSpPr>
        <p:spPr>
          <a:xfrm>
            <a:off x="1114425" y="3157538"/>
            <a:ext cx="2559050" cy="1776412"/>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21" name="Text Placeholder 19">
            <a:extLst>
              <a:ext uri="{FF2B5EF4-FFF2-40B4-BE49-F238E27FC236}">
                <a16:creationId xmlns:a16="http://schemas.microsoft.com/office/drawing/2014/main" id="{A5269E7C-E70F-441A-96B1-8603788B5329}"/>
              </a:ext>
            </a:extLst>
          </p:cNvPr>
          <p:cNvSpPr>
            <a:spLocks noGrp="1"/>
          </p:cNvSpPr>
          <p:nvPr>
            <p:ph type="body" sz="quarter" idx="14"/>
          </p:nvPr>
        </p:nvSpPr>
        <p:spPr>
          <a:xfrm>
            <a:off x="4822713" y="3162207"/>
            <a:ext cx="2559050" cy="1776412"/>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22" name="Text Placeholder 19">
            <a:extLst>
              <a:ext uri="{FF2B5EF4-FFF2-40B4-BE49-F238E27FC236}">
                <a16:creationId xmlns:a16="http://schemas.microsoft.com/office/drawing/2014/main" id="{BC1DE800-D516-4BC2-9CF3-E9669A9321F3}"/>
              </a:ext>
            </a:extLst>
          </p:cNvPr>
          <p:cNvSpPr>
            <a:spLocks noGrp="1"/>
          </p:cNvSpPr>
          <p:nvPr>
            <p:ph type="body" sz="quarter" idx="15"/>
          </p:nvPr>
        </p:nvSpPr>
        <p:spPr>
          <a:xfrm>
            <a:off x="8529139" y="3157538"/>
            <a:ext cx="2559050" cy="1776412"/>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Tree>
    <p:extLst>
      <p:ext uri="{BB962C8B-B14F-4D97-AF65-F5344CB8AC3E}">
        <p14:creationId xmlns:p14="http://schemas.microsoft.com/office/powerpoint/2010/main" val="2398804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arge Screenshot (Dark blu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6D8564E2-36E4-4BBD-B93D-87FDFA662086}"/>
              </a:ext>
            </a:extLst>
          </p:cNvPr>
          <p:cNvSpPr/>
          <p:nvPr userDrawn="1"/>
        </p:nvSpPr>
        <p:spPr>
          <a:xfrm rot="19075909">
            <a:off x="6836903" y="27287"/>
            <a:ext cx="6858000" cy="7318617"/>
          </a:xfrm>
          <a:custGeom>
            <a:avLst/>
            <a:gdLst>
              <a:gd name="connsiteX0" fmla="*/ 4876901 w 6858000"/>
              <a:gd name="connsiteY0" fmla="*/ 0 h 7318617"/>
              <a:gd name="connsiteX1" fmla="*/ 6858000 w 6858000"/>
              <a:gd name="connsiteY1" fmla="*/ 1788063 h 7318617"/>
              <a:gd name="connsiteX2" fmla="*/ 6858000 w 6858000"/>
              <a:gd name="connsiteY2" fmla="*/ 2734829 h 7318617"/>
              <a:gd name="connsiteX3" fmla="*/ 2720852 w 6858000"/>
              <a:gd name="connsiteY3" fmla="*/ 7318617 h 7318617"/>
              <a:gd name="connsiteX4" fmla="*/ 0 w 6858000"/>
              <a:gd name="connsiteY4" fmla="*/ 4862881 h 7318617"/>
              <a:gd name="connsiteX5" fmla="*/ 0 w 6858000"/>
              <a:gd name="connsiteY5" fmla="*/ 1143023 h 7318617"/>
              <a:gd name="connsiteX6" fmla="*/ 1143023 w 6858000"/>
              <a:gd name="connsiteY6" fmla="*/ 0 h 731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7318617">
                <a:moveTo>
                  <a:pt x="4876901" y="0"/>
                </a:moveTo>
                <a:lnTo>
                  <a:pt x="6858000" y="1788063"/>
                </a:lnTo>
                <a:lnTo>
                  <a:pt x="6858000" y="2734829"/>
                </a:lnTo>
                <a:lnTo>
                  <a:pt x="2720852" y="7318617"/>
                </a:lnTo>
                <a:lnTo>
                  <a:pt x="0" y="4862881"/>
                </a:lnTo>
                <a:lnTo>
                  <a:pt x="0" y="1143023"/>
                </a:lnTo>
                <a:cubicBezTo>
                  <a:pt x="0" y="511749"/>
                  <a:pt x="511749" y="0"/>
                  <a:pt x="1143023" y="0"/>
                </a:cubicBezTo>
                <a:close/>
              </a:path>
            </a:pathLst>
          </a:custGeom>
          <a:solidFill>
            <a:schemeClr val="tx2"/>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r>
              <a:rPr lang="en-US" noProof="0"/>
              <a:t>bu</a:t>
            </a:r>
          </a:p>
        </p:txBody>
      </p:sp>
      <p:sp>
        <p:nvSpPr>
          <p:cNvPr id="6" name="Rectangle: Rounded Corners 5">
            <a:extLst>
              <a:ext uri="{FF2B5EF4-FFF2-40B4-BE49-F238E27FC236}">
                <a16:creationId xmlns:a16="http://schemas.microsoft.com/office/drawing/2014/main" id="{35E30060-636C-4567-B753-223373E9E459}"/>
              </a:ext>
            </a:extLst>
          </p:cNvPr>
          <p:cNvSpPr/>
          <p:nvPr userDrawn="1"/>
        </p:nvSpPr>
        <p:spPr>
          <a:xfrm>
            <a:off x="838200" y="1431386"/>
            <a:ext cx="10591828" cy="4874178"/>
          </a:xfrm>
          <a:prstGeom prst="roundRect">
            <a:avLst/>
          </a:prstGeom>
          <a:solidFill>
            <a:schemeClr val="bg1"/>
          </a:solidFill>
          <a:ln>
            <a:no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2" name="Date Placeholder 1">
            <a:extLst>
              <a:ext uri="{FF2B5EF4-FFF2-40B4-BE49-F238E27FC236}">
                <a16:creationId xmlns:a16="http://schemas.microsoft.com/office/drawing/2014/main" id="{27128C38-80D9-47E1-9752-6E8210F72C36}"/>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3" name="Footer Placeholder 2">
            <a:extLst>
              <a:ext uri="{FF2B5EF4-FFF2-40B4-BE49-F238E27FC236}">
                <a16:creationId xmlns:a16="http://schemas.microsoft.com/office/drawing/2014/main" id="{073A9A7B-053A-474E-9585-9B9017FD44A9}"/>
              </a:ext>
            </a:extLst>
          </p:cNvPr>
          <p:cNvSpPr>
            <a:spLocks noGrp="1"/>
          </p:cNvSpPr>
          <p:nvPr>
            <p:ph type="ftr" sz="quarter" idx="11"/>
          </p:nvPr>
        </p:nvSpPr>
        <p:spPr/>
        <p:txBody>
          <a:bodyPr/>
          <a:lstStyle/>
          <a:p>
            <a:endParaRPr lang="en-US" noProof="0"/>
          </a:p>
        </p:txBody>
      </p:sp>
      <p:sp>
        <p:nvSpPr>
          <p:cNvPr id="4" name="Slide Number Placeholder 3">
            <a:extLst>
              <a:ext uri="{FF2B5EF4-FFF2-40B4-BE49-F238E27FC236}">
                <a16:creationId xmlns:a16="http://schemas.microsoft.com/office/drawing/2014/main" id="{E7FB8BD0-BFD8-4ED6-9A2A-5EC3F0D9527F}"/>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7" name="Title 6">
            <a:extLst>
              <a:ext uri="{FF2B5EF4-FFF2-40B4-BE49-F238E27FC236}">
                <a16:creationId xmlns:a16="http://schemas.microsoft.com/office/drawing/2014/main" id="{F4215D10-DA6C-4545-ADE5-75946597C552}"/>
              </a:ext>
            </a:extLst>
          </p:cNvPr>
          <p:cNvSpPr>
            <a:spLocks noGrp="1"/>
          </p:cNvSpPr>
          <p:nvPr>
            <p:ph type="title"/>
          </p:nvPr>
        </p:nvSpPr>
        <p:spPr/>
        <p:txBody>
          <a:bodyPr/>
          <a:lstStyle/>
          <a:p>
            <a:r>
              <a:rPr lang="en-US" noProof="0"/>
              <a:t>Click to edit Master title style</a:t>
            </a:r>
          </a:p>
        </p:txBody>
      </p:sp>
      <p:sp>
        <p:nvSpPr>
          <p:cNvPr id="9" name="Picture Placeholder 8">
            <a:extLst>
              <a:ext uri="{FF2B5EF4-FFF2-40B4-BE49-F238E27FC236}">
                <a16:creationId xmlns:a16="http://schemas.microsoft.com/office/drawing/2014/main" id="{41FB6885-2FFB-431E-AD7B-9D3DE1B1F464}"/>
              </a:ext>
            </a:extLst>
          </p:cNvPr>
          <p:cNvSpPr>
            <a:spLocks noGrp="1"/>
          </p:cNvSpPr>
          <p:nvPr>
            <p:ph type="pic" sz="quarter" idx="13"/>
          </p:nvPr>
        </p:nvSpPr>
        <p:spPr>
          <a:xfrm>
            <a:off x="1223962" y="1789643"/>
            <a:ext cx="9744075" cy="4157663"/>
          </a:xfrm>
        </p:spPr>
        <p:txBody>
          <a:bodyPr/>
          <a:lstStyle>
            <a:lvl1pPr marL="228600" indent="-228600">
              <a:buFontTx/>
              <a:buBlip>
                <a:blip r:embed="rId2"/>
              </a:buBlip>
              <a:defRPr/>
            </a:lvl1pPr>
          </a:lstStyle>
          <a:p>
            <a:endParaRPr lang="en-US" noProof="0"/>
          </a:p>
        </p:txBody>
      </p:sp>
    </p:spTree>
    <p:extLst>
      <p:ext uri="{BB962C8B-B14F-4D97-AF65-F5344CB8AC3E}">
        <p14:creationId xmlns:p14="http://schemas.microsoft.com/office/powerpoint/2010/main" val="3618919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arge Screenshot (Orange)">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8CA763F8-AE1A-41BB-A178-C881B4EDBB3F}"/>
              </a:ext>
            </a:extLst>
          </p:cNvPr>
          <p:cNvSpPr/>
          <p:nvPr userDrawn="1"/>
        </p:nvSpPr>
        <p:spPr>
          <a:xfrm rot="19075909">
            <a:off x="6832042" y="29155"/>
            <a:ext cx="6858000" cy="7304108"/>
          </a:xfrm>
          <a:custGeom>
            <a:avLst/>
            <a:gdLst>
              <a:gd name="connsiteX0" fmla="*/ 4866649 w 6858000"/>
              <a:gd name="connsiteY0" fmla="*/ 0 h 7304108"/>
              <a:gd name="connsiteX1" fmla="*/ 6858000 w 6858000"/>
              <a:gd name="connsiteY1" fmla="*/ 1797316 h 7304108"/>
              <a:gd name="connsiteX2" fmla="*/ 6858000 w 6858000"/>
              <a:gd name="connsiteY2" fmla="*/ 2734829 h 7304108"/>
              <a:gd name="connsiteX3" fmla="*/ 2733946 w 6858000"/>
              <a:gd name="connsiteY3" fmla="*/ 7304108 h 7304108"/>
              <a:gd name="connsiteX4" fmla="*/ 0 w 6858000"/>
              <a:gd name="connsiteY4" fmla="*/ 4836554 h 7304108"/>
              <a:gd name="connsiteX5" fmla="*/ 0 w 6858000"/>
              <a:gd name="connsiteY5" fmla="*/ 1143023 h 7304108"/>
              <a:gd name="connsiteX6" fmla="*/ 1143023 w 6858000"/>
              <a:gd name="connsiteY6" fmla="*/ 0 h 730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7304108">
                <a:moveTo>
                  <a:pt x="4866649" y="0"/>
                </a:moveTo>
                <a:lnTo>
                  <a:pt x="6858000" y="1797316"/>
                </a:lnTo>
                <a:lnTo>
                  <a:pt x="6858000" y="2734829"/>
                </a:lnTo>
                <a:lnTo>
                  <a:pt x="2733946" y="7304108"/>
                </a:lnTo>
                <a:lnTo>
                  <a:pt x="0" y="4836554"/>
                </a:lnTo>
                <a:lnTo>
                  <a:pt x="0" y="1143023"/>
                </a:lnTo>
                <a:cubicBezTo>
                  <a:pt x="0" y="511749"/>
                  <a:pt x="511749" y="0"/>
                  <a:pt x="1143023" y="0"/>
                </a:cubicBezTo>
                <a:close/>
              </a:path>
            </a:pathLst>
          </a:custGeom>
          <a:solidFill>
            <a:schemeClr val="accent2"/>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r>
              <a:rPr lang="en-US" noProof="0"/>
              <a:t>bu</a:t>
            </a:r>
          </a:p>
        </p:txBody>
      </p:sp>
      <p:sp>
        <p:nvSpPr>
          <p:cNvPr id="6" name="Rectangle: Rounded Corners 5">
            <a:extLst>
              <a:ext uri="{FF2B5EF4-FFF2-40B4-BE49-F238E27FC236}">
                <a16:creationId xmlns:a16="http://schemas.microsoft.com/office/drawing/2014/main" id="{35E30060-636C-4567-B753-223373E9E459}"/>
              </a:ext>
            </a:extLst>
          </p:cNvPr>
          <p:cNvSpPr/>
          <p:nvPr userDrawn="1"/>
        </p:nvSpPr>
        <p:spPr>
          <a:xfrm>
            <a:off x="838200" y="1431386"/>
            <a:ext cx="10591828" cy="4874178"/>
          </a:xfrm>
          <a:prstGeom prst="roundRect">
            <a:avLst/>
          </a:prstGeom>
          <a:solidFill>
            <a:schemeClr val="bg1"/>
          </a:solidFill>
          <a:ln>
            <a:no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2" name="Date Placeholder 1">
            <a:extLst>
              <a:ext uri="{FF2B5EF4-FFF2-40B4-BE49-F238E27FC236}">
                <a16:creationId xmlns:a16="http://schemas.microsoft.com/office/drawing/2014/main" id="{27128C38-80D9-47E1-9752-6E8210F72C36}"/>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3" name="Footer Placeholder 2">
            <a:extLst>
              <a:ext uri="{FF2B5EF4-FFF2-40B4-BE49-F238E27FC236}">
                <a16:creationId xmlns:a16="http://schemas.microsoft.com/office/drawing/2014/main" id="{073A9A7B-053A-474E-9585-9B9017FD44A9}"/>
              </a:ext>
            </a:extLst>
          </p:cNvPr>
          <p:cNvSpPr>
            <a:spLocks noGrp="1"/>
          </p:cNvSpPr>
          <p:nvPr>
            <p:ph type="ftr" sz="quarter" idx="11"/>
          </p:nvPr>
        </p:nvSpPr>
        <p:spPr/>
        <p:txBody>
          <a:bodyPr/>
          <a:lstStyle/>
          <a:p>
            <a:endParaRPr lang="en-US" noProof="0"/>
          </a:p>
        </p:txBody>
      </p:sp>
      <p:sp>
        <p:nvSpPr>
          <p:cNvPr id="4" name="Slide Number Placeholder 3">
            <a:extLst>
              <a:ext uri="{FF2B5EF4-FFF2-40B4-BE49-F238E27FC236}">
                <a16:creationId xmlns:a16="http://schemas.microsoft.com/office/drawing/2014/main" id="{E7FB8BD0-BFD8-4ED6-9A2A-5EC3F0D9527F}"/>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7" name="Title 6">
            <a:extLst>
              <a:ext uri="{FF2B5EF4-FFF2-40B4-BE49-F238E27FC236}">
                <a16:creationId xmlns:a16="http://schemas.microsoft.com/office/drawing/2014/main" id="{F4215D10-DA6C-4545-ADE5-75946597C552}"/>
              </a:ext>
            </a:extLst>
          </p:cNvPr>
          <p:cNvSpPr>
            <a:spLocks noGrp="1"/>
          </p:cNvSpPr>
          <p:nvPr>
            <p:ph type="title"/>
          </p:nvPr>
        </p:nvSpPr>
        <p:spPr/>
        <p:txBody>
          <a:bodyPr/>
          <a:lstStyle/>
          <a:p>
            <a:r>
              <a:rPr lang="en-US" noProof="0"/>
              <a:t>Click to edit Master title style</a:t>
            </a:r>
          </a:p>
        </p:txBody>
      </p:sp>
      <p:sp>
        <p:nvSpPr>
          <p:cNvPr id="8" name="Picture Placeholder 8">
            <a:extLst>
              <a:ext uri="{FF2B5EF4-FFF2-40B4-BE49-F238E27FC236}">
                <a16:creationId xmlns:a16="http://schemas.microsoft.com/office/drawing/2014/main" id="{CB5FD2E7-F9A4-46CE-8964-C02F80BA69F2}"/>
              </a:ext>
            </a:extLst>
          </p:cNvPr>
          <p:cNvSpPr>
            <a:spLocks noGrp="1"/>
          </p:cNvSpPr>
          <p:nvPr>
            <p:ph type="pic" sz="quarter" idx="13"/>
          </p:nvPr>
        </p:nvSpPr>
        <p:spPr>
          <a:xfrm>
            <a:off x="1223962" y="1789643"/>
            <a:ext cx="9744075" cy="4157663"/>
          </a:xfrm>
        </p:spPr>
        <p:txBody>
          <a:bodyPr/>
          <a:lstStyle>
            <a:lvl1pPr marL="228600" indent="-228600">
              <a:buFontTx/>
              <a:buBlip>
                <a:blip r:embed="rId2"/>
              </a:buBlip>
              <a:defRPr/>
            </a:lvl1pPr>
          </a:lstStyle>
          <a:p>
            <a:endParaRPr lang="en-US" noProof="0"/>
          </a:p>
        </p:txBody>
      </p:sp>
    </p:spTree>
    <p:extLst>
      <p:ext uri="{BB962C8B-B14F-4D97-AF65-F5344CB8AC3E}">
        <p14:creationId xmlns:p14="http://schemas.microsoft.com/office/powerpoint/2010/main" val="34629322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arge Screenshot (Light blue)">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07AAC47A-44C8-4F24-96A5-15AF6B38E642}"/>
              </a:ext>
            </a:extLst>
          </p:cNvPr>
          <p:cNvSpPr/>
          <p:nvPr userDrawn="1"/>
        </p:nvSpPr>
        <p:spPr>
          <a:xfrm rot="19075909">
            <a:off x="6832042" y="29155"/>
            <a:ext cx="6858000" cy="7304108"/>
          </a:xfrm>
          <a:custGeom>
            <a:avLst/>
            <a:gdLst>
              <a:gd name="connsiteX0" fmla="*/ 4866649 w 6858000"/>
              <a:gd name="connsiteY0" fmla="*/ 0 h 7304108"/>
              <a:gd name="connsiteX1" fmla="*/ 6858000 w 6858000"/>
              <a:gd name="connsiteY1" fmla="*/ 1797316 h 7304108"/>
              <a:gd name="connsiteX2" fmla="*/ 6858000 w 6858000"/>
              <a:gd name="connsiteY2" fmla="*/ 2734829 h 7304108"/>
              <a:gd name="connsiteX3" fmla="*/ 2733946 w 6858000"/>
              <a:gd name="connsiteY3" fmla="*/ 7304108 h 7304108"/>
              <a:gd name="connsiteX4" fmla="*/ 0 w 6858000"/>
              <a:gd name="connsiteY4" fmla="*/ 4836554 h 7304108"/>
              <a:gd name="connsiteX5" fmla="*/ 0 w 6858000"/>
              <a:gd name="connsiteY5" fmla="*/ 1143023 h 7304108"/>
              <a:gd name="connsiteX6" fmla="*/ 1143023 w 6858000"/>
              <a:gd name="connsiteY6" fmla="*/ 0 h 730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7304108">
                <a:moveTo>
                  <a:pt x="4866649" y="0"/>
                </a:moveTo>
                <a:lnTo>
                  <a:pt x="6858000" y="1797316"/>
                </a:lnTo>
                <a:lnTo>
                  <a:pt x="6858000" y="2734829"/>
                </a:lnTo>
                <a:lnTo>
                  <a:pt x="2733946" y="7304108"/>
                </a:lnTo>
                <a:lnTo>
                  <a:pt x="0" y="4836554"/>
                </a:lnTo>
                <a:lnTo>
                  <a:pt x="0" y="1143023"/>
                </a:lnTo>
                <a:cubicBezTo>
                  <a:pt x="0" y="511749"/>
                  <a:pt x="511749" y="0"/>
                  <a:pt x="1143023" y="0"/>
                </a:cubicBezTo>
                <a:close/>
              </a:path>
            </a:pathLst>
          </a:custGeom>
          <a:solidFill>
            <a:schemeClr val="accent1"/>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r>
              <a:rPr lang="en-US" noProof="0"/>
              <a:t>bu</a:t>
            </a:r>
          </a:p>
        </p:txBody>
      </p:sp>
      <p:sp>
        <p:nvSpPr>
          <p:cNvPr id="6" name="Rectangle: Rounded Corners 5">
            <a:extLst>
              <a:ext uri="{FF2B5EF4-FFF2-40B4-BE49-F238E27FC236}">
                <a16:creationId xmlns:a16="http://schemas.microsoft.com/office/drawing/2014/main" id="{35E30060-636C-4567-B753-223373E9E459}"/>
              </a:ext>
            </a:extLst>
          </p:cNvPr>
          <p:cNvSpPr/>
          <p:nvPr userDrawn="1"/>
        </p:nvSpPr>
        <p:spPr>
          <a:xfrm>
            <a:off x="838200" y="1431386"/>
            <a:ext cx="10591828" cy="4874178"/>
          </a:xfrm>
          <a:prstGeom prst="roundRect">
            <a:avLst/>
          </a:prstGeom>
          <a:solidFill>
            <a:schemeClr val="bg1"/>
          </a:solidFill>
          <a:ln>
            <a:no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2" name="Date Placeholder 1">
            <a:extLst>
              <a:ext uri="{FF2B5EF4-FFF2-40B4-BE49-F238E27FC236}">
                <a16:creationId xmlns:a16="http://schemas.microsoft.com/office/drawing/2014/main" id="{27128C38-80D9-47E1-9752-6E8210F72C36}"/>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3" name="Footer Placeholder 2">
            <a:extLst>
              <a:ext uri="{FF2B5EF4-FFF2-40B4-BE49-F238E27FC236}">
                <a16:creationId xmlns:a16="http://schemas.microsoft.com/office/drawing/2014/main" id="{073A9A7B-053A-474E-9585-9B9017FD44A9}"/>
              </a:ext>
            </a:extLst>
          </p:cNvPr>
          <p:cNvSpPr>
            <a:spLocks noGrp="1"/>
          </p:cNvSpPr>
          <p:nvPr>
            <p:ph type="ftr" sz="quarter" idx="11"/>
          </p:nvPr>
        </p:nvSpPr>
        <p:spPr/>
        <p:txBody>
          <a:bodyPr/>
          <a:lstStyle/>
          <a:p>
            <a:endParaRPr lang="en-US" noProof="0"/>
          </a:p>
        </p:txBody>
      </p:sp>
      <p:sp>
        <p:nvSpPr>
          <p:cNvPr id="4" name="Slide Number Placeholder 3">
            <a:extLst>
              <a:ext uri="{FF2B5EF4-FFF2-40B4-BE49-F238E27FC236}">
                <a16:creationId xmlns:a16="http://schemas.microsoft.com/office/drawing/2014/main" id="{E7FB8BD0-BFD8-4ED6-9A2A-5EC3F0D9527F}"/>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7" name="Title 6">
            <a:extLst>
              <a:ext uri="{FF2B5EF4-FFF2-40B4-BE49-F238E27FC236}">
                <a16:creationId xmlns:a16="http://schemas.microsoft.com/office/drawing/2014/main" id="{F4215D10-DA6C-4545-ADE5-75946597C552}"/>
              </a:ext>
            </a:extLst>
          </p:cNvPr>
          <p:cNvSpPr>
            <a:spLocks noGrp="1"/>
          </p:cNvSpPr>
          <p:nvPr>
            <p:ph type="title"/>
          </p:nvPr>
        </p:nvSpPr>
        <p:spPr/>
        <p:txBody>
          <a:bodyPr/>
          <a:lstStyle/>
          <a:p>
            <a:r>
              <a:rPr lang="en-US" noProof="0"/>
              <a:t>Click to edit Master title style</a:t>
            </a:r>
          </a:p>
        </p:txBody>
      </p:sp>
      <p:sp>
        <p:nvSpPr>
          <p:cNvPr id="8" name="Picture Placeholder 8">
            <a:extLst>
              <a:ext uri="{FF2B5EF4-FFF2-40B4-BE49-F238E27FC236}">
                <a16:creationId xmlns:a16="http://schemas.microsoft.com/office/drawing/2014/main" id="{07E45313-B92B-4BAA-BD02-2F6E201CDFD8}"/>
              </a:ext>
            </a:extLst>
          </p:cNvPr>
          <p:cNvSpPr>
            <a:spLocks noGrp="1"/>
          </p:cNvSpPr>
          <p:nvPr>
            <p:ph type="pic" sz="quarter" idx="13"/>
          </p:nvPr>
        </p:nvSpPr>
        <p:spPr>
          <a:xfrm>
            <a:off x="1223962" y="1789643"/>
            <a:ext cx="9744075" cy="4157663"/>
          </a:xfrm>
        </p:spPr>
        <p:txBody>
          <a:bodyPr/>
          <a:lstStyle>
            <a:lvl1pPr marL="228600" indent="-228600">
              <a:buFontTx/>
              <a:buBlip>
                <a:blip r:embed="rId2"/>
              </a:buBlip>
              <a:defRPr/>
            </a:lvl1pPr>
          </a:lstStyle>
          <a:p>
            <a:endParaRPr lang="en-US" noProof="0"/>
          </a:p>
        </p:txBody>
      </p:sp>
    </p:spTree>
    <p:extLst>
      <p:ext uri="{BB962C8B-B14F-4D97-AF65-F5344CB8AC3E}">
        <p14:creationId xmlns:p14="http://schemas.microsoft.com/office/powerpoint/2010/main" val="27058703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oxed Content (Dark Blu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6D8564E2-36E4-4BBD-B93D-87FDFA662086}"/>
              </a:ext>
            </a:extLst>
          </p:cNvPr>
          <p:cNvSpPr/>
          <p:nvPr userDrawn="1"/>
        </p:nvSpPr>
        <p:spPr>
          <a:xfrm rot="19075909">
            <a:off x="6836903" y="27287"/>
            <a:ext cx="6858000" cy="7318617"/>
          </a:xfrm>
          <a:custGeom>
            <a:avLst/>
            <a:gdLst>
              <a:gd name="connsiteX0" fmla="*/ 4876901 w 6858000"/>
              <a:gd name="connsiteY0" fmla="*/ 0 h 7318617"/>
              <a:gd name="connsiteX1" fmla="*/ 6858000 w 6858000"/>
              <a:gd name="connsiteY1" fmla="*/ 1788063 h 7318617"/>
              <a:gd name="connsiteX2" fmla="*/ 6858000 w 6858000"/>
              <a:gd name="connsiteY2" fmla="*/ 2734829 h 7318617"/>
              <a:gd name="connsiteX3" fmla="*/ 2720852 w 6858000"/>
              <a:gd name="connsiteY3" fmla="*/ 7318617 h 7318617"/>
              <a:gd name="connsiteX4" fmla="*/ 0 w 6858000"/>
              <a:gd name="connsiteY4" fmla="*/ 4862881 h 7318617"/>
              <a:gd name="connsiteX5" fmla="*/ 0 w 6858000"/>
              <a:gd name="connsiteY5" fmla="*/ 1143023 h 7318617"/>
              <a:gd name="connsiteX6" fmla="*/ 1143023 w 6858000"/>
              <a:gd name="connsiteY6" fmla="*/ 0 h 731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7318617">
                <a:moveTo>
                  <a:pt x="4876901" y="0"/>
                </a:moveTo>
                <a:lnTo>
                  <a:pt x="6858000" y="1788063"/>
                </a:lnTo>
                <a:lnTo>
                  <a:pt x="6858000" y="2734829"/>
                </a:lnTo>
                <a:lnTo>
                  <a:pt x="2720852" y="7318617"/>
                </a:lnTo>
                <a:lnTo>
                  <a:pt x="0" y="4862881"/>
                </a:lnTo>
                <a:lnTo>
                  <a:pt x="0" y="1143023"/>
                </a:lnTo>
                <a:cubicBezTo>
                  <a:pt x="0" y="511749"/>
                  <a:pt x="511749" y="0"/>
                  <a:pt x="1143023" y="0"/>
                </a:cubicBezTo>
                <a:close/>
              </a:path>
            </a:pathLst>
          </a:custGeom>
          <a:solidFill>
            <a:schemeClr val="tx2"/>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r>
              <a:rPr lang="en-US" noProof="0"/>
              <a:t>bu</a:t>
            </a:r>
          </a:p>
        </p:txBody>
      </p:sp>
      <p:sp>
        <p:nvSpPr>
          <p:cNvPr id="6" name="Rectangle: Rounded Corners 5">
            <a:extLst>
              <a:ext uri="{FF2B5EF4-FFF2-40B4-BE49-F238E27FC236}">
                <a16:creationId xmlns:a16="http://schemas.microsoft.com/office/drawing/2014/main" id="{35E30060-636C-4567-B753-223373E9E459}"/>
              </a:ext>
            </a:extLst>
          </p:cNvPr>
          <p:cNvSpPr/>
          <p:nvPr userDrawn="1"/>
        </p:nvSpPr>
        <p:spPr>
          <a:xfrm>
            <a:off x="838200" y="1431386"/>
            <a:ext cx="10591828" cy="4874178"/>
          </a:xfrm>
          <a:prstGeom prst="roundRect">
            <a:avLst/>
          </a:prstGeom>
          <a:solidFill>
            <a:schemeClr val="bg1"/>
          </a:solidFill>
          <a:ln>
            <a:no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2" name="Date Placeholder 1">
            <a:extLst>
              <a:ext uri="{FF2B5EF4-FFF2-40B4-BE49-F238E27FC236}">
                <a16:creationId xmlns:a16="http://schemas.microsoft.com/office/drawing/2014/main" id="{27128C38-80D9-47E1-9752-6E8210F72C36}"/>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3" name="Footer Placeholder 2">
            <a:extLst>
              <a:ext uri="{FF2B5EF4-FFF2-40B4-BE49-F238E27FC236}">
                <a16:creationId xmlns:a16="http://schemas.microsoft.com/office/drawing/2014/main" id="{073A9A7B-053A-474E-9585-9B9017FD44A9}"/>
              </a:ext>
            </a:extLst>
          </p:cNvPr>
          <p:cNvSpPr>
            <a:spLocks noGrp="1"/>
          </p:cNvSpPr>
          <p:nvPr>
            <p:ph type="ftr" sz="quarter" idx="11"/>
          </p:nvPr>
        </p:nvSpPr>
        <p:spPr/>
        <p:txBody>
          <a:bodyPr/>
          <a:lstStyle/>
          <a:p>
            <a:endParaRPr lang="en-US" noProof="0"/>
          </a:p>
        </p:txBody>
      </p:sp>
      <p:sp>
        <p:nvSpPr>
          <p:cNvPr id="4" name="Slide Number Placeholder 3">
            <a:extLst>
              <a:ext uri="{FF2B5EF4-FFF2-40B4-BE49-F238E27FC236}">
                <a16:creationId xmlns:a16="http://schemas.microsoft.com/office/drawing/2014/main" id="{E7FB8BD0-BFD8-4ED6-9A2A-5EC3F0D9527F}"/>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7" name="Title 6">
            <a:extLst>
              <a:ext uri="{FF2B5EF4-FFF2-40B4-BE49-F238E27FC236}">
                <a16:creationId xmlns:a16="http://schemas.microsoft.com/office/drawing/2014/main" id="{F4215D10-DA6C-4545-ADE5-75946597C552}"/>
              </a:ext>
            </a:extLst>
          </p:cNvPr>
          <p:cNvSpPr>
            <a:spLocks noGrp="1"/>
          </p:cNvSpPr>
          <p:nvPr>
            <p:ph type="title"/>
          </p:nvPr>
        </p:nvSpPr>
        <p:spPr/>
        <p:txBody>
          <a:bodyPr/>
          <a:lstStyle/>
          <a:p>
            <a:r>
              <a:rPr lang="en-US" noProof="0"/>
              <a:t>Click to edit Master title style</a:t>
            </a:r>
          </a:p>
        </p:txBody>
      </p:sp>
      <p:sp>
        <p:nvSpPr>
          <p:cNvPr id="10" name="Content Placeholder 2">
            <a:extLst>
              <a:ext uri="{FF2B5EF4-FFF2-40B4-BE49-F238E27FC236}">
                <a16:creationId xmlns:a16="http://schemas.microsoft.com/office/drawing/2014/main" id="{861FD416-BC86-4D29-AD78-2EBF9597EDC9}"/>
              </a:ext>
            </a:extLst>
          </p:cNvPr>
          <p:cNvSpPr>
            <a:spLocks noGrp="1"/>
          </p:cNvSpPr>
          <p:nvPr>
            <p:ph idx="1"/>
          </p:nvPr>
        </p:nvSpPr>
        <p:spPr>
          <a:xfrm>
            <a:off x="1462862" y="1904086"/>
            <a:ext cx="9266275" cy="3944679"/>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7386650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oxed Content (Orange)">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8CA763F8-AE1A-41BB-A178-C881B4EDBB3F}"/>
              </a:ext>
            </a:extLst>
          </p:cNvPr>
          <p:cNvSpPr/>
          <p:nvPr userDrawn="1"/>
        </p:nvSpPr>
        <p:spPr>
          <a:xfrm rot="19075909">
            <a:off x="6832042" y="29155"/>
            <a:ext cx="6858000" cy="7304108"/>
          </a:xfrm>
          <a:custGeom>
            <a:avLst/>
            <a:gdLst>
              <a:gd name="connsiteX0" fmla="*/ 4866649 w 6858000"/>
              <a:gd name="connsiteY0" fmla="*/ 0 h 7304108"/>
              <a:gd name="connsiteX1" fmla="*/ 6858000 w 6858000"/>
              <a:gd name="connsiteY1" fmla="*/ 1797316 h 7304108"/>
              <a:gd name="connsiteX2" fmla="*/ 6858000 w 6858000"/>
              <a:gd name="connsiteY2" fmla="*/ 2734829 h 7304108"/>
              <a:gd name="connsiteX3" fmla="*/ 2733946 w 6858000"/>
              <a:gd name="connsiteY3" fmla="*/ 7304108 h 7304108"/>
              <a:gd name="connsiteX4" fmla="*/ 0 w 6858000"/>
              <a:gd name="connsiteY4" fmla="*/ 4836554 h 7304108"/>
              <a:gd name="connsiteX5" fmla="*/ 0 w 6858000"/>
              <a:gd name="connsiteY5" fmla="*/ 1143023 h 7304108"/>
              <a:gd name="connsiteX6" fmla="*/ 1143023 w 6858000"/>
              <a:gd name="connsiteY6" fmla="*/ 0 h 730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7304108">
                <a:moveTo>
                  <a:pt x="4866649" y="0"/>
                </a:moveTo>
                <a:lnTo>
                  <a:pt x="6858000" y="1797316"/>
                </a:lnTo>
                <a:lnTo>
                  <a:pt x="6858000" y="2734829"/>
                </a:lnTo>
                <a:lnTo>
                  <a:pt x="2733946" y="7304108"/>
                </a:lnTo>
                <a:lnTo>
                  <a:pt x="0" y="4836554"/>
                </a:lnTo>
                <a:lnTo>
                  <a:pt x="0" y="1143023"/>
                </a:lnTo>
                <a:cubicBezTo>
                  <a:pt x="0" y="511749"/>
                  <a:pt x="511749" y="0"/>
                  <a:pt x="1143023" y="0"/>
                </a:cubicBezTo>
                <a:close/>
              </a:path>
            </a:pathLst>
          </a:custGeom>
          <a:solidFill>
            <a:schemeClr val="accent2"/>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r>
              <a:rPr lang="en-US" noProof="0"/>
              <a:t>bu</a:t>
            </a:r>
          </a:p>
        </p:txBody>
      </p:sp>
      <p:sp>
        <p:nvSpPr>
          <p:cNvPr id="6" name="Rectangle: Rounded Corners 5">
            <a:extLst>
              <a:ext uri="{FF2B5EF4-FFF2-40B4-BE49-F238E27FC236}">
                <a16:creationId xmlns:a16="http://schemas.microsoft.com/office/drawing/2014/main" id="{35E30060-636C-4567-B753-223373E9E459}"/>
              </a:ext>
            </a:extLst>
          </p:cNvPr>
          <p:cNvSpPr/>
          <p:nvPr userDrawn="1"/>
        </p:nvSpPr>
        <p:spPr>
          <a:xfrm>
            <a:off x="838200" y="1431386"/>
            <a:ext cx="10591828" cy="4874178"/>
          </a:xfrm>
          <a:prstGeom prst="roundRect">
            <a:avLst/>
          </a:prstGeom>
          <a:solidFill>
            <a:schemeClr val="bg1"/>
          </a:solidFill>
          <a:ln>
            <a:no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2" name="Date Placeholder 1">
            <a:extLst>
              <a:ext uri="{FF2B5EF4-FFF2-40B4-BE49-F238E27FC236}">
                <a16:creationId xmlns:a16="http://schemas.microsoft.com/office/drawing/2014/main" id="{27128C38-80D9-47E1-9752-6E8210F72C36}"/>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3" name="Footer Placeholder 2">
            <a:extLst>
              <a:ext uri="{FF2B5EF4-FFF2-40B4-BE49-F238E27FC236}">
                <a16:creationId xmlns:a16="http://schemas.microsoft.com/office/drawing/2014/main" id="{073A9A7B-053A-474E-9585-9B9017FD44A9}"/>
              </a:ext>
            </a:extLst>
          </p:cNvPr>
          <p:cNvSpPr>
            <a:spLocks noGrp="1"/>
          </p:cNvSpPr>
          <p:nvPr>
            <p:ph type="ftr" sz="quarter" idx="11"/>
          </p:nvPr>
        </p:nvSpPr>
        <p:spPr/>
        <p:txBody>
          <a:bodyPr/>
          <a:lstStyle/>
          <a:p>
            <a:endParaRPr lang="en-US" noProof="0"/>
          </a:p>
        </p:txBody>
      </p:sp>
      <p:sp>
        <p:nvSpPr>
          <p:cNvPr id="4" name="Slide Number Placeholder 3">
            <a:extLst>
              <a:ext uri="{FF2B5EF4-FFF2-40B4-BE49-F238E27FC236}">
                <a16:creationId xmlns:a16="http://schemas.microsoft.com/office/drawing/2014/main" id="{E7FB8BD0-BFD8-4ED6-9A2A-5EC3F0D9527F}"/>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7" name="Title 6">
            <a:extLst>
              <a:ext uri="{FF2B5EF4-FFF2-40B4-BE49-F238E27FC236}">
                <a16:creationId xmlns:a16="http://schemas.microsoft.com/office/drawing/2014/main" id="{F4215D10-DA6C-4545-ADE5-75946597C552}"/>
              </a:ext>
            </a:extLst>
          </p:cNvPr>
          <p:cNvSpPr>
            <a:spLocks noGrp="1"/>
          </p:cNvSpPr>
          <p:nvPr>
            <p:ph type="title"/>
          </p:nvPr>
        </p:nvSpPr>
        <p:spPr/>
        <p:txBody>
          <a:bodyPr/>
          <a:lstStyle/>
          <a:p>
            <a:r>
              <a:rPr lang="en-US" noProof="0"/>
              <a:t>Click to edit Master title style</a:t>
            </a:r>
          </a:p>
        </p:txBody>
      </p:sp>
      <p:sp>
        <p:nvSpPr>
          <p:cNvPr id="9" name="Content Placeholder 2">
            <a:extLst>
              <a:ext uri="{FF2B5EF4-FFF2-40B4-BE49-F238E27FC236}">
                <a16:creationId xmlns:a16="http://schemas.microsoft.com/office/drawing/2014/main" id="{32554BA8-B778-42AB-81E6-883DB52FA135}"/>
              </a:ext>
            </a:extLst>
          </p:cNvPr>
          <p:cNvSpPr>
            <a:spLocks noGrp="1"/>
          </p:cNvSpPr>
          <p:nvPr>
            <p:ph idx="1"/>
          </p:nvPr>
        </p:nvSpPr>
        <p:spPr>
          <a:xfrm>
            <a:off x="1462862" y="1896135"/>
            <a:ext cx="9266275" cy="3944679"/>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4000574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oxed Content (Light Blue)">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07AAC47A-44C8-4F24-96A5-15AF6B38E642}"/>
              </a:ext>
            </a:extLst>
          </p:cNvPr>
          <p:cNvSpPr/>
          <p:nvPr userDrawn="1"/>
        </p:nvSpPr>
        <p:spPr>
          <a:xfrm rot="19075909">
            <a:off x="6832042" y="29155"/>
            <a:ext cx="6858000" cy="7304108"/>
          </a:xfrm>
          <a:custGeom>
            <a:avLst/>
            <a:gdLst>
              <a:gd name="connsiteX0" fmla="*/ 4866649 w 6858000"/>
              <a:gd name="connsiteY0" fmla="*/ 0 h 7304108"/>
              <a:gd name="connsiteX1" fmla="*/ 6858000 w 6858000"/>
              <a:gd name="connsiteY1" fmla="*/ 1797316 h 7304108"/>
              <a:gd name="connsiteX2" fmla="*/ 6858000 w 6858000"/>
              <a:gd name="connsiteY2" fmla="*/ 2734829 h 7304108"/>
              <a:gd name="connsiteX3" fmla="*/ 2733946 w 6858000"/>
              <a:gd name="connsiteY3" fmla="*/ 7304108 h 7304108"/>
              <a:gd name="connsiteX4" fmla="*/ 0 w 6858000"/>
              <a:gd name="connsiteY4" fmla="*/ 4836554 h 7304108"/>
              <a:gd name="connsiteX5" fmla="*/ 0 w 6858000"/>
              <a:gd name="connsiteY5" fmla="*/ 1143023 h 7304108"/>
              <a:gd name="connsiteX6" fmla="*/ 1143023 w 6858000"/>
              <a:gd name="connsiteY6" fmla="*/ 0 h 730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7304108">
                <a:moveTo>
                  <a:pt x="4866649" y="0"/>
                </a:moveTo>
                <a:lnTo>
                  <a:pt x="6858000" y="1797316"/>
                </a:lnTo>
                <a:lnTo>
                  <a:pt x="6858000" y="2734829"/>
                </a:lnTo>
                <a:lnTo>
                  <a:pt x="2733946" y="7304108"/>
                </a:lnTo>
                <a:lnTo>
                  <a:pt x="0" y="4836554"/>
                </a:lnTo>
                <a:lnTo>
                  <a:pt x="0" y="1143023"/>
                </a:lnTo>
                <a:cubicBezTo>
                  <a:pt x="0" y="511749"/>
                  <a:pt x="511749" y="0"/>
                  <a:pt x="1143023" y="0"/>
                </a:cubicBezTo>
                <a:close/>
              </a:path>
            </a:pathLst>
          </a:custGeom>
          <a:solidFill>
            <a:schemeClr val="accent1"/>
          </a:solidFill>
          <a:ln>
            <a:no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r>
              <a:rPr lang="en-US" noProof="0"/>
              <a:t>bu</a:t>
            </a:r>
          </a:p>
        </p:txBody>
      </p:sp>
      <p:sp>
        <p:nvSpPr>
          <p:cNvPr id="6" name="Rectangle: Rounded Corners 5">
            <a:extLst>
              <a:ext uri="{FF2B5EF4-FFF2-40B4-BE49-F238E27FC236}">
                <a16:creationId xmlns:a16="http://schemas.microsoft.com/office/drawing/2014/main" id="{35E30060-636C-4567-B753-223373E9E459}"/>
              </a:ext>
            </a:extLst>
          </p:cNvPr>
          <p:cNvSpPr/>
          <p:nvPr userDrawn="1"/>
        </p:nvSpPr>
        <p:spPr>
          <a:xfrm>
            <a:off x="838200" y="1431386"/>
            <a:ext cx="10591828" cy="4874178"/>
          </a:xfrm>
          <a:prstGeom prst="roundRect">
            <a:avLst/>
          </a:prstGeom>
          <a:solidFill>
            <a:schemeClr val="bg1"/>
          </a:solidFill>
          <a:ln>
            <a:no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2" name="Date Placeholder 1">
            <a:extLst>
              <a:ext uri="{FF2B5EF4-FFF2-40B4-BE49-F238E27FC236}">
                <a16:creationId xmlns:a16="http://schemas.microsoft.com/office/drawing/2014/main" id="{27128C38-80D9-47E1-9752-6E8210F72C36}"/>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3" name="Footer Placeholder 2">
            <a:extLst>
              <a:ext uri="{FF2B5EF4-FFF2-40B4-BE49-F238E27FC236}">
                <a16:creationId xmlns:a16="http://schemas.microsoft.com/office/drawing/2014/main" id="{073A9A7B-053A-474E-9585-9B9017FD44A9}"/>
              </a:ext>
            </a:extLst>
          </p:cNvPr>
          <p:cNvSpPr>
            <a:spLocks noGrp="1"/>
          </p:cNvSpPr>
          <p:nvPr>
            <p:ph type="ftr" sz="quarter" idx="11"/>
          </p:nvPr>
        </p:nvSpPr>
        <p:spPr/>
        <p:txBody>
          <a:bodyPr/>
          <a:lstStyle/>
          <a:p>
            <a:endParaRPr lang="en-US" noProof="0"/>
          </a:p>
        </p:txBody>
      </p:sp>
      <p:sp>
        <p:nvSpPr>
          <p:cNvPr id="4" name="Slide Number Placeholder 3">
            <a:extLst>
              <a:ext uri="{FF2B5EF4-FFF2-40B4-BE49-F238E27FC236}">
                <a16:creationId xmlns:a16="http://schemas.microsoft.com/office/drawing/2014/main" id="{E7FB8BD0-BFD8-4ED6-9A2A-5EC3F0D9527F}"/>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7" name="Title 6">
            <a:extLst>
              <a:ext uri="{FF2B5EF4-FFF2-40B4-BE49-F238E27FC236}">
                <a16:creationId xmlns:a16="http://schemas.microsoft.com/office/drawing/2014/main" id="{F4215D10-DA6C-4545-ADE5-75946597C552}"/>
              </a:ext>
            </a:extLst>
          </p:cNvPr>
          <p:cNvSpPr>
            <a:spLocks noGrp="1"/>
          </p:cNvSpPr>
          <p:nvPr>
            <p:ph type="title"/>
          </p:nvPr>
        </p:nvSpPr>
        <p:spPr/>
        <p:txBody>
          <a:bodyPr/>
          <a:lstStyle/>
          <a:p>
            <a:r>
              <a:rPr lang="en-US" noProof="0"/>
              <a:t>Click to edit Master title style</a:t>
            </a:r>
          </a:p>
        </p:txBody>
      </p:sp>
      <p:sp>
        <p:nvSpPr>
          <p:cNvPr id="9" name="Content Placeholder 2">
            <a:extLst>
              <a:ext uri="{FF2B5EF4-FFF2-40B4-BE49-F238E27FC236}">
                <a16:creationId xmlns:a16="http://schemas.microsoft.com/office/drawing/2014/main" id="{B2FA957B-193D-4092-9349-BA3BB5A19516}"/>
              </a:ext>
            </a:extLst>
          </p:cNvPr>
          <p:cNvSpPr>
            <a:spLocks noGrp="1"/>
          </p:cNvSpPr>
          <p:nvPr>
            <p:ph idx="1"/>
          </p:nvPr>
        </p:nvSpPr>
        <p:spPr>
          <a:xfrm>
            <a:off x="1462862" y="1896135"/>
            <a:ext cx="9266275" cy="3944679"/>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7385603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pictures on 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9BB1BAF-3C01-46FA-B743-DC87619CBB38}"/>
              </a:ext>
            </a:extLst>
          </p:cNvPr>
          <p:cNvSpPr>
            <a:spLocks noGrp="1"/>
          </p:cNvSpPr>
          <p:nvPr>
            <p:ph type="pic" sz="quarter" idx="13"/>
          </p:nvPr>
        </p:nvSpPr>
        <p:spPr>
          <a:xfrm>
            <a:off x="810649" y="457200"/>
            <a:ext cx="5049665" cy="2569945"/>
          </a:xfrm>
        </p:spPr>
        <p:txBody>
          <a:bodyPr/>
          <a:lstStyle/>
          <a:p>
            <a:endParaRPr lang="en-US" noProof="0"/>
          </a:p>
        </p:txBody>
      </p:sp>
      <p:sp>
        <p:nvSpPr>
          <p:cNvPr id="3" name="Date Placeholder 2">
            <a:extLst>
              <a:ext uri="{FF2B5EF4-FFF2-40B4-BE49-F238E27FC236}">
                <a16:creationId xmlns:a16="http://schemas.microsoft.com/office/drawing/2014/main" id="{67DB5DC5-B794-4A67-ADE3-DCDB7DF15DAE}"/>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4" name="Footer Placeholder 3">
            <a:extLst>
              <a:ext uri="{FF2B5EF4-FFF2-40B4-BE49-F238E27FC236}">
                <a16:creationId xmlns:a16="http://schemas.microsoft.com/office/drawing/2014/main" id="{FD8327D8-7F72-475A-B6B9-0EF0A8885065}"/>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9A35AAA0-3964-4861-A6A7-5EDC1E476A91}"/>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18" name="Title 1">
            <a:extLst>
              <a:ext uri="{FF2B5EF4-FFF2-40B4-BE49-F238E27FC236}">
                <a16:creationId xmlns:a16="http://schemas.microsoft.com/office/drawing/2014/main" id="{8DD3E721-6DF5-4D87-8BC9-3F8891FDDA25}"/>
              </a:ext>
            </a:extLst>
          </p:cNvPr>
          <p:cNvSpPr>
            <a:spLocks noGrp="1"/>
          </p:cNvSpPr>
          <p:nvPr>
            <p:ph type="title"/>
          </p:nvPr>
        </p:nvSpPr>
        <p:spPr>
          <a:xfrm>
            <a:off x="6331686" y="457200"/>
            <a:ext cx="5049667" cy="1600200"/>
          </a:xfrm>
        </p:spPr>
        <p:txBody>
          <a:bodyPr anchor="b">
            <a:normAutofit/>
          </a:bodyPr>
          <a:lstStyle>
            <a:lvl1pPr>
              <a:defRPr sz="2400"/>
            </a:lvl1pPr>
          </a:lstStyle>
          <a:p>
            <a:r>
              <a:rPr lang="en-US" noProof="0"/>
              <a:t>Click to edit Master title style</a:t>
            </a:r>
          </a:p>
        </p:txBody>
      </p:sp>
      <p:sp>
        <p:nvSpPr>
          <p:cNvPr id="19" name="Content Placeholder 2">
            <a:extLst>
              <a:ext uri="{FF2B5EF4-FFF2-40B4-BE49-F238E27FC236}">
                <a16:creationId xmlns:a16="http://schemas.microsoft.com/office/drawing/2014/main" id="{60CB4BF6-F973-402F-9030-CF47F2B18E2C}"/>
              </a:ext>
            </a:extLst>
          </p:cNvPr>
          <p:cNvSpPr>
            <a:spLocks noGrp="1"/>
          </p:cNvSpPr>
          <p:nvPr>
            <p:ph idx="1"/>
          </p:nvPr>
        </p:nvSpPr>
        <p:spPr>
          <a:xfrm>
            <a:off x="6331687" y="2120900"/>
            <a:ext cx="5049665" cy="3803650"/>
          </a:xfrm>
        </p:spPr>
        <p:txBody>
          <a:bodyPr/>
          <a:lstStyle>
            <a:lvl1pPr>
              <a:defRPr sz="1600"/>
            </a:lvl1pPr>
            <a:lvl2pPr>
              <a:defRPr sz="1400"/>
            </a:lvl2pPr>
            <a:lvl3pPr>
              <a:defRPr sz="1200"/>
            </a:lvl3pPr>
            <a:lvl4pPr>
              <a:defRPr sz="1000"/>
            </a:lvl4pPr>
            <a:lvl5pPr>
              <a:defRPr sz="8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Picture Placeholder 5">
            <a:extLst>
              <a:ext uri="{FF2B5EF4-FFF2-40B4-BE49-F238E27FC236}">
                <a16:creationId xmlns:a16="http://schemas.microsoft.com/office/drawing/2014/main" id="{49AF5FB2-FAE8-4E45-894F-226683373321}"/>
              </a:ext>
            </a:extLst>
          </p:cNvPr>
          <p:cNvSpPr>
            <a:spLocks noGrp="1"/>
          </p:cNvSpPr>
          <p:nvPr>
            <p:ph type="pic" sz="quarter" idx="14"/>
          </p:nvPr>
        </p:nvSpPr>
        <p:spPr>
          <a:xfrm>
            <a:off x="810648" y="3324125"/>
            <a:ext cx="5049665" cy="2569945"/>
          </a:xfrm>
        </p:spPr>
        <p:txBody>
          <a:bodyPr/>
          <a:lstStyle/>
          <a:p>
            <a:endParaRPr lang="en-US" noProof="0"/>
          </a:p>
        </p:txBody>
      </p:sp>
    </p:spTree>
    <p:extLst>
      <p:ext uri="{BB962C8B-B14F-4D97-AF65-F5344CB8AC3E}">
        <p14:creationId xmlns:p14="http://schemas.microsoft.com/office/powerpoint/2010/main" val="30255327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esenter Slide 1per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F9636C4-B8C1-4E6B-A9A2-94E4A33A8DB8}"/>
              </a:ext>
            </a:extLst>
          </p:cNvPr>
          <p:cNvSpPr>
            <a:spLocks noGrp="1"/>
          </p:cNvSpPr>
          <p:nvPr>
            <p:ph type="dt" sz="half" idx="10"/>
          </p:nvPr>
        </p:nvSpPr>
        <p:spPr/>
        <p:txBody>
          <a:bodyPr/>
          <a:lstStyle/>
          <a:p>
            <a:fld id="{671C5949-B6E5-4EF4-8378-E86843A3BECC}" type="datetimeFigureOut">
              <a:rPr lang="en-US" noProof="0" smtClean="0"/>
              <a:t>4/19/2024</a:t>
            </a:fld>
            <a:endParaRPr lang="en-US" noProof="0"/>
          </a:p>
        </p:txBody>
      </p:sp>
      <p:sp>
        <p:nvSpPr>
          <p:cNvPr id="4" name="Footer Placeholder 3">
            <a:extLst>
              <a:ext uri="{FF2B5EF4-FFF2-40B4-BE49-F238E27FC236}">
                <a16:creationId xmlns:a16="http://schemas.microsoft.com/office/drawing/2014/main" id="{DA4C2E00-09C8-4FF3-9D4B-E0D070E49641}"/>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BB3672D5-4D4F-4345-AB6F-1919F0EC8B36}"/>
              </a:ext>
            </a:extLst>
          </p:cNvPr>
          <p:cNvSpPr>
            <a:spLocks noGrp="1"/>
          </p:cNvSpPr>
          <p:nvPr>
            <p:ph type="sldNum" sz="quarter" idx="12"/>
          </p:nvPr>
        </p:nvSpPr>
        <p:spPr/>
        <p:txBody>
          <a:bodyPr/>
          <a:lstStyle/>
          <a:p>
            <a:fld id="{4186A427-2263-4947-8ADB-92A43561FBD4}" type="slidenum">
              <a:rPr lang="en-US" noProof="0" smtClean="0"/>
              <a:t>‹#›</a:t>
            </a:fld>
            <a:endParaRPr lang="en-US" noProof="0"/>
          </a:p>
        </p:txBody>
      </p:sp>
      <p:grpSp>
        <p:nvGrpSpPr>
          <p:cNvPr id="8" name="Group 7">
            <a:extLst>
              <a:ext uri="{FF2B5EF4-FFF2-40B4-BE49-F238E27FC236}">
                <a16:creationId xmlns:a16="http://schemas.microsoft.com/office/drawing/2014/main" id="{32F95FF9-25D3-4886-A634-0B541D85393B}"/>
              </a:ext>
            </a:extLst>
          </p:cNvPr>
          <p:cNvGrpSpPr/>
          <p:nvPr userDrawn="1"/>
        </p:nvGrpSpPr>
        <p:grpSpPr>
          <a:xfrm>
            <a:off x="1866935" y="1941217"/>
            <a:ext cx="3179202" cy="3179205"/>
            <a:chOff x="3930645" y="2386942"/>
            <a:chExt cx="1632934" cy="1632936"/>
          </a:xfrm>
        </p:grpSpPr>
        <p:grpSp>
          <p:nvGrpSpPr>
            <p:cNvPr id="9" name="Group 8">
              <a:extLst>
                <a:ext uri="{FF2B5EF4-FFF2-40B4-BE49-F238E27FC236}">
                  <a16:creationId xmlns:a16="http://schemas.microsoft.com/office/drawing/2014/main" id="{ED1CD596-514F-4FB7-8C64-BB4F322D1169}"/>
                </a:ext>
              </a:extLst>
            </p:cNvPr>
            <p:cNvGrpSpPr/>
            <p:nvPr/>
          </p:nvGrpSpPr>
          <p:grpSpPr>
            <a:xfrm>
              <a:off x="3930645" y="2386942"/>
              <a:ext cx="1632934" cy="1632936"/>
              <a:chOff x="4069862" y="2247004"/>
              <a:chExt cx="1705283" cy="1705285"/>
            </a:xfrm>
          </p:grpSpPr>
          <p:sp>
            <p:nvSpPr>
              <p:cNvPr id="11" name="Oval 10">
                <a:extLst>
                  <a:ext uri="{FF2B5EF4-FFF2-40B4-BE49-F238E27FC236}">
                    <a16:creationId xmlns:a16="http://schemas.microsoft.com/office/drawing/2014/main" id="{5D9F7F77-6F1E-4256-90BA-2D78E0335D29}"/>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12" name="Partial Circle 11">
                <a:extLst>
                  <a:ext uri="{FF2B5EF4-FFF2-40B4-BE49-F238E27FC236}">
                    <a16:creationId xmlns:a16="http://schemas.microsoft.com/office/drawing/2014/main" id="{3158D76E-F852-42F0-A06B-9604361E7C61}"/>
                  </a:ext>
                </a:extLst>
              </p:cNvPr>
              <p:cNvSpPr/>
              <p:nvPr/>
            </p:nvSpPr>
            <p:spPr>
              <a:xfrm rot="16200000">
                <a:off x="4069862" y="2247006"/>
                <a:ext cx="1705283" cy="1705283"/>
              </a:xfrm>
              <a:prstGeom prst="pie">
                <a:avLst>
                  <a:gd name="adj1" fmla="val 0"/>
                  <a:gd name="adj2" fmla="val 10782682"/>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600" noProof="0">
                  <a:solidFill>
                    <a:schemeClr val="accent2"/>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10" name="Oval 9">
              <a:extLst>
                <a:ext uri="{FF2B5EF4-FFF2-40B4-BE49-F238E27FC236}">
                  <a16:creationId xmlns:a16="http://schemas.microsoft.com/office/drawing/2014/main" id="{CA581427-A8F0-4082-884F-66211191FA3D}"/>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18" name="Text Placeholder 70">
            <a:extLst>
              <a:ext uri="{FF2B5EF4-FFF2-40B4-BE49-F238E27FC236}">
                <a16:creationId xmlns:a16="http://schemas.microsoft.com/office/drawing/2014/main" id="{63D11FA6-38E3-4E88-BEF2-61249C09F764}"/>
              </a:ext>
            </a:extLst>
          </p:cNvPr>
          <p:cNvSpPr>
            <a:spLocks noGrp="1"/>
          </p:cNvSpPr>
          <p:nvPr>
            <p:ph type="body" sz="quarter" idx="16" hasCustomPrompt="1"/>
          </p:nvPr>
        </p:nvSpPr>
        <p:spPr>
          <a:xfrm>
            <a:off x="5786651" y="3157181"/>
            <a:ext cx="5172556" cy="401637"/>
          </a:xfrm>
          <a:prstGeom prst="rect">
            <a:avLst/>
          </a:prstGeom>
        </p:spPr>
        <p:txBody>
          <a:bodyPr/>
          <a:lstStyle>
            <a:lvl1pPr marL="0" indent="0" algn="l">
              <a:buNone/>
              <a:defRPr sz="2000">
                <a:latin typeface="+mj-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noProof="0"/>
              <a:t>Firstname Lastname</a:t>
            </a:r>
          </a:p>
        </p:txBody>
      </p:sp>
      <p:sp>
        <p:nvSpPr>
          <p:cNvPr id="19" name="Text Placeholder 70">
            <a:extLst>
              <a:ext uri="{FF2B5EF4-FFF2-40B4-BE49-F238E27FC236}">
                <a16:creationId xmlns:a16="http://schemas.microsoft.com/office/drawing/2014/main" id="{1F561315-8A16-4637-BC58-EA7EB8E55D17}"/>
              </a:ext>
            </a:extLst>
          </p:cNvPr>
          <p:cNvSpPr>
            <a:spLocks noGrp="1"/>
          </p:cNvSpPr>
          <p:nvPr>
            <p:ph type="body" sz="quarter" idx="19" hasCustomPrompt="1"/>
          </p:nvPr>
        </p:nvSpPr>
        <p:spPr>
          <a:xfrm>
            <a:off x="5786650" y="3558816"/>
            <a:ext cx="5172556" cy="401637"/>
          </a:xfrm>
          <a:prstGeom prst="rect">
            <a:avLst/>
          </a:prstGeom>
        </p:spPr>
        <p:txBody>
          <a:bodyPr/>
          <a:lstStyle>
            <a:lvl1pPr marL="0" indent="0" algn="l">
              <a:buNone/>
              <a:defRPr sz="1800">
                <a:latin typeface="+mn-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noProof="0"/>
              <a:t>Title</a:t>
            </a:r>
          </a:p>
        </p:txBody>
      </p:sp>
      <p:sp>
        <p:nvSpPr>
          <p:cNvPr id="20" name="Picture Placeholder 66">
            <a:extLst>
              <a:ext uri="{FF2B5EF4-FFF2-40B4-BE49-F238E27FC236}">
                <a16:creationId xmlns:a16="http://schemas.microsoft.com/office/drawing/2014/main" id="{C8A8F48C-2FAE-4524-B810-9996C10555CF}"/>
              </a:ext>
            </a:extLst>
          </p:cNvPr>
          <p:cNvSpPr>
            <a:spLocks noGrp="1"/>
          </p:cNvSpPr>
          <p:nvPr>
            <p:ph type="pic" sz="quarter" idx="13"/>
          </p:nvPr>
        </p:nvSpPr>
        <p:spPr>
          <a:xfrm>
            <a:off x="2055147" y="2121491"/>
            <a:ext cx="2818656" cy="2818656"/>
          </a:xfrm>
          <a:custGeom>
            <a:avLst/>
            <a:gdLst>
              <a:gd name="connsiteX0" fmla="*/ 964778 w 1929556"/>
              <a:gd name="connsiteY0" fmla="*/ 0 h 1929556"/>
              <a:gd name="connsiteX1" fmla="*/ 1929556 w 1929556"/>
              <a:gd name="connsiteY1" fmla="*/ 964778 h 1929556"/>
              <a:gd name="connsiteX2" fmla="*/ 964778 w 1929556"/>
              <a:gd name="connsiteY2" fmla="*/ 1929556 h 1929556"/>
              <a:gd name="connsiteX3" fmla="*/ 0 w 1929556"/>
              <a:gd name="connsiteY3" fmla="*/ 964778 h 1929556"/>
              <a:gd name="connsiteX4" fmla="*/ 964778 w 1929556"/>
              <a:gd name="connsiteY4" fmla="*/ 0 h 1929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556" h="1929556">
                <a:moveTo>
                  <a:pt x="964778" y="0"/>
                </a:moveTo>
                <a:cubicBezTo>
                  <a:pt x="1497610" y="0"/>
                  <a:pt x="1929556" y="431946"/>
                  <a:pt x="1929556" y="964778"/>
                </a:cubicBezTo>
                <a:cubicBezTo>
                  <a:pt x="1929556" y="1497610"/>
                  <a:pt x="1497610" y="1929556"/>
                  <a:pt x="964778" y="1929556"/>
                </a:cubicBezTo>
                <a:cubicBezTo>
                  <a:pt x="431946" y="1929556"/>
                  <a:pt x="0" y="1497610"/>
                  <a:pt x="0" y="964778"/>
                </a:cubicBezTo>
                <a:cubicBezTo>
                  <a:pt x="0" y="431946"/>
                  <a:pt x="431946" y="0"/>
                  <a:pt x="964778" y="0"/>
                </a:cubicBezTo>
                <a:close/>
              </a:path>
            </a:pathLst>
          </a:custGeom>
          <a:ln>
            <a:noFill/>
          </a:ln>
        </p:spPr>
        <p:txBody>
          <a:bodyPr wrap="square">
            <a:noAutofit/>
          </a:bodyPr>
          <a:lstStyle>
            <a:lvl1pPr>
              <a:defRPr sz="1600"/>
            </a:lvl1pPr>
          </a:lstStyle>
          <a:p>
            <a:endParaRPr lang="en-US" noProof="0"/>
          </a:p>
        </p:txBody>
      </p:sp>
      <p:grpSp>
        <p:nvGrpSpPr>
          <p:cNvPr id="13" name="Group 12">
            <a:extLst>
              <a:ext uri="{FF2B5EF4-FFF2-40B4-BE49-F238E27FC236}">
                <a16:creationId xmlns:a16="http://schemas.microsoft.com/office/drawing/2014/main" id="{F2F18469-191A-449D-9516-86837F94E33A}"/>
              </a:ext>
            </a:extLst>
          </p:cNvPr>
          <p:cNvGrpSpPr/>
          <p:nvPr userDrawn="1"/>
        </p:nvGrpSpPr>
        <p:grpSpPr>
          <a:xfrm>
            <a:off x="1452941" y="2803403"/>
            <a:ext cx="1062967" cy="1062967"/>
            <a:chOff x="4728180" y="2828191"/>
            <a:chExt cx="720000" cy="720000"/>
          </a:xfrm>
        </p:grpSpPr>
        <p:sp>
          <p:nvSpPr>
            <p:cNvPr id="14" name="Rectangle: Rounded Corners 13">
              <a:extLst>
                <a:ext uri="{FF2B5EF4-FFF2-40B4-BE49-F238E27FC236}">
                  <a16:creationId xmlns:a16="http://schemas.microsoft.com/office/drawing/2014/main" id="{B80C3CDD-87E8-4A40-BECE-013F32432628}"/>
                </a:ext>
              </a:extLst>
            </p:cNvPr>
            <p:cNvSpPr/>
            <p:nvPr/>
          </p:nvSpPr>
          <p:spPr>
            <a:xfrm rot="2699449">
              <a:off x="4728180" y="2828191"/>
              <a:ext cx="720000" cy="720000"/>
            </a:xfrm>
            <a:prstGeom prst="round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15" name="Rectangle: Rounded Corners 14">
              <a:extLst>
                <a:ext uri="{FF2B5EF4-FFF2-40B4-BE49-F238E27FC236}">
                  <a16:creationId xmlns:a16="http://schemas.microsoft.com/office/drawing/2014/main" id="{9F912B84-7D88-4081-8AFB-28EEB82898F1}"/>
                </a:ext>
              </a:extLst>
            </p:cNvPr>
            <p:cNvSpPr/>
            <p:nvPr/>
          </p:nvSpPr>
          <p:spPr>
            <a:xfrm rot="2699449">
              <a:off x="4876012" y="2975980"/>
              <a:ext cx="424423" cy="424423"/>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sp>
        <p:nvSpPr>
          <p:cNvPr id="6" name="Text Placeholder 5">
            <a:extLst>
              <a:ext uri="{FF2B5EF4-FFF2-40B4-BE49-F238E27FC236}">
                <a16:creationId xmlns:a16="http://schemas.microsoft.com/office/drawing/2014/main" id="{3595C715-3B83-4E9A-904A-1A99ECC3655E}"/>
              </a:ext>
            </a:extLst>
          </p:cNvPr>
          <p:cNvSpPr>
            <a:spLocks noGrp="1"/>
          </p:cNvSpPr>
          <p:nvPr>
            <p:ph type="body" sz="quarter" idx="20" hasCustomPrompt="1"/>
          </p:nvPr>
        </p:nvSpPr>
        <p:spPr>
          <a:xfrm>
            <a:off x="5786438" y="2382838"/>
            <a:ext cx="5172075" cy="639762"/>
          </a:xfrm>
          <a:prstGeom prst="rect">
            <a:avLst/>
          </a:prstGeom>
        </p:spPr>
        <p:txBody>
          <a:bodyPr/>
          <a:lstStyle>
            <a:lvl1pPr marL="0" indent="0">
              <a:buNone/>
              <a:defRPr sz="2400">
                <a:latin typeface="+mj-lt"/>
              </a:defRPr>
            </a:lvl1pPr>
          </a:lstStyle>
          <a:p>
            <a:pPr lvl="0"/>
            <a:r>
              <a:rPr lang="en-US" noProof="0"/>
              <a:t>Insert presentor title</a:t>
            </a:r>
          </a:p>
        </p:txBody>
      </p:sp>
    </p:spTree>
    <p:extLst>
      <p:ext uri="{BB962C8B-B14F-4D97-AF65-F5344CB8AC3E}">
        <p14:creationId xmlns:p14="http://schemas.microsoft.com/office/powerpoint/2010/main" val="40648842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One picture on 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9BB1BAF-3C01-46FA-B743-DC87619CBB38}"/>
              </a:ext>
            </a:extLst>
          </p:cNvPr>
          <p:cNvSpPr>
            <a:spLocks noGrp="1"/>
          </p:cNvSpPr>
          <p:nvPr>
            <p:ph type="pic" sz="quarter" idx="13"/>
          </p:nvPr>
        </p:nvSpPr>
        <p:spPr>
          <a:xfrm>
            <a:off x="810649" y="457200"/>
            <a:ext cx="5049665" cy="5467350"/>
          </a:xfrm>
        </p:spPr>
        <p:txBody>
          <a:bodyPr/>
          <a:lstStyle/>
          <a:p>
            <a:endParaRPr lang="en-US" noProof="0"/>
          </a:p>
        </p:txBody>
      </p:sp>
      <p:sp>
        <p:nvSpPr>
          <p:cNvPr id="3" name="Date Placeholder 2">
            <a:extLst>
              <a:ext uri="{FF2B5EF4-FFF2-40B4-BE49-F238E27FC236}">
                <a16:creationId xmlns:a16="http://schemas.microsoft.com/office/drawing/2014/main" id="{67DB5DC5-B794-4A67-ADE3-DCDB7DF15DAE}"/>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4" name="Footer Placeholder 3">
            <a:extLst>
              <a:ext uri="{FF2B5EF4-FFF2-40B4-BE49-F238E27FC236}">
                <a16:creationId xmlns:a16="http://schemas.microsoft.com/office/drawing/2014/main" id="{FD8327D8-7F72-475A-B6B9-0EF0A8885065}"/>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9A35AAA0-3964-4861-A6A7-5EDC1E476A91}"/>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18" name="Title 1">
            <a:extLst>
              <a:ext uri="{FF2B5EF4-FFF2-40B4-BE49-F238E27FC236}">
                <a16:creationId xmlns:a16="http://schemas.microsoft.com/office/drawing/2014/main" id="{8DD3E721-6DF5-4D87-8BC9-3F8891FDDA25}"/>
              </a:ext>
            </a:extLst>
          </p:cNvPr>
          <p:cNvSpPr>
            <a:spLocks noGrp="1"/>
          </p:cNvSpPr>
          <p:nvPr>
            <p:ph type="title"/>
          </p:nvPr>
        </p:nvSpPr>
        <p:spPr>
          <a:xfrm>
            <a:off x="6331686" y="457200"/>
            <a:ext cx="5049667" cy="1600200"/>
          </a:xfrm>
        </p:spPr>
        <p:txBody>
          <a:bodyPr anchor="b">
            <a:normAutofit/>
          </a:bodyPr>
          <a:lstStyle>
            <a:lvl1pPr>
              <a:defRPr sz="2400"/>
            </a:lvl1pPr>
          </a:lstStyle>
          <a:p>
            <a:r>
              <a:rPr lang="en-US" noProof="0"/>
              <a:t>Click to edit Master title style</a:t>
            </a:r>
          </a:p>
        </p:txBody>
      </p:sp>
      <p:sp>
        <p:nvSpPr>
          <p:cNvPr id="19" name="Content Placeholder 2">
            <a:extLst>
              <a:ext uri="{FF2B5EF4-FFF2-40B4-BE49-F238E27FC236}">
                <a16:creationId xmlns:a16="http://schemas.microsoft.com/office/drawing/2014/main" id="{60CB4BF6-F973-402F-9030-CF47F2B18E2C}"/>
              </a:ext>
            </a:extLst>
          </p:cNvPr>
          <p:cNvSpPr>
            <a:spLocks noGrp="1"/>
          </p:cNvSpPr>
          <p:nvPr>
            <p:ph idx="1"/>
          </p:nvPr>
        </p:nvSpPr>
        <p:spPr>
          <a:xfrm>
            <a:off x="6331687" y="2120900"/>
            <a:ext cx="5049665" cy="3803650"/>
          </a:xfrm>
        </p:spPr>
        <p:txBody>
          <a:bodyPr/>
          <a:lstStyle>
            <a:lvl1pPr>
              <a:defRPr sz="1600"/>
            </a:lvl1pPr>
            <a:lvl2pPr>
              <a:defRPr sz="1400"/>
            </a:lvl2pPr>
            <a:lvl3pPr>
              <a:defRPr sz="1200"/>
            </a:lvl3pPr>
            <a:lvl4pPr>
              <a:defRPr sz="1000"/>
            </a:lvl4pPr>
            <a:lvl5pPr>
              <a:defRPr sz="8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3355061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pictures on righ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9BB1BAF-3C01-46FA-B743-DC87619CBB38}"/>
              </a:ext>
            </a:extLst>
          </p:cNvPr>
          <p:cNvSpPr>
            <a:spLocks noGrp="1"/>
          </p:cNvSpPr>
          <p:nvPr>
            <p:ph type="pic" sz="quarter" idx="13"/>
          </p:nvPr>
        </p:nvSpPr>
        <p:spPr>
          <a:xfrm>
            <a:off x="6304134" y="1305078"/>
            <a:ext cx="5049665" cy="2123922"/>
          </a:xfrm>
        </p:spPr>
        <p:txBody>
          <a:bodyPr/>
          <a:lstStyle/>
          <a:p>
            <a:endParaRPr lang="en-US" noProof="0"/>
          </a:p>
        </p:txBody>
      </p:sp>
      <p:sp>
        <p:nvSpPr>
          <p:cNvPr id="3" name="Date Placeholder 2">
            <a:extLst>
              <a:ext uri="{FF2B5EF4-FFF2-40B4-BE49-F238E27FC236}">
                <a16:creationId xmlns:a16="http://schemas.microsoft.com/office/drawing/2014/main" id="{67DB5DC5-B794-4A67-ADE3-DCDB7DF15DAE}"/>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4" name="Footer Placeholder 3">
            <a:extLst>
              <a:ext uri="{FF2B5EF4-FFF2-40B4-BE49-F238E27FC236}">
                <a16:creationId xmlns:a16="http://schemas.microsoft.com/office/drawing/2014/main" id="{FD8327D8-7F72-475A-B6B9-0EF0A8885065}"/>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9A35AAA0-3964-4861-A6A7-5EDC1E476A91}"/>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18" name="Title 1">
            <a:extLst>
              <a:ext uri="{FF2B5EF4-FFF2-40B4-BE49-F238E27FC236}">
                <a16:creationId xmlns:a16="http://schemas.microsoft.com/office/drawing/2014/main" id="{8DD3E721-6DF5-4D87-8BC9-3F8891FDDA25}"/>
              </a:ext>
            </a:extLst>
          </p:cNvPr>
          <p:cNvSpPr>
            <a:spLocks noGrp="1"/>
          </p:cNvSpPr>
          <p:nvPr>
            <p:ph type="title"/>
          </p:nvPr>
        </p:nvSpPr>
        <p:spPr>
          <a:xfrm>
            <a:off x="810646" y="457200"/>
            <a:ext cx="5049667" cy="1600200"/>
          </a:xfrm>
        </p:spPr>
        <p:txBody>
          <a:bodyPr anchor="b">
            <a:normAutofit/>
          </a:bodyPr>
          <a:lstStyle>
            <a:lvl1pPr>
              <a:defRPr sz="2400"/>
            </a:lvl1pPr>
          </a:lstStyle>
          <a:p>
            <a:r>
              <a:rPr lang="en-US" noProof="0"/>
              <a:t>Click to edit Master title style</a:t>
            </a:r>
          </a:p>
        </p:txBody>
      </p:sp>
      <p:sp>
        <p:nvSpPr>
          <p:cNvPr id="19" name="Content Placeholder 2">
            <a:extLst>
              <a:ext uri="{FF2B5EF4-FFF2-40B4-BE49-F238E27FC236}">
                <a16:creationId xmlns:a16="http://schemas.microsoft.com/office/drawing/2014/main" id="{60CB4BF6-F973-402F-9030-CF47F2B18E2C}"/>
              </a:ext>
            </a:extLst>
          </p:cNvPr>
          <p:cNvSpPr>
            <a:spLocks noGrp="1"/>
          </p:cNvSpPr>
          <p:nvPr>
            <p:ph idx="1"/>
          </p:nvPr>
        </p:nvSpPr>
        <p:spPr>
          <a:xfrm>
            <a:off x="810646" y="2120900"/>
            <a:ext cx="5049666" cy="3803650"/>
          </a:xfrm>
        </p:spPr>
        <p:txBody>
          <a:bodyPr/>
          <a:lstStyle>
            <a:lvl1pPr>
              <a:defRPr sz="1600"/>
            </a:lvl1pPr>
            <a:lvl2pPr>
              <a:defRPr sz="1400"/>
            </a:lvl2pPr>
            <a:lvl3pPr>
              <a:defRPr sz="1200"/>
            </a:lvl3pPr>
            <a:lvl4pPr>
              <a:defRPr sz="1000"/>
            </a:lvl4pPr>
            <a:lvl5pPr>
              <a:defRPr sz="8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Picture Placeholder 5">
            <a:extLst>
              <a:ext uri="{FF2B5EF4-FFF2-40B4-BE49-F238E27FC236}">
                <a16:creationId xmlns:a16="http://schemas.microsoft.com/office/drawing/2014/main" id="{49AF5FB2-FAE8-4E45-894F-226683373321}"/>
              </a:ext>
            </a:extLst>
          </p:cNvPr>
          <p:cNvSpPr>
            <a:spLocks noGrp="1"/>
          </p:cNvSpPr>
          <p:nvPr>
            <p:ph type="pic" sz="quarter" idx="14"/>
          </p:nvPr>
        </p:nvSpPr>
        <p:spPr>
          <a:xfrm>
            <a:off x="6304135" y="3800628"/>
            <a:ext cx="5049665" cy="2123922"/>
          </a:xfrm>
        </p:spPr>
        <p:txBody>
          <a:bodyPr/>
          <a:lstStyle/>
          <a:p>
            <a:endParaRPr lang="en-US" noProof="0"/>
          </a:p>
        </p:txBody>
      </p:sp>
    </p:spTree>
    <p:extLst>
      <p:ext uri="{BB962C8B-B14F-4D97-AF65-F5344CB8AC3E}">
        <p14:creationId xmlns:p14="http://schemas.microsoft.com/office/powerpoint/2010/main" val="23477482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One picture on righ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9BB1BAF-3C01-46FA-B743-DC87619CBB38}"/>
              </a:ext>
            </a:extLst>
          </p:cNvPr>
          <p:cNvSpPr>
            <a:spLocks noGrp="1"/>
          </p:cNvSpPr>
          <p:nvPr>
            <p:ph type="pic" sz="quarter" idx="13"/>
          </p:nvPr>
        </p:nvSpPr>
        <p:spPr>
          <a:xfrm>
            <a:off x="6304134" y="1305078"/>
            <a:ext cx="5049665" cy="4619472"/>
          </a:xfrm>
        </p:spPr>
        <p:txBody>
          <a:bodyPr/>
          <a:lstStyle/>
          <a:p>
            <a:endParaRPr lang="en-US" noProof="0"/>
          </a:p>
        </p:txBody>
      </p:sp>
      <p:sp>
        <p:nvSpPr>
          <p:cNvPr id="3" name="Date Placeholder 2">
            <a:extLst>
              <a:ext uri="{FF2B5EF4-FFF2-40B4-BE49-F238E27FC236}">
                <a16:creationId xmlns:a16="http://schemas.microsoft.com/office/drawing/2014/main" id="{67DB5DC5-B794-4A67-ADE3-DCDB7DF15DAE}"/>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4" name="Footer Placeholder 3">
            <a:extLst>
              <a:ext uri="{FF2B5EF4-FFF2-40B4-BE49-F238E27FC236}">
                <a16:creationId xmlns:a16="http://schemas.microsoft.com/office/drawing/2014/main" id="{FD8327D8-7F72-475A-B6B9-0EF0A8885065}"/>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9A35AAA0-3964-4861-A6A7-5EDC1E476A91}"/>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18" name="Title 1">
            <a:extLst>
              <a:ext uri="{FF2B5EF4-FFF2-40B4-BE49-F238E27FC236}">
                <a16:creationId xmlns:a16="http://schemas.microsoft.com/office/drawing/2014/main" id="{8DD3E721-6DF5-4D87-8BC9-3F8891FDDA25}"/>
              </a:ext>
            </a:extLst>
          </p:cNvPr>
          <p:cNvSpPr>
            <a:spLocks noGrp="1"/>
          </p:cNvSpPr>
          <p:nvPr>
            <p:ph type="title"/>
          </p:nvPr>
        </p:nvSpPr>
        <p:spPr>
          <a:xfrm>
            <a:off x="810646" y="457200"/>
            <a:ext cx="5049667" cy="1600200"/>
          </a:xfrm>
        </p:spPr>
        <p:txBody>
          <a:bodyPr anchor="b">
            <a:normAutofit/>
          </a:bodyPr>
          <a:lstStyle>
            <a:lvl1pPr>
              <a:defRPr sz="2400"/>
            </a:lvl1pPr>
          </a:lstStyle>
          <a:p>
            <a:r>
              <a:rPr lang="en-US" noProof="0"/>
              <a:t>Click to edit Master title style</a:t>
            </a:r>
          </a:p>
        </p:txBody>
      </p:sp>
      <p:sp>
        <p:nvSpPr>
          <p:cNvPr id="19" name="Content Placeholder 2">
            <a:extLst>
              <a:ext uri="{FF2B5EF4-FFF2-40B4-BE49-F238E27FC236}">
                <a16:creationId xmlns:a16="http://schemas.microsoft.com/office/drawing/2014/main" id="{60CB4BF6-F973-402F-9030-CF47F2B18E2C}"/>
              </a:ext>
            </a:extLst>
          </p:cNvPr>
          <p:cNvSpPr>
            <a:spLocks noGrp="1"/>
          </p:cNvSpPr>
          <p:nvPr>
            <p:ph idx="1"/>
          </p:nvPr>
        </p:nvSpPr>
        <p:spPr>
          <a:xfrm>
            <a:off x="810646" y="2120900"/>
            <a:ext cx="5049666" cy="3803650"/>
          </a:xfrm>
        </p:spPr>
        <p:txBody>
          <a:bodyPr/>
          <a:lstStyle>
            <a:lvl1pPr>
              <a:defRPr sz="1600"/>
            </a:lvl1pPr>
            <a:lvl2pPr>
              <a:defRPr sz="1400"/>
            </a:lvl2pPr>
            <a:lvl3pPr>
              <a:defRPr sz="1200"/>
            </a:lvl3pPr>
            <a:lvl4pPr>
              <a:defRPr sz="1000"/>
            </a:lvl4pPr>
            <a:lvl5pPr>
              <a:defRPr sz="8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307327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Wide image on righ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9BB1BAF-3C01-46FA-B743-DC87619CBB38}"/>
              </a:ext>
            </a:extLst>
          </p:cNvPr>
          <p:cNvSpPr>
            <a:spLocks noGrp="1"/>
          </p:cNvSpPr>
          <p:nvPr>
            <p:ph type="pic" sz="quarter" idx="13"/>
          </p:nvPr>
        </p:nvSpPr>
        <p:spPr>
          <a:xfrm>
            <a:off x="6304134" y="0"/>
            <a:ext cx="5887866" cy="6858000"/>
          </a:xfrm>
        </p:spPr>
        <p:txBody>
          <a:bodyPr/>
          <a:lstStyle/>
          <a:p>
            <a:endParaRPr lang="en-US" noProof="0"/>
          </a:p>
        </p:txBody>
      </p:sp>
      <p:sp>
        <p:nvSpPr>
          <p:cNvPr id="9" name="Rectangle 8">
            <a:extLst>
              <a:ext uri="{FF2B5EF4-FFF2-40B4-BE49-F238E27FC236}">
                <a16:creationId xmlns:a16="http://schemas.microsoft.com/office/drawing/2014/main" id="{A3882377-4EF5-4AD1-9284-61B13EEF5934}"/>
              </a:ext>
            </a:extLst>
          </p:cNvPr>
          <p:cNvSpPr/>
          <p:nvPr userDrawn="1"/>
        </p:nvSpPr>
        <p:spPr>
          <a:xfrm rot="10800000">
            <a:off x="4260850" y="0"/>
            <a:ext cx="7931150" cy="6858000"/>
          </a:xfrm>
          <a:prstGeom prst="rect">
            <a:avLst/>
          </a:prstGeom>
          <a:gradFill flip="none" rotWithShape="1">
            <a:gsLst>
              <a:gs pos="0">
                <a:srgbClr val="FFFFFF">
                  <a:alpha val="0"/>
                </a:srgbClr>
              </a:gs>
              <a:gs pos="74000">
                <a:schemeClr val="bg1"/>
              </a:gs>
              <a:gs pos="83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Date Placeholder 2">
            <a:extLst>
              <a:ext uri="{FF2B5EF4-FFF2-40B4-BE49-F238E27FC236}">
                <a16:creationId xmlns:a16="http://schemas.microsoft.com/office/drawing/2014/main" id="{67DB5DC5-B794-4A67-ADE3-DCDB7DF15DAE}"/>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18" name="Title 1">
            <a:extLst>
              <a:ext uri="{FF2B5EF4-FFF2-40B4-BE49-F238E27FC236}">
                <a16:creationId xmlns:a16="http://schemas.microsoft.com/office/drawing/2014/main" id="{8DD3E721-6DF5-4D87-8BC9-3F8891FDDA25}"/>
              </a:ext>
            </a:extLst>
          </p:cNvPr>
          <p:cNvSpPr>
            <a:spLocks noGrp="1"/>
          </p:cNvSpPr>
          <p:nvPr>
            <p:ph type="title"/>
          </p:nvPr>
        </p:nvSpPr>
        <p:spPr>
          <a:xfrm>
            <a:off x="810646" y="457200"/>
            <a:ext cx="5049667" cy="1600200"/>
          </a:xfrm>
        </p:spPr>
        <p:txBody>
          <a:bodyPr anchor="b">
            <a:normAutofit/>
          </a:bodyPr>
          <a:lstStyle>
            <a:lvl1pPr>
              <a:defRPr sz="2400"/>
            </a:lvl1pPr>
          </a:lstStyle>
          <a:p>
            <a:r>
              <a:rPr lang="en-US" noProof="0"/>
              <a:t>Click to edit Master title style</a:t>
            </a:r>
          </a:p>
        </p:txBody>
      </p:sp>
      <p:sp>
        <p:nvSpPr>
          <p:cNvPr id="19" name="Content Placeholder 2">
            <a:extLst>
              <a:ext uri="{FF2B5EF4-FFF2-40B4-BE49-F238E27FC236}">
                <a16:creationId xmlns:a16="http://schemas.microsoft.com/office/drawing/2014/main" id="{60CB4BF6-F973-402F-9030-CF47F2B18E2C}"/>
              </a:ext>
            </a:extLst>
          </p:cNvPr>
          <p:cNvSpPr>
            <a:spLocks noGrp="1"/>
          </p:cNvSpPr>
          <p:nvPr>
            <p:ph idx="1"/>
          </p:nvPr>
        </p:nvSpPr>
        <p:spPr>
          <a:xfrm>
            <a:off x="810646" y="2120900"/>
            <a:ext cx="5049666" cy="3803650"/>
          </a:xfrm>
        </p:spPr>
        <p:txBody>
          <a:bodyPr/>
          <a:lstStyle>
            <a:lvl1pPr>
              <a:defRPr sz="1600"/>
            </a:lvl1pPr>
            <a:lvl2pPr>
              <a:defRPr sz="1400"/>
            </a:lvl2pPr>
            <a:lvl3pPr>
              <a:defRPr sz="1200"/>
            </a:lvl3pPr>
            <a:lvl4pPr>
              <a:defRPr sz="1000"/>
            </a:lvl4pPr>
            <a:lvl5pPr>
              <a:defRPr sz="8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5188354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Wide image on 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9BB1BAF-3C01-46FA-B743-DC87619CBB38}"/>
              </a:ext>
            </a:extLst>
          </p:cNvPr>
          <p:cNvSpPr>
            <a:spLocks noGrp="1"/>
          </p:cNvSpPr>
          <p:nvPr>
            <p:ph type="pic" sz="quarter" idx="13"/>
          </p:nvPr>
        </p:nvSpPr>
        <p:spPr>
          <a:xfrm>
            <a:off x="0" y="0"/>
            <a:ext cx="5860314" cy="6858000"/>
          </a:xfrm>
        </p:spPr>
        <p:txBody>
          <a:bodyPr/>
          <a:lstStyle/>
          <a:p>
            <a:endParaRPr lang="en-US" noProof="0"/>
          </a:p>
        </p:txBody>
      </p:sp>
      <p:sp>
        <p:nvSpPr>
          <p:cNvPr id="3" name="Date Placeholder 2">
            <a:extLst>
              <a:ext uri="{FF2B5EF4-FFF2-40B4-BE49-F238E27FC236}">
                <a16:creationId xmlns:a16="http://schemas.microsoft.com/office/drawing/2014/main" id="{67DB5DC5-B794-4A67-ADE3-DCDB7DF15DAE}"/>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4" name="Footer Placeholder 3">
            <a:extLst>
              <a:ext uri="{FF2B5EF4-FFF2-40B4-BE49-F238E27FC236}">
                <a16:creationId xmlns:a16="http://schemas.microsoft.com/office/drawing/2014/main" id="{FD8327D8-7F72-475A-B6B9-0EF0A8885065}"/>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9A35AAA0-3964-4861-A6A7-5EDC1E476A91}"/>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11" name="Rectangle 10">
            <a:extLst>
              <a:ext uri="{FF2B5EF4-FFF2-40B4-BE49-F238E27FC236}">
                <a16:creationId xmlns:a16="http://schemas.microsoft.com/office/drawing/2014/main" id="{59EE1549-169A-4729-8695-688CB4358F26}"/>
              </a:ext>
            </a:extLst>
          </p:cNvPr>
          <p:cNvSpPr/>
          <p:nvPr userDrawn="1"/>
        </p:nvSpPr>
        <p:spPr>
          <a:xfrm>
            <a:off x="1253389" y="0"/>
            <a:ext cx="7931150" cy="6858000"/>
          </a:xfrm>
          <a:prstGeom prst="rect">
            <a:avLst/>
          </a:prstGeom>
          <a:gradFill flip="none" rotWithShape="1">
            <a:gsLst>
              <a:gs pos="0">
                <a:srgbClr val="FFFFFF">
                  <a:alpha val="0"/>
                </a:srgbClr>
              </a:gs>
              <a:gs pos="74000">
                <a:schemeClr val="bg1"/>
              </a:gs>
              <a:gs pos="83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Title 1">
            <a:extLst>
              <a:ext uri="{FF2B5EF4-FFF2-40B4-BE49-F238E27FC236}">
                <a16:creationId xmlns:a16="http://schemas.microsoft.com/office/drawing/2014/main" id="{8DD3E721-6DF5-4D87-8BC9-3F8891FDDA25}"/>
              </a:ext>
            </a:extLst>
          </p:cNvPr>
          <p:cNvSpPr>
            <a:spLocks noGrp="1"/>
          </p:cNvSpPr>
          <p:nvPr>
            <p:ph type="title"/>
          </p:nvPr>
        </p:nvSpPr>
        <p:spPr>
          <a:xfrm>
            <a:off x="6331686" y="457200"/>
            <a:ext cx="5049667" cy="1600200"/>
          </a:xfrm>
        </p:spPr>
        <p:txBody>
          <a:bodyPr anchor="b">
            <a:normAutofit/>
          </a:bodyPr>
          <a:lstStyle>
            <a:lvl1pPr>
              <a:defRPr sz="2400"/>
            </a:lvl1pPr>
          </a:lstStyle>
          <a:p>
            <a:r>
              <a:rPr lang="en-US" noProof="0"/>
              <a:t>Click to edit Master title style</a:t>
            </a:r>
          </a:p>
        </p:txBody>
      </p:sp>
      <p:sp>
        <p:nvSpPr>
          <p:cNvPr id="19" name="Content Placeholder 2">
            <a:extLst>
              <a:ext uri="{FF2B5EF4-FFF2-40B4-BE49-F238E27FC236}">
                <a16:creationId xmlns:a16="http://schemas.microsoft.com/office/drawing/2014/main" id="{60CB4BF6-F973-402F-9030-CF47F2B18E2C}"/>
              </a:ext>
            </a:extLst>
          </p:cNvPr>
          <p:cNvSpPr>
            <a:spLocks noGrp="1"/>
          </p:cNvSpPr>
          <p:nvPr>
            <p:ph idx="1"/>
          </p:nvPr>
        </p:nvSpPr>
        <p:spPr>
          <a:xfrm>
            <a:off x="6331687" y="2120900"/>
            <a:ext cx="5049665" cy="3803650"/>
          </a:xfrm>
        </p:spPr>
        <p:txBody>
          <a:bodyPr/>
          <a:lstStyle>
            <a:lvl1pPr>
              <a:defRPr sz="1600"/>
            </a:lvl1pPr>
            <a:lvl2pPr>
              <a:defRPr sz="1400"/>
            </a:lvl2pPr>
            <a:lvl3pPr>
              <a:defRPr sz="1200"/>
            </a:lvl3pPr>
            <a:lvl4pPr>
              <a:defRPr sz="1000"/>
            </a:lvl4pPr>
            <a:lvl5pPr>
              <a:defRPr sz="8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3809094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l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DB5DC5-B794-4A67-ADE3-DCDB7DF15DAE}"/>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4" name="Footer Placeholder 3">
            <a:extLst>
              <a:ext uri="{FF2B5EF4-FFF2-40B4-BE49-F238E27FC236}">
                <a16:creationId xmlns:a16="http://schemas.microsoft.com/office/drawing/2014/main" id="{FD8327D8-7F72-475A-B6B9-0EF0A8885065}"/>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9A35AAA0-3964-4861-A6A7-5EDC1E476A91}"/>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18" name="Title 1">
            <a:extLst>
              <a:ext uri="{FF2B5EF4-FFF2-40B4-BE49-F238E27FC236}">
                <a16:creationId xmlns:a16="http://schemas.microsoft.com/office/drawing/2014/main" id="{8DD3E721-6DF5-4D87-8BC9-3F8891FDDA25}"/>
              </a:ext>
            </a:extLst>
          </p:cNvPr>
          <p:cNvSpPr>
            <a:spLocks noGrp="1"/>
          </p:cNvSpPr>
          <p:nvPr>
            <p:ph type="title"/>
          </p:nvPr>
        </p:nvSpPr>
        <p:spPr>
          <a:xfrm>
            <a:off x="6331686" y="457200"/>
            <a:ext cx="5049667" cy="1600200"/>
          </a:xfrm>
        </p:spPr>
        <p:txBody>
          <a:bodyPr anchor="b">
            <a:normAutofit/>
          </a:bodyPr>
          <a:lstStyle>
            <a:lvl1pPr>
              <a:defRPr sz="2400"/>
            </a:lvl1pPr>
          </a:lstStyle>
          <a:p>
            <a:r>
              <a:rPr lang="en-US" noProof="0"/>
              <a:t>Click to edit Master title style</a:t>
            </a:r>
          </a:p>
        </p:txBody>
      </p:sp>
      <p:sp>
        <p:nvSpPr>
          <p:cNvPr id="19" name="Content Placeholder 2">
            <a:extLst>
              <a:ext uri="{FF2B5EF4-FFF2-40B4-BE49-F238E27FC236}">
                <a16:creationId xmlns:a16="http://schemas.microsoft.com/office/drawing/2014/main" id="{60CB4BF6-F973-402F-9030-CF47F2B18E2C}"/>
              </a:ext>
            </a:extLst>
          </p:cNvPr>
          <p:cNvSpPr>
            <a:spLocks noGrp="1"/>
          </p:cNvSpPr>
          <p:nvPr>
            <p:ph idx="1"/>
          </p:nvPr>
        </p:nvSpPr>
        <p:spPr>
          <a:xfrm>
            <a:off x="6331688" y="2120900"/>
            <a:ext cx="5049665" cy="3803650"/>
          </a:xfrm>
        </p:spPr>
        <p:txBody>
          <a:bodyPr/>
          <a:lstStyle>
            <a:lvl1pPr>
              <a:defRPr sz="1600"/>
            </a:lvl1pPr>
            <a:lvl2pPr>
              <a:defRPr sz="1400"/>
            </a:lvl2pPr>
            <a:lvl3pPr>
              <a:defRPr sz="1200"/>
            </a:lvl3pPr>
            <a:lvl4pPr>
              <a:defRPr sz="1000"/>
            </a:lvl4pPr>
            <a:lvl5pPr>
              <a:defRPr sz="8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Picture Placeholder 7">
            <a:extLst>
              <a:ext uri="{FF2B5EF4-FFF2-40B4-BE49-F238E27FC236}">
                <a16:creationId xmlns:a16="http://schemas.microsoft.com/office/drawing/2014/main" id="{346DD11B-D6EE-422C-AB95-84D2FCB4BA03}"/>
              </a:ext>
            </a:extLst>
          </p:cNvPr>
          <p:cNvSpPr>
            <a:spLocks noGrp="1"/>
          </p:cNvSpPr>
          <p:nvPr>
            <p:ph type="pic" sz="quarter" idx="13"/>
          </p:nvPr>
        </p:nvSpPr>
        <p:spPr>
          <a:xfrm>
            <a:off x="0" y="2"/>
            <a:ext cx="5964239" cy="6857998"/>
          </a:xfrm>
          <a:custGeom>
            <a:avLst/>
            <a:gdLst>
              <a:gd name="connsiteX0" fmla="*/ 1724440 w 5964238"/>
              <a:gd name="connsiteY0" fmla="*/ 6097415 h 6857998"/>
              <a:gd name="connsiteX1" fmla="*/ 1949369 w 5964238"/>
              <a:gd name="connsiteY1" fmla="*/ 6190585 h 6857998"/>
              <a:gd name="connsiteX2" fmla="*/ 2616782 w 5964238"/>
              <a:gd name="connsiteY2" fmla="*/ 6857998 h 6857998"/>
              <a:gd name="connsiteX3" fmla="*/ 832098 w 5964238"/>
              <a:gd name="connsiteY3" fmla="*/ 6857998 h 6857998"/>
              <a:gd name="connsiteX4" fmla="*/ 1499512 w 5964238"/>
              <a:gd name="connsiteY4" fmla="*/ 6190584 h 6857998"/>
              <a:gd name="connsiteX5" fmla="*/ 1724440 w 5964238"/>
              <a:gd name="connsiteY5" fmla="*/ 6097415 h 6857998"/>
              <a:gd name="connsiteX6" fmla="*/ 3254546 w 5964238"/>
              <a:gd name="connsiteY6" fmla="*/ 4745701 h 6857998"/>
              <a:gd name="connsiteX7" fmla="*/ 3479475 w 5964238"/>
              <a:gd name="connsiteY7" fmla="*/ 4838869 h 6857998"/>
              <a:gd name="connsiteX8" fmla="*/ 4379163 w 5964238"/>
              <a:gd name="connsiteY8" fmla="*/ 5738557 h 6857998"/>
              <a:gd name="connsiteX9" fmla="*/ 4379163 w 5964238"/>
              <a:gd name="connsiteY9" fmla="*/ 6188414 h 6857998"/>
              <a:gd name="connsiteX10" fmla="*/ 3709578 w 5964238"/>
              <a:gd name="connsiteY10" fmla="*/ 6857998 h 6857998"/>
              <a:gd name="connsiteX11" fmla="*/ 2799514 w 5964238"/>
              <a:gd name="connsiteY11" fmla="*/ 6857998 h 6857998"/>
              <a:gd name="connsiteX12" fmla="*/ 2129930 w 5964238"/>
              <a:gd name="connsiteY12" fmla="*/ 6188414 h 6857998"/>
              <a:gd name="connsiteX13" fmla="*/ 2129930 w 5964238"/>
              <a:gd name="connsiteY13" fmla="*/ 5738557 h 6857998"/>
              <a:gd name="connsiteX14" fmla="*/ 3029618 w 5964238"/>
              <a:gd name="connsiteY14" fmla="*/ 4838869 h 6857998"/>
              <a:gd name="connsiteX15" fmla="*/ 3254546 w 5964238"/>
              <a:gd name="connsiteY15" fmla="*/ 4745701 h 6857998"/>
              <a:gd name="connsiteX16" fmla="*/ 194336 w 5964238"/>
              <a:gd name="connsiteY16" fmla="*/ 4707691 h 6857998"/>
              <a:gd name="connsiteX17" fmla="*/ 419265 w 5964238"/>
              <a:gd name="connsiteY17" fmla="*/ 4800860 h 6857998"/>
              <a:gd name="connsiteX18" fmla="*/ 1318953 w 5964238"/>
              <a:gd name="connsiteY18" fmla="*/ 5700548 h 6857998"/>
              <a:gd name="connsiteX19" fmla="*/ 1318953 w 5964238"/>
              <a:gd name="connsiteY19" fmla="*/ 6150405 h 6857998"/>
              <a:gd name="connsiteX20" fmla="*/ 611360 w 5964238"/>
              <a:gd name="connsiteY20" fmla="*/ 6857998 h 6857998"/>
              <a:gd name="connsiteX21" fmla="*/ 0 w 5964238"/>
              <a:gd name="connsiteY21" fmla="*/ 6857998 h 6857998"/>
              <a:gd name="connsiteX22" fmla="*/ 0 w 5964238"/>
              <a:gd name="connsiteY22" fmla="*/ 4775872 h 6857998"/>
              <a:gd name="connsiteX23" fmla="*/ 19308 w 5964238"/>
              <a:gd name="connsiteY23" fmla="*/ 4760098 h 6857998"/>
              <a:gd name="connsiteX24" fmla="*/ 194336 w 5964238"/>
              <a:gd name="connsiteY24" fmla="*/ 4707691 h 6857998"/>
              <a:gd name="connsiteX25" fmla="*/ 4746453 w 5964238"/>
              <a:gd name="connsiteY25" fmla="*/ 3266495 h 6857998"/>
              <a:gd name="connsiteX26" fmla="*/ 4971382 w 5964238"/>
              <a:gd name="connsiteY26" fmla="*/ 3359663 h 6857998"/>
              <a:gd name="connsiteX27" fmla="*/ 5871070 w 5964238"/>
              <a:gd name="connsiteY27" fmla="*/ 4259349 h 6857998"/>
              <a:gd name="connsiteX28" fmla="*/ 5871070 w 5964238"/>
              <a:gd name="connsiteY28" fmla="*/ 4709206 h 6857998"/>
              <a:gd name="connsiteX29" fmla="*/ 4971382 w 5964238"/>
              <a:gd name="connsiteY29" fmla="*/ 5608894 h 6857998"/>
              <a:gd name="connsiteX30" fmla="*/ 4521525 w 5964238"/>
              <a:gd name="connsiteY30" fmla="*/ 5608894 h 6857998"/>
              <a:gd name="connsiteX31" fmla="*/ 3621837 w 5964238"/>
              <a:gd name="connsiteY31" fmla="*/ 4709206 h 6857998"/>
              <a:gd name="connsiteX32" fmla="*/ 3621837 w 5964238"/>
              <a:gd name="connsiteY32" fmla="*/ 4259350 h 6857998"/>
              <a:gd name="connsiteX33" fmla="*/ 4521525 w 5964238"/>
              <a:gd name="connsiteY33" fmla="*/ 3359663 h 6857998"/>
              <a:gd name="connsiteX34" fmla="*/ 4746453 w 5964238"/>
              <a:gd name="connsiteY34" fmla="*/ 3266495 h 6857998"/>
              <a:gd name="connsiteX35" fmla="*/ 1724440 w 5964238"/>
              <a:gd name="connsiteY35" fmla="*/ 3266494 h 6857998"/>
              <a:gd name="connsiteX36" fmla="*/ 1949368 w 5964238"/>
              <a:gd name="connsiteY36" fmla="*/ 3359662 h 6857998"/>
              <a:gd name="connsiteX37" fmla="*/ 2849056 w 5964238"/>
              <a:gd name="connsiteY37" fmla="*/ 4259350 h 6857998"/>
              <a:gd name="connsiteX38" fmla="*/ 2849056 w 5964238"/>
              <a:gd name="connsiteY38" fmla="*/ 4709207 h 6857998"/>
              <a:gd name="connsiteX39" fmla="*/ 1949368 w 5964238"/>
              <a:gd name="connsiteY39" fmla="*/ 5608895 h 6857998"/>
              <a:gd name="connsiteX40" fmla="*/ 1499511 w 5964238"/>
              <a:gd name="connsiteY40" fmla="*/ 5608895 h 6857998"/>
              <a:gd name="connsiteX41" fmla="*/ 599823 w 5964238"/>
              <a:gd name="connsiteY41" fmla="*/ 4709207 h 6857998"/>
              <a:gd name="connsiteX42" fmla="*/ 599823 w 5964238"/>
              <a:gd name="connsiteY42" fmla="*/ 4259350 h 6857998"/>
              <a:gd name="connsiteX43" fmla="*/ 1499511 w 5964238"/>
              <a:gd name="connsiteY43" fmla="*/ 3359662 h 6857998"/>
              <a:gd name="connsiteX44" fmla="*/ 1724440 w 5964238"/>
              <a:gd name="connsiteY44" fmla="*/ 3266494 h 6857998"/>
              <a:gd name="connsiteX45" fmla="*/ 194335 w 5964238"/>
              <a:gd name="connsiteY45" fmla="*/ 1830605 h 6857998"/>
              <a:gd name="connsiteX46" fmla="*/ 419264 w 5964238"/>
              <a:gd name="connsiteY46" fmla="*/ 1923774 h 6857998"/>
              <a:gd name="connsiteX47" fmla="*/ 1318952 w 5964238"/>
              <a:gd name="connsiteY47" fmla="*/ 2823462 h 6857998"/>
              <a:gd name="connsiteX48" fmla="*/ 1318952 w 5964238"/>
              <a:gd name="connsiteY48" fmla="*/ 3273319 h 6857998"/>
              <a:gd name="connsiteX49" fmla="*/ 419264 w 5964238"/>
              <a:gd name="connsiteY49" fmla="*/ 4173006 h 6857998"/>
              <a:gd name="connsiteX50" fmla="*/ 19308 w 5964238"/>
              <a:gd name="connsiteY50" fmla="*/ 4213767 h 6857998"/>
              <a:gd name="connsiteX51" fmla="*/ 0 w 5964238"/>
              <a:gd name="connsiteY51" fmla="*/ 4197996 h 6857998"/>
              <a:gd name="connsiteX52" fmla="*/ 0 w 5964238"/>
              <a:gd name="connsiteY52" fmla="*/ 1898784 h 6857998"/>
              <a:gd name="connsiteX53" fmla="*/ 19308 w 5964238"/>
              <a:gd name="connsiteY53" fmla="*/ 1883012 h 6857998"/>
              <a:gd name="connsiteX54" fmla="*/ 194335 w 5964238"/>
              <a:gd name="connsiteY54" fmla="*/ 1830605 h 6857998"/>
              <a:gd name="connsiteX55" fmla="*/ 3216347 w 5964238"/>
              <a:gd name="connsiteY55" fmla="*/ 1825296 h 6857998"/>
              <a:gd name="connsiteX56" fmla="*/ 3441276 w 5964238"/>
              <a:gd name="connsiteY56" fmla="*/ 1918465 h 6857998"/>
              <a:gd name="connsiteX57" fmla="*/ 4340964 w 5964238"/>
              <a:gd name="connsiteY57" fmla="*/ 2818153 h 6857998"/>
              <a:gd name="connsiteX58" fmla="*/ 4340964 w 5964238"/>
              <a:gd name="connsiteY58" fmla="*/ 3268010 h 6857998"/>
              <a:gd name="connsiteX59" fmla="*/ 3441275 w 5964238"/>
              <a:gd name="connsiteY59" fmla="*/ 4167695 h 6857998"/>
              <a:gd name="connsiteX60" fmla="*/ 2991419 w 5964238"/>
              <a:gd name="connsiteY60" fmla="*/ 4167696 h 6857998"/>
              <a:gd name="connsiteX61" fmla="*/ 2091731 w 5964238"/>
              <a:gd name="connsiteY61" fmla="*/ 3268010 h 6857998"/>
              <a:gd name="connsiteX62" fmla="*/ 2091731 w 5964238"/>
              <a:gd name="connsiteY62" fmla="*/ 2818153 h 6857998"/>
              <a:gd name="connsiteX63" fmla="*/ 2991419 w 5964238"/>
              <a:gd name="connsiteY63" fmla="*/ 1918465 h 6857998"/>
              <a:gd name="connsiteX64" fmla="*/ 3216347 w 5964238"/>
              <a:gd name="connsiteY64" fmla="*/ 1825296 h 6857998"/>
              <a:gd name="connsiteX65" fmla="*/ 4746453 w 5964238"/>
              <a:gd name="connsiteY65" fmla="*/ 389408 h 6857998"/>
              <a:gd name="connsiteX66" fmla="*/ 4971381 w 5964238"/>
              <a:gd name="connsiteY66" fmla="*/ 482576 h 6857998"/>
              <a:gd name="connsiteX67" fmla="*/ 5871069 w 5964238"/>
              <a:gd name="connsiteY67" fmla="*/ 1382264 h 6857998"/>
              <a:gd name="connsiteX68" fmla="*/ 5871069 w 5964238"/>
              <a:gd name="connsiteY68" fmla="*/ 1832121 h 6857998"/>
              <a:gd name="connsiteX69" fmla="*/ 4971380 w 5964238"/>
              <a:gd name="connsiteY69" fmla="*/ 2731810 h 6857998"/>
              <a:gd name="connsiteX70" fmla="*/ 4521523 w 5964238"/>
              <a:gd name="connsiteY70" fmla="*/ 2731810 h 6857998"/>
              <a:gd name="connsiteX71" fmla="*/ 3621836 w 5964238"/>
              <a:gd name="connsiteY71" fmla="*/ 1832121 h 6857998"/>
              <a:gd name="connsiteX72" fmla="*/ 3621836 w 5964238"/>
              <a:gd name="connsiteY72" fmla="*/ 1382264 h 6857998"/>
              <a:gd name="connsiteX73" fmla="*/ 4521524 w 5964238"/>
              <a:gd name="connsiteY73" fmla="*/ 482576 h 6857998"/>
              <a:gd name="connsiteX74" fmla="*/ 4746453 w 5964238"/>
              <a:gd name="connsiteY74" fmla="*/ 389408 h 6857998"/>
              <a:gd name="connsiteX75" fmla="*/ 1686245 w 5964238"/>
              <a:gd name="connsiteY75" fmla="*/ 346086 h 6857998"/>
              <a:gd name="connsiteX76" fmla="*/ 1911173 w 5964238"/>
              <a:gd name="connsiteY76" fmla="*/ 439254 h 6857998"/>
              <a:gd name="connsiteX77" fmla="*/ 2810861 w 5964238"/>
              <a:gd name="connsiteY77" fmla="*/ 1338942 h 6857998"/>
              <a:gd name="connsiteX78" fmla="*/ 2810861 w 5964238"/>
              <a:gd name="connsiteY78" fmla="*/ 1788800 h 6857998"/>
              <a:gd name="connsiteX79" fmla="*/ 1911173 w 5964238"/>
              <a:gd name="connsiteY79" fmla="*/ 2688488 h 6857998"/>
              <a:gd name="connsiteX80" fmla="*/ 1461316 w 5964238"/>
              <a:gd name="connsiteY80" fmla="*/ 2688488 h 6857998"/>
              <a:gd name="connsiteX81" fmla="*/ 561628 w 5964238"/>
              <a:gd name="connsiteY81" fmla="*/ 1788800 h 6857998"/>
              <a:gd name="connsiteX82" fmla="*/ 561628 w 5964238"/>
              <a:gd name="connsiteY82" fmla="*/ 1338943 h 6857998"/>
              <a:gd name="connsiteX83" fmla="*/ 1461317 w 5964238"/>
              <a:gd name="connsiteY83" fmla="*/ 439254 h 6857998"/>
              <a:gd name="connsiteX84" fmla="*/ 1686245 w 5964238"/>
              <a:gd name="connsiteY84" fmla="*/ 346086 h 6857998"/>
              <a:gd name="connsiteX85" fmla="*/ 2023420 w 5964238"/>
              <a:gd name="connsiteY85" fmla="*/ 0 h 6857998"/>
              <a:gd name="connsiteX86" fmla="*/ 4409276 w 5964238"/>
              <a:gd name="connsiteY86" fmla="*/ 0 h 6857998"/>
              <a:gd name="connsiteX87" fmla="*/ 4410841 w 5964238"/>
              <a:gd name="connsiteY87" fmla="*/ 2974 h 6857998"/>
              <a:gd name="connsiteX88" fmla="*/ 4340964 w 5964238"/>
              <a:gd name="connsiteY88" fmla="*/ 347602 h 6857998"/>
              <a:gd name="connsiteX89" fmla="*/ 3441276 w 5964238"/>
              <a:gd name="connsiteY89" fmla="*/ 1247290 h 6857998"/>
              <a:gd name="connsiteX90" fmla="*/ 2991419 w 5964238"/>
              <a:gd name="connsiteY90" fmla="*/ 1247290 h 6857998"/>
              <a:gd name="connsiteX91" fmla="*/ 2091731 w 5964238"/>
              <a:gd name="connsiteY91" fmla="*/ 347602 h 6857998"/>
              <a:gd name="connsiteX92" fmla="*/ 2021855 w 5964238"/>
              <a:gd name="connsiteY92" fmla="*/ 2974 h 6857998"/>
              <a:gd name="connsiteX93" fmla="*/ 0 w 5964238"/>
              <a:gd name="connsiteY93" fmla="*/ 0 h 6857998"/>
              <a:gd name="connsiteX94" fmla="*/ 1349068 w 5964238"/>
              <a:gd name="connsiteY94" fmla="*/ 0 h 6857998"/>
              <a:gd name="connsiteX95" fmla="*/ 1350632 w 5964238"/>
              <a:gd name="connsiteY95" fmla="*/ 2972 h 6857998"/>
              <a:gd name="connsiteX96" fmla="*/ 1280756 w 5964238"/>
              <a:gd name="connsiteY96" fmla="*/ 347601 h 6857998"/>
              <a:gd name="connsiteX97" fmla="*/ 381068 w 5964238"/>
              <a:gd name="connsiteY97" fmla="*/ 1247289 h 6857998"/>
              <a:gd name="connsiteX98" fmla="*/ 36440 w 5964238"/>
              <a:gd name="connsiteY98" fmla="*/ 1317165 h 6857998"/>
              <a:gd name="connsiteX99" fmla="*/ 0 w 5964238"/>
              <a:gd name="connsiteY99" fmla="*/ 129799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5964238" h="6857998">
                <a:moveTo>
                  <a:pt x="1724440" y="6097415"/>
                </a:moveTo>
                <a:cubicBezTo>
                  <a:pt x="1805848" y="6097415"/>
                  <a:pt x="1887256" y="6128472"/>
                  <a:pt x="1949369" y="6190585"/>
                </a:cubicBezTo>
                <a:lnTo>
                  <a:pt x="2616782" y="6857998"/>
                </a:lnTo>
                <a:lnTo>
                  <a:pt x="832098" y="6857998"/>
                </a:lnTo>
                <a:lnTo>
                  <a:pt x="1499512" y="6190584"/>
                </a:lnTo>
                <a:cubicBezTo>
                  <a:pt x="1561624" y="6128472"/>
                  <a:pt x="1643032" y="6097415"/>
                  <a:pt x="1724440" y="6097415"/>
                </a:cubicBezTo>
                <a:close/>
                <a:moveTo>
                  <a:pt x="3254546" y="4745701"/>
                </a:moveTo>
                <a:cubicBezTo>
                  <a:pt x="3335955" y="4745700"/>
                  <a:pt x="3417362" y="4776756"/>
                  <a:pt x="3479475" y="4838869"/>
                </a:cubicBezTo>
                <a:lnTo>
                  <a:pt x="4379163" y="5738557"/>
                </a:lnTo>
                <a:cubicBezTo>
                  <a:pt x="4503387" y="5862781"/>
                  <a:pt x="4503387" y="6064189"/>
                  <a:pt x="4379163" y="6188414"/>
                </a:cubicBezTo>
                <a:lnTo>
                  <a:pt x="3709578" y="6857998"/>
                </a:lnTo>
                <a:lnTo>
                  <a:pt x="2799514" y="6857998"/>
                </a:lnTo>
                <a:lnTo>
                  <a:pt x="2129930" y="6188414"/>
                </a:lnTo>
                <a:cubicBezTo>
                  <a:pt x="2005705" y="6064189"/>
                  <a:pt x="2005705" y="5862781"/>
                  <a:pt x="2129930" y="5738557"/>
                </a:cubicBezTo>
                <a:lnTo>
                  <a:pt x="3029618" y="4838869"/>
                </a:lnTo>
                <a:cubicBezTo>
                  <a:pt x="3091730" y="4776756"/>
                  <a:pt x="3173138" y="4745700"/>
                  <a:pt x="3254546" y="4745701"/>
                </a:cubicBezTo>
                <a:close/>
                <a:moveTo>
                  <a:pt x="194336" y="4707691"/>
                </a:moveTo>
                <a:cubicBezTo>
                  <a:pt x="275744" y="4707691"/>
                  <a:pt x="357152" y="4738747"/>
                  <a:pt x="419265" y="4800860"/>
                </a:cubicBezTo>
                <a:lnTo>
                  <a:pt x="1318953" y="5700548"/>
                </a:lnTo>
                <a:cubicBezTo>
                  <a:pt x="1443178" y="5824773"/>
                  <a:pt x="1443178" y="6026181"/>
                  <a:pt x="1318953" y="6150405"/>
                </a:cubicBezTo>
                <a:lnTo>
                  <a:pt x="611360" y="6857998"/>
                </a:lnTo>
                <a:lnTo>
                  <a:pt x="0" y="6857998"/>
                </a:lnTo>
                <a:lnTo>
                  <a:pt x="0" y="4775872"/>
                </a:lnTo>
                <a:lnTo>
                  <a:pt x="19308" y="4760098"/>
                </a:lnTo>
                <a:cubicBezTo>
                  <a:pt x="72224" y="4725160"/>
                  <a:pt x="133280" y="4707692"/>
                  <a:pt x="194336" y="4707691"/>
                </a:cubicBezTo>
                <a:close/>
                <a:moveTo>
                  <a:pt x="4746453" y="3266495"/>
                </a:moveTo>
                <a:cubicBezTo>
                  <a:pt x="4827861" y="3266495"/>
                  <a:pt x="4909270" y="3297551"/>
                  <a:pt x="4971382" y="3359663"/>
                </a:cubicBezTo>
                <a:lnTo>
                  <a:pt x="5871070" y="4259349"/>
                </a:lnTo>
                <a:cubicBezTo>
                  <a:pt x="5995294" y="4383574"/>
                  <a:pt x="5995294" y="4584982"/>
                  <a:pt x="5871070" y="4709206"/>
                </a:cubicBezTo>
                <a:lnTo>
                  <a:pt x="4971382" y="5608894"/>
                </a:lnTo>
                <a:cubicBezTo>
                  <a:pt x="4847157" y="5733119"/>
                  <a:pt x="4645749" y="5733119"/>
                  <a:pt x="4521525" y="5608894"/>
                </a:cubicBezTo>
                <a:lnTo>
                  <a:pt x="3621837" y="4709206"/>
                </a:lnTo>
                <a:cubicBezTo>
                  <a:pt x="3497612" y="4584982"/>
                  <a:pt x="3497613" y="4383575"/>
                  <a:pt x="3621837" y="4259350"/>
                </a:cubicBezTo>
                <a:lnTo>
                  <a:pt x="4521525" y="3359663"/>
                </a:lnTo>
                <a:cubicBezTo>
                  <a:pt x="4583637" y="3297551"/>
                  <a:pt x="4665045" y="3266495"/>
                  <a:pt x="4746453" y="3266495"/>
                </a:cubicBezTo>
                <a:close/>
                <a:moveTo>
                  <a:pt x="1724440" y="3266494"/>
                </a:moveTo>
                <a:cubicBezTo>
                  <a:pt x="1805848" y="3266494"/>
                  <a:pt x="1887256" y="3297550"/>
                  <a:pt x="1949368" y="3359662"/>
                </a:cubicBezTo>
                <a:lnTo>
                  <a:pt x="2849056" y="4259350"/>
                </a:lnTo>
                <a:cubicBezTo>
                  <a:pt x="2973281" y="4383575"/>
                  <a:pt x="2973281" y="4584983"/>
                  <a:pt x="2849056" y="4709207"/>
                </a:cubicBezTo>
                <a:lnTo>
                  <a:pt x="1949368" y="5608895"/>
                </a:lnTo>
                <a:cubicBezTo>
                  <a:pt x="1825143" y="5733120"/>
                  <a:pt x="1623735" y="5733120"/>
                  <a:pt x="1499511" y="5608895"/>
                </a:cubicBezTo>
                <a:lnTo>
                  <a:pt x="599823" y="4709207"/>
                </a:lnTo>
                <a:cubicBezTo>
                  <a:pt x="475598" y="4584983"/>
                  <a:pt x="475598" y="4383575"/>
                  <a:pt x="599823" y="4259350"/>
                </a:cubicBezTo>
                <a:lnTo>
                  <a:pt x="1499511" y="3359662"/>
                </a:lnTo>
                <a:cubicBezTo>
                  <a:pt x="1561623" y="3297550"/>
                  <a:pt x="1643031" y="3266494"/>
                  <a:pt x="1724440" y="3266494"/>
                </a:cubicBezTo>
                <a:close/>
                <a:moveTo>
                  <a:pt x="194335" y="1830605"/>
                </a:moveTo>
                <a:cubicBezTo>
                  <a:pt x="275744" y="1830604"/>
                  <a:pt x="357152" y="1861661"/>
                  <a:pt x="419264" y="1923774"/>
                </a:cubicBezTo>
                <a:lnTo>
                  <a:pt x="1318952" y="2823462"/>
                </a:lnTo>
                <a:cubicBezTo>
                  <a:pt x="1443177" y="2947686"/>
                  <a:pt x="1443177" y="3149094"/>
                  <a:pt x="1318952" y="3273319"/>
                </a:cubicBezTo>
                <a:lnTo>
                  <a:pt x="419264" y="4173006"/>
                </a:lnTo>
                <a:cubicBezTo>
                  <a:pt x="310567" y="4281702"/>
                  <a:pt x="142777" y="4295290"/>
                  <a:pt x="19308" y="4213767"/>
                </a:cubicBezTo>
                <a:lnTo>
                  <a:pt x="0" y="4197996"/>
                </a:lnTo>
                <a:lnTo>
                  <a:pt x="0" y="1898784"/>
                </a:lnTo>
                <a:lnTo>
                  <a:pt x="19308" y="1883012"/>
                </a:lnTo>
                <a:cubicBezTo>
                  <a:pt x="72224" y="1848074"/>
                  <a:pt x="133279" y="1830605"/>
                  <a:pt x="194335" y="1830605"/>
                </a:cubicBezTo>
                <a:close/>
                <a:moveTo>
                  <a:pt x="3216347" y="1825296"/>
                </a:moveTo>
                <a:cubicBezTo>
                  <a:pt x="3297755" y="1825295"/>
                  <a:pt x="3379164" y="1856352"/>
                  <a:pt x="3441276" y="1918465"/>
                </a:cubicBezTo>
                <a:lnTo>
                  <a:pt x="4340964" y="2818153"/>
                </a:lnTo>
                <a:cubicBezTo>
                  <a:pt x="4465188" y="2942378"/>
                  <a:pt x="4465188" y="3143785"/>
                  <a:pt x="4340964" y="3268010"/>
                </a:cubicBezTo>
                <a:lnTo>
                  <a:pt x="3441275" y="4167695"/>
                </a:lnTo>
                <a:cubicBezTo>
                  <a:pt x="3317051" y="4291920"/>
                  <a:pt x="3115643" y="4291920"/>
                  <a:pt x="2991419" y="4167696"/>
                </a:cubicBezTo>
                <a:lnTo>
                  <a:pt x="2091731" y="3268010"/>
                </a:lnTo>
                <a:cubicBezTo>
                  <a:pt x="1967507" y="3143785"/>
                  <a:pt x="1967507" y="2942378"/>
                  <a:pt x="2091731" y="2818153"/>
                </a:cubicBezTo>
                <a:lnTo>
                  <a:pt x="2991419" y="1918465"/>
                </a:lnTo>
                <a:cubicBezTo>
                  <a:pt x="3053531" y="1856352"/>
                  <a:pt x="3134939" y="1825296"/>
                  <a:pt x="3216347" y="1825296"/>
                </a:cubicBezTo>
                <a:close/>
                <a:moveTo>
                  <a:pt x="4746453" y="389408"/>
                </a:moveTo>
                <a:cubicBezTo>
                  <a:pt x="4827860" y="389408"/>
                  <a:pt x="4909269" y="420464"/>
                  <a:pt x="4971381" y="482576"/>
                </a:cubicBezTo>
                <a:lnTo>
                  <a:pt x="5871069" y="1382264"/>
                </a:lnTo>
                <a:cubicBezTo>
                  <a:pt x="5995294" y="1506489"/>
                  <a:pt x="5995294" y="1707897"/>
                  <a:pt x="5871069" y="1832121"/>
                </a:cubicBezTo>
                <a:lnTo>
                  <a:pt x="4971380" y="2731810"/>
                </a:lnTo>
                <a:cubicBezTo>
                  <a:pt x="4847156" y="2856034"/>
                  <a:pt x="4645748" y="2856034"/>
                  <a:pt x="4521523" y="2731810"/>
                </a:cubicBezTo>
                <a:lnTo>
                  <a:pt x="3621836" y="1832121"/>
                </a:lnTo>
                <a:cubicBezTo>
                  <a:pt x="3497611" y="1707897"/>
                  <a:pt x="3497611" y="1506489"/>
                  <a:pt x="3621836" y="1382264"/>
                </a:cubicBezTo>
                <a:lnTo>
                  <a:pt x="4521524" y="482576"/>
                </a:lnTo>
                <a:cubicBezTo>
                  <a:pt x="4583636" y="420464"/>
                  <a:pt x="4665044" y="389408"/>
                  <a:pt x="4746453" y="389408"/>
                </a:cubicBezTo>
                <a:close/>
                <a:moveTo>
                  <a:pt x="1686245" y="346086"/>
                </a:moveTo>
                <a:cubicBezTo>
                  <a:pt x="1767653" y="346086"/>
                  <a:pt x="1849061" y="377142"/>
                  <a:pt x="1911173" y="439254"/>
                </a:cubicBezTo>
                <a:lnTo>
                  <a:pt x="2810861" y="1338942"/>
                </a:lnTo>
                <a:cubicBezTo>
                  <a:pt x="2935085" y="1463167"/>
                  <a:pt x="2935085" y="1664575"/>
                  <a:pt x="2810861" y="1788800"/>
                </a:cubicBezTo>
                <a:lnTo>
                  <a:pt x="1911173" y="2688488"/>
                </a:lnTo>
                <a:cubicBezTo>
                  <a:pt x="1786949" y="2812713"/>
                  <a:pt x="1585541" y="2812713"/>
                  <a:pt x="1461316" y="2688488"/>
                </a:cubicBezTo>
                <a:lnTo>
                  <a:pt x="561628" y="1788800"/>
                </a:lnTo>
                <a:cubicBezTo>
                  <a:pt x="437404" y="1664576"/>
                  <a:pt x="437404" y="1463168"/>
                  <a:pt x="561628" y="1338943"/>
                </a:cubicBezTo>
                <a:lnTo>
                  <a:pt x="1461317" y="439254"/>
                </a:lnTo>
                <a:cubicBezTo>
                  <a:pt x="1523429" y="377143"/>
                  <a:pt x="1604837" y="346086"/>
                  <a:pt x="1686245" y="346086"/>
                </a:cubicBezTo>
                <a:close/>
                <a:moveTo>
                  <a:pt x="2023420" y="0"/>
                </a:moveTo>
                <a:lnTo>
                  <a:pt x="4409276" y="0"/>
                </a:lnTo>
                <a:lnTo>
                  <a:pt x="4410841" y="2974"/>
                </a:lnTo>
                <a:cubicBezTo>
                  <a:pt x="4457425" y="117849"/>
                  <a:pt x="4434132" y="254433"/>
                  <a:pt x="4340964" y="347602"/>
                </a:cubicBezTo>
                <a:lnTo>
                  <a:pt x="3441276" y="1247290"/>
                </a:lnTo>
                <a:cubicBezTo>
                  <a:pt x="3317051" y="1371514"/>
                  <a:pt x="3115644" y="1371515"/>
                  <a:pt x="2991419" y="1247290"/>
                </a:cubicBezTo>
                <a:lnTo>
                  <a:pt x="2091731" y="347602"/>
                </a:lnTo>
                <a:cubicBezTo>
                  <a:pt x="1998563" y="254434"/>
                  <a:pt x="1975271" y="117850"/>
                  <a:pt x="2021855" y="2974"/>
                </a:cubicBezTo>
                <a:close/>
                <a:moveTo>
                  <a:pt x="0" y="0"/>
                </a:moveTo>
                <a:lnTo>
                  <a:pt x="1349068" y="0"/>
                </a:lnTo>
                <a:lnTo>
                  <a:pt x="1350632" y="2972"/>
                </a:lnTo>
                <a:cubicBezTo>
                  <a:pt x="1397217" y="117848"/>
                  <a:pt x="1373924" y="254432"/>
                  <a:pt x="1280756" y="347601"/>
                </a:cubicBezTo>
                <a:lnTo>
                  <a:pt x="381068" y="1247289"/>
                </a:lnTo>
                <a:cubicBezTo>
                  <a:pt x="287899" y="1340457"/>
                  <a:pt x="151315" y="1363750"/>
                  <a:pt x="36440" y="1317165"/>
                </a:cubicBezTo>
                <a:lnTo>
                  <a:pt x="0" y="1297990"/>
                </a:lnTo>
                <a:close/>
              </a:path>
            </a:pathLst>
          </a:custGeom>
        </p:spPr>
        <p:txBody>
          <a:bodyPr wrap="square">
            <a:noAutofit/>
          </a:bodyPr>
          <a:lstStyle/>
          <a:p>
            <a:endParaRPr lang="en-US" noProof="0"/>
          </a:p>
        </p:txBody>
      </p:sp>
    </p:spTree>
    <p:extLst>
      <p:ext uri="{BB962C8B-B14F-4D97-AF65-F5344CB8AC3E}">
        <p14:creationId xmlns:p14="http://schemas.microsoft.com/office/powerpoint/2010/main" val="906308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les with bord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DB5DC5-B794-4A67-ADE3-DCDB7DF15DAE}"/>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4" name="Footer Placeholder 3">
            <a:extLst>
              <a:ext uri="{FF2B5EF4-FFF2-40B4-BE49-F238E27FC236}">
                <a16:creationId xmlns:a16="http://schemas.microsoft.com/office/drawing/2014/main" id="{FD8327D8-7F72-475A-B6B9-0EF0A8885065}"/>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9A35AAA0-3964-4861-A6A7-5EDC1E476A91}"/>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17" name="Freeform: Shape 16">
            <a:extLst>
              <a:ext uri="{FF2B5EF4-FFF2-40B4-BE49-F238E27FC236}">
                <a16:creationId xmlns:a16="http://schemas.microsoft.com/office/drawing/2014/main" id="{E2F86DE5-BF3A-4258-B07A-EB5BCB009E50}"/>
              </a:ext>
            </a:extLst>
          </p:cNvPr>
          <p:cNvSpPr/>
          <p:nvPr userDrawn="1"/>
        </p:nvSpPr>
        <p:spPr>
          <a:xfrm>
            <a:off x="0" y="6250891"/>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
        <p:nvSpPr>
          <p:cNvPr id="18" name="Title 1">
            <a:extLst>
              <a:ext uri="{FF2B5EF4-FFF2-40B4-BE49-F238E27FC236}">
                <a16:creationId xmlns:a16="http://schemas.microsoft.com/office/drawing/2014/main" id="{8DD3E721-6DF5-4D87-8BC9-3F8891FDDA25}"/>
              </a:ext>
            </a:extLst>
          </p:cNvPr>
          <p:cNvSpPr>
            <a:spLocks noGrp="1"/>
          </p:cNvSpPr>
          <p:nvPr>
            <p:ph type="title"/>
          </p:nvPr>
        </p:nvSpPr>
        <p:spPr>
          <a:xfrm>
            <a:off x="6331686" y="457200"/>
            <a:ext cx="5049667" cy="1600200"/>
          </a:xfrm>
        </p:spPr>
        <p:txBody>
          <a:bodyPr anchor="b">
            <a:normAutofit/>
          </a:bodyPr>
          <a:lstStyle>
            <a:lvl1pPr>
              <a:defRPr sz="2400"/>
            </a:lvl1pPr>
          </a:lstStyle>
          <a:p>
            <a:r>
              <a:rPr lang="en-US" noProof="0"/>
              <a:t>Click to edit Master title style</a:t>
            </a:r>
          </a:p>
        </p:txBody>
      </p:sp>
      <p:sp>
        <p:nvSpPr>
          <p:cNvPr id="19" name="Content Placeholder 2">
            <a:extLst>
              <a:ext uri="{FF2B5EF4-FFF2-40B4-BE49-F238E27FC236}">
                <a16:creationId xmlns:a16="http://schemas.microsoft.com/office/drawing/2014/main" id="{60CB4BF6-F973-402F-9030-CF47F2B18E2C}"/>
              </a:ext>
            </a:extLst>
          </p:cNvPr>
          <p:cNvSpPr>
            <a:spLocks noGrp="1"/>
          </p:cNvSpPr>
          <p:nvPr>
            <p:ph idx="1"/>
          </p:nvPr>
        </p:nvSpPr>
        <p:spPr>
          <a:xfrm>
            <a:off x="6331688" y="2120900"/>
            <a:ext cx="5049665" cy="3803650"/>
          </a:xfrm>
        </p:spPr>
        <p:txBody>
          <a:bodyPr/>
          <a:lstStyle>
            <a:lvl1pPr>
              <a:defRPr sz="1600"/>
            </a:lvl1pPr>
            <a:lvl2pPr>
              <a:defRPr sz="1400"/>
            </a:lvl2pPr>
            <a:lvl3pPr>
              <a:defRPr sz="1200"/>
            </a:lvl3pPr>
            <a:lvl4pPr>
              <a:defRPr sz="1000"/>
            </a:lvl4pPr>
            <a:lvl5pPr>
              <a:defRPr sz="8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Picture Placeholder 7">
            <a:extLst>
              <a:ext uri="{FF2B5EF4-FFF2-40B4-BE49-F238E27FC236}">
                <a16:creationId xmlns:a16="http://schemas.microsoft.com/office/drawing/2014/main" id="{346DD11B-D6EE-422C-AB95-84D2FCB4BA03}"/>
              </a:ext>
            </a:extLst>
          </p:cNvPr>
          <p:cNvSpPr>
            <a:spLocks noGrp="1"/>
          </p:cNvSpPr>
          <p:nvPr>
            <p:ph type="pic" sz="quarter" idx="13"/>
          </p:nvPr>
        </p:nvSpPr>
        <p:spPr>
          <a:xfrm>
            <a:off x="0" y="2"/>
            <a:ext cx="5964238" cy="6857998"/>
          </a:xfrm>
          <a:custGeom>
            <a:avLst/>
            <a:gdLst>
              <a:gd name="connsiteX0" fmla="*/ 1724440 w 5964238"/>
              <a:gd name="connsiteY0" fmla="*/ 6097415 h 6857998"/>
              <a:gd name="connsiteX1" fmla="*/ 1949369 w 5964238"/>
              <a:gd name="connsiteY1" fmla="*/ 6190585 h 6857998"/>
              <a:gd name="connsiteX2" fmla="*/ 2616782 w 5964238"/>
              <a:gd name="connsiteY2" fmla="*/ 6857998 h 6857998"/>
              <a:gd name="connsiteX3" fmla="*/ 832098 w 5964238"/>
              <a:gd name="connsiteY3" fmla="*/ 6857998 h 6857998"/>
              <a:gd name="connsiteX4" fmla="*/ 1499512 w 5964238"/>
              <a:gd name="connsiteY4" fmla="*/ 6190584 h 6857998"/>
              <a:gd name="connsiteX5" fmla="*/ 1724440 w 5964238"/>
              <a:gd name="connsiteY5" fmla="*/ 6097415 h 6857998"/>
              <a:gd name="connsiteX6" fmla="*/ 3254546 w 5964238"/>
              <a:gd name="connsiteY6" fmla="*/ 4745701 h 6857998"/>
              <a:gd name="connsiteX7" fmla="*/ 3479475 w 5964238"/>
              <a:gd name="connsiteY7" fmla="*/ 4838869 h 6857998"/>
              <a:gd name="connsiteX8" fmla="*/ 4379163 w 5964238"/>
              <a:gd name="connsiteY8" fmla="*/ 5738557 h 6857998"/>
              <a:gd name="connsiteX9" fmla="*/ 4379163 w 5964238"/>
              <a:gd name="connsiteY9" fmla="*/ 6188414 h 6857998"/>
              <a:gd name="connsiteX10" fmla="*/ 3709578 w 5964238"/>
              <a:gd name="connsiteY10" fmla="*/ 6857998 h 6857998"/>
              <a:gd name="connsiteX11" fmla="*/ 2799514 w 5964238"/>
              <a:gd name="connsiteY11" fmla="*/ 6857998 h 6857998"/>
              <a:gd name="connsiteX12" fmla="*/ 2129930 w 5964238"/>
              <a:gd name="connsiteY12" fmla="*/ 6188414 h 6857998"/>
              <a:gd name="connsiteX13" fmla="*/ 2129930 w 5964238"/>
              <a:gd name="connsiteY13" fmla="*/ 5738557 h 6857998"/>
              <a:gd name="connsiteX14" fmla="*/ 3029618 w 5964238"/>
              <a:gd name="connsiteY14" fmla="*/ 4838869 h 6857998"/>
              <a:gd name="connsiteX15" fmla="*/ 3254546 w 5964238"/>
              <a:gd name="connsiteY15" fmla="*/ 4745701 h 6857998"/>
              <a:gd name="connsiteX16" fmla="*/ 194336 w 5964238"/>
              <a:gd name="connsiteY16" fmla="*/ 4707691 h 6857998"/>
              <a:gd name="connsiteX17" fmla="*/ 419265 w 5964238"/>
              <a:gd name="connsiteY17" fmla="*/ 4800860 h 6857998"/>
              <a:gd name="connsiteX18" fmla="*/ 1318953 w 5964238"/>
              <a:gd name="connsiteY18" fmla="*/ 5700548 h 6857998"/>
              <a:gd name="connsiteX19" fmla="*/ 1318953 w 5964238"/>
              <a:gd name="connsiteY19" fmla="*/ 6150405 h 6857998"/>
              <a:gd name="connsiteX20" fmla="*/ 611360 w 5964238"/>
              <a:gd name="connsiteY20" fmla="*/ 6857998 h 6857998"/>
              <a:gd name="connsiteX21" fmla="*/ 0 w 5964238"/>
              <a:gd name="connsiteY21" fmla="*/ 6857998 h 6857998"/>
              <a:gd name="connsiteX22" fmla="*/ 0 w 5964238"/>
              <a:gd name="connsiteY22" fmla="*/ 4775872 h 6857998"/>
              <a:gd name="connsiteX23" fmla="*/ 19308 w 5964238"/>
              <a:gd name="connsiteY23" fmla="*/ 4760098 h 6857998"/>
              <a:gd name="connsiteX24" fmla="*/ 194336 w 5964238"/>
              <a:gd name="connsiteY24" fmla="*/ 4707691 h 6857998"/>
              <a:gd name="connsiteX25" fmla="*/ 4746453 w 5964238"/>
              <a:gd name="connsiteY25" fmla="*/ 3266495 h 6857998"/>
              <a:gd name="connsiteX26" fmla="*/ 4971382 w 5964238"/>
              <a:gd name="connsiteY26" fmla="*/ 3359663 h 6857998"/>
              <a:gd name="connsiteX27" fmla="*/ 5871070 w 5964238"/>
              <a:gd name="connsiteY27" fmla="*/ 4259349 h 6857998"/>
              <a:gd name="connsiteX28" fmla="*/ 5871070 w 5964238"/>
              <a:gd name="connsiteY28" fmla="*/ 4709206 h 6857998"/>
              <a:gd name="connsiteX29" fmla="*/ 4971382 w 5964238"/>
              <a:gd name="connsiteY29" fmla="*/ 5608894 h 6857998"/>
              <a:gd name="connsiteX30" fmla="*/ 4521525 w 5964238"/>
              <a:gd name="connsiteY30" fmla="*/ 5608894 h 6857998"/>
              <a:gd name="connsiteX31" fmla="*/ 3621837 w 5964238"/>
              <a:gd name="connsiteY31" fmla="*/ 4709206 h 6857998"/>
              <a:gd name="connsiteX32" fmla="*/ 3621837 w 5964238"/>
              <a:gd name="connsiteY32" fmla="*/ 4259350 h 6857998"/>
              <a:gd name="connsiteX33" fmla="*/ 4521525 w 5964238"/>
              <a:gd name="connsiteY33" fmla="*/ 3359663 h 6857998"/>
              <a:gd name="connsiteX34" fmla="*/ 4746453 w 5964238"/>
              <a:gd name="connsiteY34" fmla="*/ 3266495 h 6857998"/>
              <a:gd name="connsiteX35" fmla="*/ 1724440 w 5964238"/>
              <a:gd name="connsiteY35" fmla="*/ 3266494 h 6857998"/>
              <a:gd name="connsiteX36" fmla="*/ 1949368 w 5964238"/>
              <a:gd name="connsiteY36" fmla="*/ 3359662 h 6857998"/>
              <a:gd name="connsiteX37" fmla="*/ 2849056 w 5964238"/>
              <a:gd name="connsiteY37" fmla="*/ 4259350 h 6857998"/>
              <a:gd name="connsiteX38" fmla="*/ 2849056 w 5964238"/>
              <a:gd name="connsiteY38" fmla="*/ 4709207 h 6857998"/>
              <a:gd name="connsiteX39" fmla="*/ 1949368 w 5964238"/>
              <a:gd name="connsiteY39" fmla="*/ 5608895 h 6857998"/>
              <a:gd name="connsiteX40" fmla="*/ 1499511 w 5964238"/>
              <a:gd name="connsiteY40" fmla="*/ 5608895 h 6857998"/>
              <a:gd name="connsiteX41" fmla="*/ 599823 w 5964238"/>
              <a:gd name="connsiteY41" fmla="*/ 4709207 h 6857998"/>
              <a:gd name="connsiteX42" fmla="*/ 599823 w 5964238"/>
              <a:gd name="connsiteY42" fmla="*/ 4259350 h 6857998"/>
              <a:gd name="connsiteX43" fmla="*/ 1499511 w 5964238"/>
              <a:gd name="connsiteY43" fmla="*/ 3359662 h 6857998"/>
              <a:gd name="connsiteX44" fmla="*/ 1724440 w 5964238"/>
              <a:gd name="connsiteY44" fmla="*/ 3266494 h 6857998"/>
              <a:gd name="connsiteX45" fmla="*/ 194335 w 5964238"/>
              <a:gd name="connsiteY45" fmla="*/ 1830605 h 6857998"/>
              <a:gd name="connsiteX46" fmla="*/ 419264 w 5964238"/>
              <a:gd name="connsiteY46" fmla="*/ 1923774 h 6857998"/>
              <a:gd name="connsiteX47" fmla="*/ 1318952 w 5964238"/>
              <a:gd name="connsiteY47" fmla="*/ 2823462 h 6857998"/>
              <a:gd name="connsiteX48" fmla="*/ 1318952 w 5964238"/>
              <a:gd name="connsiteY48" fmla="*/ 3273319 h 6857998"/>
              <a:gd name="connsiteX49" fmla="*/ 419264 w 5964238"/>
              <a:gd name="connsiteY49" fmla="*/ 4173006 h 6857998"/>
              <a:gd name="connsiteX50" fmla="*/ 19308 w 5964238"/>
              <a:gd name="connsiteY50" fmla="*/ 4213767 h 6857998"/>
              <a:gd name="connsiteX51" fmla="*/ 0 w 5964238"/>
              <a:gd name="connsiteY51" fmla="*/ 4197996 h 6857998"/>
              <a:gd name="connsiteX52" fmla="*/ 0 w 5964238"/>
              <a:gd name="connsiteY52" fmla="*/ 1898784 h 6857998"/>
              <a:gd name="connsiteX53" fmla="*/ 19308 w 5964238"/>
              <a:gd name="connsiteY53" fmla="*/ 1883012 h 6857998"/>
              <a:gd name="connsiteX54" fmla="*/ 194335 w 5964238"/>
              <a:gd name="connsiteY54" fmla="*/ 1830605 h 6857998"/>
              <a:gd name="connsiteX55" fmla="*/ 3216347 w 5964238"/>
              <a:gd name="connsiteY55" fmla="*/ 1825296 h 6857998"/>
              <a:gd name="connsiteX56" fmla="*/ 3441276 w 5964238"/>
              <a:gd name="connsiteY56" fmla="*/ 1918465 h 6857998"/>
              <a:gd name="connsiteX57" fmla="*/ 4340964 w 5964238"/>
              <a:gd name="connsiteY57" fmla="*/ 2818153 h 6857998"/>
              <a:gd name="connsiteX58" fmla="*/ 4340964 w 5964238"/>
              <a:gd name="connsiteY58" fmla="*/ 3268010 h 6857998"/>
              <a:gd name="connsiteX59" fmla="*/ 3441275 w 5964238"/>
              <a:gd name="connsiteY59" fmla="*/ 4167695 h 6857998"/>
              <a:gd name="connsiteX60" fmla="*/ 2991419 w 5964238"/>
              <a:gd name="connsiteY60" fmla="*/ 4167696 h 6857998"/>
              <a:gd name="connsiteX61" fmla="*/ 2091731 w 5964238"/>
              <a:gd name="connsiteY61" fmla="*/ 3268010 h 6857998"/>
              <a:gd name="connsiteX62" fmla="*/ 2091731 w 5964238"/>
              <a:gd name="connsiteY62" fmla="*/ 2818153 h 6857998"/>
              <a:gd name="connsiteX63" fmla="*/ 2991419 w 5964238"/>
              <a:gd name="connsiteY63" fmla="*/ 1918465 h 6857998"/>
              <a:gd name="connsiteX64" fmla="*/ 3216347 w 5964238"/>
              <a:gd name="connsiteY64" fmla="*/ 1825296 h 6857998"/>
              <a:gd name="connsiteX65" fmla="*/ 4746453 w 5964238"/>
              <a:gd name="connsiteY65" fmla="*/ 389408 h 6857998"/>
              <a:gd name="connsiteX66" fmla="*/ 4971381 w 5964238"/>
              <a:gd name="connsiteY66" fmla="*/ 482576 h 6857998"/>
              <a:gd name="connsiteX67" fmla="*/ 5871069 w 5964238"/>
              <a:gd name="connsiteY67" fmla="*/ 1382264 h 6857998"/>
              <a:gd name="connsiteX68" fmla="*/ 5871069 w 5964238"/>
              <a:gd name="connsiteY68" fmla="*/ 1832121 h 6857998"/>
              <a:gd name="connsiteX69" fmla="*/ 4971380 w 5964238"/>
              <a:gd name="connsiteY69" fmla="*/ 2731810 h 6857998"/>
              <a:gd name="connsiteX70" fmla="*/ 4521523 w 5964238"/>
              <a:gd name="connsiteY70" fmla="*/ 2731810 h 6857998"/>
              <a:gd name="connsiteX71" fmla="*/ 3621836 w 5964238"/>
              <a:gd name="connsiteY71" fmla="*/ 1832121 h 6857998"/>
              <a:gd name="connsiteX72" fmla="*/ 3621836 w 5964238"/>
              <a:gd name="connsiteY72" fmla="*/ 1382264 h 6857998"/>
              <a:gd name="connsiteX73" fmla="*/ 4521524 w 5964238"/>
              <a:gd name="connsiteY73" fmla="*/ 482576 h 6857998"/>
              <a:gd name="connsiteX74" fmla="*/ 4746453 w 5964238"/>
              <a:gd name="connsiteY74" fmla="*/ 389408 h 6857998"/>
              <a:gd name="connsiteX75" fmla="*/ 1686245 w 5964238"/>
              <a:gd name="connsiteY75" fmla="*/ 346086 h 6857998"/>
              <a:gd name="connsiteX76" fmla="*/ 1911173 w 5964238"/>
              <a:gd name="connsiteY76" fmla="*/ 439254 h 6857998"/>
              <a:gd name="connsiteX77" fmla="*/ 2810861 w 5964238"/>
              <a:gd name="connsiteY77" fmla="*/ 1338942 h 6857998"/>
              <a:gd name="connsiteX78" fmla="*/ 2810861 w 5964238"/>
              <a:gd name="connsiteY78" fmla="*/ 1788800 h 6857998"/>
              <a:gd name="connsiteX79" fmla="*/ 1911173 w 5964238"/>
              <a:gd name="connsiteY79" fmla="*/ 2688488 h 6857998"/>
              <a:gd name="connsiteX80" fmla="*/ 1461316 w 5964238"/>
              <a:gd name="connsiteY80" fmla="*/ 2688488 h 6857998"/>
              <a:gd name="connsiteX81" fmla="*/ 561628 w 5964238"/>
              <a:gd name="connsiteY81" fmla="*/ 1788800 h 6857998"/>
              <a:gd name="connsiteX82" fmla="*/ 561628 w 5964238"/>
              <a:gd name="connsiteY82" fmla="*/ 1338943 h 6857998"/>
              <a:gd name="connsiteX83" fmla="*/ 1461317 w 5964238"/>
              <a:gd name="connsiteY83" fmla="*/ 439254 h 6857998"/>
              <a:gd name="connsiteX84" fmla="*/ 1686245 w 5964238"/>
              <a:gd name="connsiteY84" fmla="*/ 346086 h 6857998"/>
              <a:gd name="connsiteX85" fmla="*/ 2023420 w 5964238"/>
              <a:gd name="connsiteY85" fmla="*/ 0 h 6857998"/>
              <a:gd name="connsiteX86" fmla="*/ 4409276 w 5964238"/>
              <a:gd name="connsiteY86" fmla="*/ 0 h 6857998"/>
              <a:gd name="connsiteX87" fmla="*/ 4410841 w 5964238"/>
              <a:gd name="connsiteY87" fmla="*/ 2974 h 6857998"/>
              <a:gd name="connsiteX88" fmla="*/ 4340964 w 5964238"/>
              <a:gd name="connsiteY88" fmla="*/ 347602 h 6857998"/>
              <a:gd name="connsiteX89" fmla="*/ 3441276 w 5964238"/>
              <a:gd name="connsiteY89" fmla="*/ 1247290 h 6857998"/>
              <a:gd name="connsiteX90" fmla="*/ 2991419 w 5964238"/>
              <a:gd name="connsiteY90" fmla="*/ 1247290 h 6857998"/>
              <a:gd name="connsiteX91" fmla="*/ 2091731 w 5964238"/>
              <a:gd name="connsiteY91" fmla="*/ 347602 h 6857998"/>
              <a:gd name="connsiteX92" fmla="*/ 2021855 w 5964238"/>
              <a:gd name="connsiteY92" fmla="*/ 2974 h 6857998"/>
              <a:gd name="connsiteX93" fmla="*/ 0 w 5964238"/>
              <a:gd name="connsiteY93" fmla="*/ 0 h 6857998"/>
              <a:gd name="connsiteX94" fmla="*/ 1349068 w 5964238"/>
              <a:gd name="connsiteY94" fmla="*/ 0 h 6857998"/>
              <a:gd name="connsiteX95" fmla="*/ 1350632 w 5964238"/>
              <a:gd name="connsiteY95" fmla="*/ 2972 h 6857998"/>
              <a:gd name="connsiteX96" fmla="*/ 1280756 w 5964238"/>
              <a:gd name="connsiteY96" fmla="*/ 347601 h 6857998"/>
              <a:gd name="connsiteX97" fmla="*/ 381068 w 5964238"/>
              <a:gd name="connsiteY97" fmla="*/ 1247289 h 6857998"/>
              <a:gd name="connsiteX98" fmla="*/ 36440 w 5964238"/>
              <a:gd name="connsiteY98" fmla="*/ 1317165 h 6857998"/>
              <a:gd name="connsiteX99" fmla="*/ 0 w 5964238"/>
              <a:gd name="connsiteY99" fmla="*/ 129799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5964238" h="6857998">
                <a:moveTo>
                  <a:pt x="1724440" y="6097415"/>
                </a:moveTo>
                <a:cubicBezTo>
                  <a:pt x="1805848" y="6097415"/>
                  <a:pt x="1887256" y="6128472"/>
                  <a:pt x="1949369" y="6190585"/>
                </a:cubicBezTo>
                <a:lnTo>
                  <a:pt x="2616782" y="6857998"/>
                </a:lnTo>
                <a:lnTo>
                  <a:pt x="832098" y="6857998"/>
                </a:lnTo>
                <a:lnTo>
                  <a:pt x="1499512" y="6190584"/>
                </a:lnTo>
                <a:cubicBezTo>
                  <a:pt x="1561624" y="6128472"/>
                  <a:pt x="1643032" y="6097415"/>
                  <a:pt x="1724440" y="6097415"/>
                </a:cubicBezTo>
                <a:close/>
                <a:moveTo>
                  <a:pt x="3254546" y="4745701"/>
                </a:moveTo>
                <a:cubicBezTo>
                  <a:pt x="3335955" y="4745700"/>
                  <a:pt x="3417362" y="4776756"/>
                  <a:pt x="3479475" y="4838869"/>
                </a:cubicBezTo>
                <a:lnTo>
                  <a:pt x="4379163" y="5738557"/>
                </a:lnTo>
                <a:cubicBezTo>
                  <a:pt x="4503387" y="5862781"/>
                  <a:pt x="4503387" y="6064189"/>
                  <a:pt x="4379163" y="6188414"/>
                </a:cubicBezTo>
                <a:lnTo>
                  <a:pt x="3709578" y="6857998"/>
                </a:lnTo>
                <a:lnTo>
                  <a:pt x="2799514" y="6857998"/>
                </a:lnTo>
                <a:lnTo>
                  <a:pt x="2129930" y="6188414"/>
                </a:lnTo>
                <a:cubicBezTo>
                  <a:pt x="2005705" y="6064189"/>
                  <a:pt x="2005705" y="5862781"/>
                  <a:pt x="2129930" y="5738557"/>
                </a:cubicBezTo>
                <a:lnTo>
                  <a:pt x="3029618" y="4838869"/>
                </a:lnTo>
                <a:cubicBezTo>
                  <a:pt x="3091730" y="4776756"/>
                  <a:pt x="3173138" y="4745700"/>
                  <a:pt x="3254546" y="4745701"/>
                </a:cubicBezTo>
                <a:close/>
                <a:moveTo>
                  <a:pt x="194336" y="4707691"/>
                </a:moveTo>
                <a:cubicBezTo>
                  <a:pt x="275744" y="4707691"/>
                  <a:pt x="357152" y="4738747"/>
                  <a:pt x="419265" y="4800860"/>
                </a:cubicBezTo>
                <a:lnTo>
                  <a:pt x="1318953" y="5700548"/>
                </a:lnTo>
                <a:cubicBezTo>
                  <a:pt x="1443178" y="5824773"/>
                  <a:pt x="1443178" y="6026181"/>
                  <a:pt x="1318953" y="6150405"/>
                </a:cubicBezTo>
                <a:lnTo>
                  <a:pt x="611360" y="6857998"/>
                </a:lnTo>
                <a:lnTo>
                  <a:pt x="0" y="6857998"/>
                </a:lnTo>
                <a:lnTo>
                  <a:pt x="0" y="4775872"/>
                </a:lnTo>
                <a:lnTo>
                  <a:pt x="19308" y="4760098"/>
                </a:lnTo>
                <a:cubicBezTo>
                  <a:pt x="72224" y="4725160"/>
                  <a:pt x="133280" y="4707692"/>
                  <a:pt x="194336" y="4707691"/>
                </a:cubicBezTo>
                <a:close/>
                <a:moveTo>
                  <a:pt x="4746453" y="3266495"/>
                </a:moveTo>
                <a:cubicBezTo>
                  <a:pt x="4827861" y="3266495"/>
                  <a:pt x="4909270" y="3297551"/>
                  <a:pt x="4971382" y="3359663"/>
                </a:cubicBezTo>
                <a:lnTo>
                  <a:pt x="5871070" y="4259349"/>
                </a:lnTo>
                <a:cubicBezTo>
                  <a:pt x="5995294" y="4383574"/>
                  <a:pt x="5995294" y="4584982"/>
                  <a:pt x="5871070" y="4709206"/>
                </a:cubicBezTo>
                <a:lnTo>
                  <a:pt x="4971382" y="5608894"/>
                </a:lnTo>
                <a:cubicBezTo>
                  <a:pt x="4847157" y="5733119"/>
                  <a:pt x="4645749" y="5733119"/>
                  <a:pt x="4521525" y="5608894"/>
                </a:cubicBezTo>
                <a:lnTo>
                  <a:pt x="3621837" y="4709206"/>
                </a:lnTo>
                <a:cubicBezTo>
                  <a:pt x="3497612" y="4584982"/>
                  <a:pt x="3497613" y="4383575"/>
                  <a:pt x="3621837" y="4259350"/>
                </a:cubicBezTo>
                <a:lnTo>
                  <a:pt x="4521525" y="3359663"/>
                </a:lnTo>
                <a:cubicBezTo>
                  <a:pt x="4583637" y="3297551"/>
                  <a:pt x="4665045" y="3266495"/>
                  <a:pt x="4746453" y="3266495"/>
                </a:cubicBezTo>
                <a:close/>
                <a:moveTo>
                  <a:pt x="1724440" y="3266494"/>
                </a:moveTo>
                <a:cubicBezTo>
                  <a:pt x="1805848" y="3266494"/>
                  <a:pt x="1887256" y="3297550"/>
                  <a:pt x="1949368" y="3359662"/>
                </a:cubicBezTo>
                <a:lnTo>
                  <a:pt x="2849056" y="4259350"/>
                </a:lnTo>
                <a:cubicBezTo>
                  <a:pt x="2973281" y="4383575"/>
                  <a:pt x="2973281" y="4584983"/>
                  <a:pt x="2849056" y="4709207"/>
                </a:cubicBezTo>
                <a:lnTo>
                  <a:pt x="1949368" y="5608895"/>
                </a:lnTo>
                <a:cubicBezTo>
                  <a:pt x="1825143" y="5733120"/>
                  <a:pt x="1623735" y="5733120"/>
                  <a:pt x="1499511" y="5608895"/>
                </a:cubicBezTo>
                <a:lnTo>
                  <a:pt x="599823" y="4709207"/>
                </a:lnTo>
                <a:cubicBezTo>
                  <a:pt x="475598" y="4584983"/>
                  <a:pt x="475598" y="4383575"/>
                  <a:pt x="599823" y="4259350"/>
                </a:cubicBezTo>
                <a:lnTo>
                  <a:pt x="1499511" y="3359662"/>
                </a:lnTo>
                <a:cubicBezTo>
                  <a:pt x="1561623" y="3297550"/>
                  <a:pt x="1643031" y="3266494"/>
                  <a:pt x="1724440" y="3266494"/>
                </a:cubicBezTo>
                <a:close/>
                <a:moveTo>
                  <a:pt x="194335" y="1830605"/>
                </a:moveTo>
                <a:cubicBezTo>
                  <a:pt x="275744" y="1830604"/>
                  <a:pt x="357152" y="1861661"/>
                  <a:pt x="419264" y="1923774"/>
                </a:cubicBezTo>
                <a:lnTo>
                  <a:pt x="1318952" y="2823462"/>
                </a:lnTo>
                <a:cubicBezTo>
                  <a:pt x="1443177" y="2947686"/>
                  <a:pt x="1443177" y="3149094"/>
                  <a:pt x="1318952" y="3273319"/>
                </a:cubicBezTo>
                <a:lnTo>
                  <a:pt x="419264" y="4173006"/>
                </a:lnTo>
                <a:cubicBezTo>
                  <a:pt x="310567" y="4281702"/>
                  <a:pt x="142777" y="4295290"/>
                  <a:pt x="19308" y="4213767"/>
                </a:cubicBezTo>
                <a:lnTo>
                  <a:pt x="0" y="4197996"/>
                </a:lnTo>
                <a:lnTo>
                  <a:pt x="0" y="1898784"/>
                </a:lnTo>
                <a:lnTo>
                  <a:pt x="19308" y="1883012"/>
                </a:lnTo>
                <a:cubicBezTo>
                  <a:pt x="72224" y="1848074"/>
                  <a:pt x="133279" y="1830605"/>
                  <a:pt x="194335" y="1830605"/>
                </a:cubicBezTo>
                <a:close/>
                <a:moveTo>
                  <a:pt x="3216347" y="1825296"/>
                </a:moveTo>
                <a:cubicBezTo>
                  <a:pt x="3297755" y="1825295"/>
                  <a:pt x="3379164" y="1856352"/>
                  <a:pt x="3441276" y="1918465"/>
                </a:cubicBezTo>
                <a:lnTo>
                  <a:pt x="4340964" y="2818153"/>
                </a:lnTo>
                <a:cubicBezTo>
                  <a:pt x="4465188" y="2942378"/>
                  <a:pt x="4465188" y="3143785"/>
                  <a:pt x="4340964" y="3268010"/>
                </a:cubicBezTo>
                <a:lnTo>
                  <a:pt x="3441275" y="4167695"/>
                </a:lnTo>
                <a:cubicBezTo>
                  <a:pt x="3317051" y="4291920"/>
                  <a:pt x="3115643" y="4291920"/>
                  <a:pt x="2991419" y="4167696"/>
                </a:cubicBezTo>
                <a:lnTo>
                  <a:pt x="2091731" y="3268010"/>
                </a:lnTo>
                <a:cubicBezTo>
                  <a:pt x="1967507" y="3143785"/>
                  <a:pt x="1967507" y="2942378"/>
                  <a:pt x="2091731" y="2818153"/>
                </a:cubicBezTo>
                <a:lnTo>
                  <a:pt x="2991419" y="1918465"/>
                </a:lnTo>
                <a:cubicBezTo>
                  <a:pt x="3053531" y="1856352"/>
                  <a:pt x="3134939" y="1825296"/>
                  <a:pt x="3216347" y="1825296"/>
                </a:cubicBezTo>
                <a:close/>
                <a:moveTo>
                  <a:pt x="4746453" y="389408"/>
                </a:moveTo>
                <a:cubicBezTo>
                  <a:pt x="4827860" y="389408"/>
                  <a:pt x="4909269" y="420464"/>
                  <a:pt x="4971381" y="482576"/>
                </a:cubicBezTo>
                <a:lnTo>
                  <a:pt x="5871069" y="1382264"/>
                </a:lnTo>
                <a:cubicBezTo>
                  <a:pt x="5995294" y="1506489"/>
                  <a:pt x="5995294" y="1707897"/>
                  <a:pt x="5871069" y="1832121"/>
                </a:cubicBezTo>
                <a:lnTo>
                  <a:pt x="4971380" y="2731810"/>
                </a:lnTo>
                <a:cubicBezTo>
                  <a:pt x="4847156" y="2856034"/>
                  <a:pt x="4645748" y="2856034"/>
                  <a:pt x="4521523" y="2731810"/>
                </a:cubicBezTo>
                <a:lnTo>
                  <a:pt x="3621836" y="1832121"/>
                </a:lnTo>
                <a:cubicBezTo>
                  <a:pt x="3497611" y="1707897"/>
                  <a:pt x="3497611" y="1506489"/>
                  <a:pt x="3621836" y="1382264"/>
                </a:cubicBezTo>
                <a:lnTo>
                  <a:pt x="4521524" y="482576"/>
                </a:lnTo>
                <a:cubicBezTo>
                  <a:pt x="4583636" y="420464"/>
                  <a:pt x="4665044" y="389408"/>
                  <a:pt x="4746453" y="389408"/>
                </a:cubicBezTo>
                <a:close/>
                <a:moveTo>
                  <a:pt x="1686245" y="346086"/>
                </a:moveTo>
                <a:cubicBezTo>
                  <a:pt x="1767653" y="346086"/>
                  <a:pt x="1849061" y="377142"/>
                  <a:pt x="1911173" y="439254"/>
                </a:cubicBezTo>
                <a:lnTo>
                  <a:pt x="2810861" y="1338942"/>
                </a:lnTo>
                <a:cubicBezTo>
                  <a:pt x="2935085" y="1463167"/>
                  <a:pt x="2935085" y="1664575"/>
                  <a:pt x="2810861" y="1788800"/>
                </a:cubicBezTo>
                <a:lnTo>
                  <a:pt x="1911173" y="2688488"/>
                </a:lnTo>
                <a:cubicBezTo>
                  <a:pt x="1786949" y="2812713"/>
                  <a:pt x="1585541" y="2812713"/>
                  <a:pt x="1461316" y="2688488"/>
                </a:cubicBezTo>
                <a:lnTo>
                  <a:pt x="561628" y="1788800"/>
                </a:lnTo>
                <a:cubicBezTo>
                  <a:pt x="437404" y="1664576"/>
                  <a:pt x="437404" y="1463168"/>
                  <a:pt x="561628" y="1338943"/>
                </a:cubicBezTo>
                <a:lnTo>
                  <a:pt x="1461317" y="439254"/>
                </a:lnTo>
                <a:cubicBezTo>
                  <a:pt x="1523429" y="377143"/>
                  <a:pt x="1604837" y="346086"/>
                  <a:pt x="1686245" y="346086"/>
                </a:cubicBezTo>
                <a:close/>
                <a:moveTo>
                  <a:pt x="2023420" y="0"/>
                </a:moveTo>
                <a:lnTo>
                  <a:pt x="4409276" y="0"/>
                </a:lnTo>
                <a:lnTo>
                  <a:pt x="4410841" y="2974"/>
                </a:lnTo>
                <a:cubicBezTo>
                  <a:pt x="4457425" y="117849"/>
                  <a:pt x="4434132" y="254433"/>
                  <a:pt x="4340964" y="347602"/>
                </a:cubicBezTo>
                <a:lnTo>
                  <a:pt x="3441276" y="1247290"/>
                </a:lnTo>
                <a:cubicBezTo>
                  <a:pt x="3317051" y="1371514"/>
                  <a:pt x="3115644" y="1371515"/>
                  <a:pt x="2991419" y="1247290"/>
                </a:cubicBezTo>
                <a:lnTo>
                  <a:pt x="2091731" y="347602"/>
                </a:lnTo>
                <a:cubicBezTo>
                  <a:pt x="1998563" y="254434"/>
                  <a:pt x="1975271" y="117850"/>
                  <a:pt x="2021855" y="2974"/>
                </a:cubicBezTo>
                <a:close/>
                <a:moveTo>
                  <a:pt x="0" y="0"/>
                </a:moveTo>
                <a:lnTo>
                  <a:pt x="1349068" y="0"/>
                </a:lnTo>
                <a:lnTo>
                  <a:pt x="1350632" y="2972"/>
                </a:lnTo>
                <a:cubicBezTo>
                  <a:pt x="1397217" y="117848"/>
                  <a:pt x="1373924" y="254432"/>
                  <a:pt x="1280756" y="347601"/>
                </a:cubicBezTo>
                <a:lnTo>
                  <a:pt x="381068" y="1247289"/>
                </a:lnTo>
                <a:cubicBezTo>
                  <a:pt x="287899" y="1340457"/>
                  <a:pt x="151315" y="1363750"/>
                  <a:pt x="36440" y="1317165"/>
                </a:cubicBezTo>
                <a:lnTo>
                  <a:pt x="0" y="1297990"/>
                </a:lnTo>
                <a:close/>
              </a:path>
            </a:pathLst>
          </a:custGeom>
        </p:spPr>
        <p:style>
          <a:lnRef idx="2">
            <a:schemeClr val="dk1"/>
          </a:lnRef>
          <a:fillRef idx="1">
            <a:schemeClr val="lt1"/>
          </a:fillRef>
          <a:effectRef idx="0">
            <a:schemeClr val="dk1"/>
          </a:effectRef>
          <a:fontRef idx="minor">
            <a:schemeClr val="dk1"/>
          </a:fontRef>
        </p:style>
        <p:txBody>
          <a:bodyPr wrap="square">
            <a:noAutofit/>
          </a:bodyPr>
          <a:lstStyle/>
          <a:p>
            <a:endParaRPr lang="en-US" noProof="0"/>
          </a:p>
        </p:txBody>
      </p:sp>
      <p:sp>
        <p:nvSpPr>
          <p:cNvPr id="9" name="Freeform: Shape 8">
            <a:extLst>
              <a:ext uri="{FF2B5EF4-FFF2-40B4-BE49-F238E27FC236}">
                <a16:creationId xmlns:a16="http://schemas.microsoft.com/office/drawing/2014/main" id="{6DED4D3E-A372-4B96-AD79-A47DC359541C}"/>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28974197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strip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DB5DC5-B794-4A67-ADE3-DCDB7DF15DAE}"/>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4" name="Footer Placeholder 3">
            <a:extLst>
              <a:ext uri="{FF2B5EF4-FFF2-40B4-BE49-F238E27FC236}">
                <a16:creationId xmlns:a16="http://schemas.microsoft.com/office/drawing/2014/main" id="{FD8327D8-7F72-475A-B6B9-0EF0A8885065}"/>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9A35AAA0-3964-4861-A6A7-5EDC1E476A91}"/>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18" name="Title 1">
            <a:extLst>
              <a:ext uri="{FF2B5EF4-FFF2-40B4-BE49-F238E27FC236}">
                <a16:creationId xmlns:a16="http://schemas.microsoft.com/office/drawing/2014/main" id="{8DD3E721-6DF5-4D87-8BC9-3F8891FDDA25}"/>
              </a:ext>
            </a:extLst>
          </p:cNvPr>
          <p:cNvSpPr>
            <a:spLocks noGrp="1"/>
          </p:cNvSpPr>
          <p:nvPr>
            <p:ph type="title"/>
          </p:nvPr>
        </p:nvSpPr>
        <p:spPr>
          <a:xfrm>
            <a:off x="6331686" y="457200"/>
            <a:ext cx="5049667" cy="1600200"/>
          </a:xfrm>
        </p:spPr>
        <p:txBody>
          <a:bodyPr anchor="b">
            <a:normAutofit/>
          </a:bodyPr>
          <a:lstStyle>
            <a:lvl1pPr>
              <a:defRPr sz="2400"/>
            </a:lvl1pPr>
          </a:lstStyle>
          <a:p>
            <a:r>
              <a:rPr lang="en-US" noProof="0"/>
              <a:t>Click to edit Master title style</a:t>
            </a:r>
          </a:p>
        </p:txBody>
      </p:sp>
      <p:sp>
        <p:nvSpPr>
          <p:cNvPr id="19" name="Content Placeholder 2">
            <a:extLst>
              <a:ext uri="{FF2B5EF4-FFF2-40B4-BE49-F238E27FC236}">
                <a16:creationId xmlns:a16="http://schemas.microsoft.com/office/drawing/2014/main" id="{60CB4BF6-F973-402F-9030-CF47F2B18E2C}"/>
              </a:ext>
            </a:extLst>
          </p:cNvPr>
          <p:cNvSpPr>
            <a:spLocks noGrp="1"/>
          </p:cNvSpPr>
          <p:nvPr>
            <p:ph idx="1"/>
          </p:nvPr>
        </p:nvSpPr>
        <p:spPr>
          <a:xfrm>
            <a:off x="6331687" y="2120900"/>
            <a:ext cx="5049665" cy="3803650"/>
          </a:xfrm>
        </p:spPr>
        <p:txBody>
          <a:bodyPr/>
          <a:lstStyle>
            <a:lvl1pPr>
              <a:defRPr sz="1600"/>
            </a:lvl1pPr>
            <a:lvl2pPr>
              <a:defRPr sz="1400"/>
            </a:lvl2pPr>
            <a:lvl3pPr>
              <a:defRPr sz="1200"/>
            </a:lvl3pPr>
            <a:lvl4pPr>
              <a:defRPr sz="1000"/>
            </a:lvl4pPr>
            <a:lvl5pPr>
              <a:defRPr sz="8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Picture Placeholder 24">
            <a:extLst>
              <a:ext uri="{FF2B5EF4-FFF2-40B4-BE49-F238E27FC236}">
                <a16:creationId xmlns:a16="http://schemas.microsoft.com/office/drawing/2014/main" id="{8DE07D81-2B5E-41C6-B238-60400C24A507}"/>
              </a:ext>
            </a:extLst>
          </p:cNvPr>
          <p:cNvSpPr>
            <a:spLocks noGrp="1"/>
          </p:cNvSpPr>
          <p:nvPr>
            <p:ph type="pic" sz="quarter" idx="13"/>
          </p:nvPr>
        </p:nvSpPr>
        <p:spPr>
          <a:xfrm>
            <a:off x="354211" y="2"/>
            <a:ext cx="4604943" cy="6857999"/>
          </a:xfrm>
          <a:custGeom>
            <a:avLst/>
            <a:gdLst>
              <a:gd name="connsiteX0" fmla="*/ 2820697 w 4604943"/>
              <a:gd name="connsiteY0" fmla="*/ 577850 h 6857999"/>
              <a:gd name="connsiteX1" fmla="*/ 4248242 w 4604943"/>
              <a:gd name="connsiteY1" fmla="*/ 577850 h 6857999"/>
              <a:gd name="connsiteX2" fmla="*/ 4597888 w 4604943"/>
              <a:gd name="connsiteY2" fmla="*/ 862819 h 6857999"/>
              <a:gd name="connsiteX3" fmla="*/ 4604943 w 4604943"/>
              <a:gd name="connsiteY3" fmla="*/ 932807 h 6857999"/>
              <a:gd name="connsiteX4" fmla="*/ 4604943 w 4604943"/>
              <a:gd name="connsiteY4" fmla="*/ 6857999 h 6857999"/>
              <a:gd name="connsiteX5" fmla="*/ 2463800 w 4604943"/>
              <a:gd name="connsiteY5" fmla="*/ 6857999 h 6857999"/>
              <a:gd name="connsiteX6" fmla="*/ 2463800 w 4604943"/>
              <a:gd name="connsiteY6" fmla="*/ 934747 h 6857999"/>
              <a:gd name="connsiteX7" fmla="*/ 2820697 w 4604943"/>
              <a:gd name="connsiteY7" fmla="*/ 577850 h 6857999"/>
              <a:gd name="connsiteX8" fmla="*/ 0 w 4604943"/>
              <a:gd name="connsiteY8" fmla="*/ 0 h 6857999"/>
              <a:gd name="connsiteX9" fmla="*/ 2141339 w 4604943"/>
              <a:gd name="connsiteY9" fmla="*/ 0 h 6857999"/>
              <a:gd name="connsiteX10" fmla="*/ 2141339 w 4604943"/>
              <a:gd name="connsiteY10" fmla="*/ 5703782 h 6857999"/>
              <a:gd name="connsiteX11" fmla="*/ 1784442 w 4604943"/>
              <a:gd name="connsiteY11" fmla="*/ 6060679 h 6857999"/>
              <a:gd name="connsiteX12" fmla="*/ 356897 w 4604943"/>
              <a:gd name="connsiteY12" fmla="*/ 6060679 h 6857999"/>
              <a:gd name="connsiteX13" fmla="*/ 0 w 4604943"/>
              <a:gd name="connsiteY13" fmla="*/ 570378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04943" h="6857999">
                <a:moveTo>
                  <a:pt x="2820697" y="577850"/>
                </a:moveTo>
                <a:lnTo>
                  <a:pt x="4248242" y="577850"/>
                </a:lnTo>
                <a:cubicBezTo>
                  <a:pt x="4420712" y="577850"/>
                  <a:pt x="4564609" y="700187"/>
                  <a:pt x="4597888" y="862819"/>
                </a:cubicBezTo>
                <a:lnTo>
                  <a:pt x="4604943" y="932807"/>
                </a:lnTo>
                <a:lnTo>
                  <a:pt x="4604943" y="6857999"/>
                </a:lnTo>
                <a:lnTo>
                  <a:pt x="2463800" y="6857999"/>
                </a:lnTo>
                <a:lnTo>
                  <a:pt x="2463800" y="934747"/>
                </a:lnTo>
                <a:cubicBezTo>
                  <a:pt x="2463800" y="737638"/>
                  <a:pt x="2623588" y="577850"/>
                  <a:pt x="2820697" y="577850"/>
                </a:cubicBezTo>
                <a:close/>
                <a:moveTo>
                  <a:pt x="0" y="0"/>
                </a:moveTo>
                <a:lnTo>
                  <a:pt x="2141339" y="0"/>
                </a:lnTo>
                <a:lnTo>
                  <a:pt x="2141339" y="5703782"/>
                </a:lnTo>
                <a:cubicBezTo>
                  <a:pt x="2141339" y="5900891"/>
                  <a:pt x="1981551" y="6060679"/>
                  <a:pt x="1784442" y="6060679"/>
                </a:cubicBezTo>
                <a:lnTo>
                  <a:pt x="356897" y="6060679"/>
                </a:lnTo>
                <a:cubicBezTo>
                  <a:pt x="159788" y="6060679"/>
                  <a:pt x="0" y="5900891"/>
                  <a:pt x="0" y="5703782"/>
                </a:cubicBezTo>
                <a:close/>
              </a:path>
            </a:pathLst>
          </a:custGeom>
        </p:spPr>
        <p:txBody>
          <a:bodyPr wrap="square">
            <a:noAutofit/>
          </a:bodyPr>
          <a:lstStyle/>
          <a:p>
            <a:endParaRPr lang="en-US" noProof="0"/>
          </a:p>
        </p:txBody>
      </p:sp>
    </p:spTree>
    <p:extLst>
      <p:ext uri="{BB962C8B-B14F-4D97-AF65-F5344CB8AC3E}">
        <p14:creationId xmlns:p14="http://schemas.microsoft.com/office/powerpoint/2010/main" val="29903157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lower">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D8327D8-7F72-475A-B6B9-0EF0A8885065}"/>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9A35AAA0-3964-4861-A6A7-5EDC1E476A91}"/>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18" name="Title 1">
            <a:extLst>
              <a:ext uri="{FF2B5EF4-FFF2-40B4-BE49-F238E27FC236}">
                <a16:creationId xmlns:a16="http://schemas.microsoft.com/office/drawing/2014/main" id="{8DD3E721-6DF5-4D87-8BC9-3F8891FDDA25}"/>
              </a:ext>
            </a:extLst>
          </p:cNvPr>
          <p:cNvSpPr>
            <a:spLocks noGrp="1"/>
          </p:cNvSpPr>
          <p:nvPr>
            <p:ph type="title"/>
          </p:nvPr>
        </p:nvSpPr>
        <p:spPr>
          <a:xfrm>
            <a:off x="6331686" y="457200"/>
            <a:ext cx="5049667" cy="1600200"/>
          </a:xfrm>
        </p:spPr>
        <p:txBody>
          <a:bodyPr anchor="b">
            <a:normAutofit/>
          </a:bodyPr>
          <a:lstStyle>
            <a:lvl1pPr>
              <a:defRPr sz="2400"/>
            </a:lvl1pPr>
          </a:lstStyle>
          <a:p>
            <a:r>
              <a:rPr lang="en-US" noProof="0"/>
              <a:t>Click to edit Master title style</a:t>
            </a:r>
          </a:p>
        </p:txBody>
      </p:sp>
      <p:sp>
        <p:nvSpPr>
          <p:cNvPr id="19" name="Content Placeholder 2">
            <a:extLst>
              <a:ext uri="{FF2B5EF4-FFF2-40B4-BE49-F238E27FC236}">
                <a16:creationId xmlns:a16="http://schemas.microsoft.com/office/drawing/2014/main" id="{60CB4BF6-F973-402F-9030-CF47F2B18E2C}"/>
              </a:ext>
            </a:extLst>
          </p:cNvPr>
          <p:cNvSpPr>
            <a:spLocks noGrp="1"/>
          </p:cNvSpPr>
          <p:nvPr>
            <p:ph idx="1"/>
          </p:nvPr>
        </p:nvSpPr>
        <p:spPr>
          <a:xfrm>
            <a:off x="6331687" y="2120900"/>
            <a:ext cx="5049665" cy="3803650"/>
          </a:xfrm>
        </p:spPr>
        <p:txBody>
          <a:bodyPr/>
          <a:lstStyle>
            <a:lvl1pPr>
              <a:defRPr sz="1600"/>
            </a:lvl1pPr>
            <a:lvl2pPr>
              <a:defRPr sz="1400"/>
            </a:lvl2pPr>
            <a:lvl3pPr>
              <a:defRPr sz="1200"/>
            </a:lvl3pPr>
            <a:lvl4pPr>
              <a:defRPr sz="1000"/>
            </a:lvl4pPr>
            <a:lvl5pPr>
              <a:defRPr sz="8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Picture Placeholder 13">
            <a:extLst>
              <a:ext uri="{FF2B5EF4-FFF2-40B4-BE49-F238E27FC236}">
                <a16:creationId xmlns:a16="http://schemas.microsoft.com/office/drawing/2014/main" id="{000E98C8-6271-4202-9C1A-A08402E38F66}"/>
              </a:ext>
            </a:extLst>
          </p:cNvPr>
          <p:cNvSpPr>
            <a:spLocks noGrp="1"/>
          </p:cNvSpPr>
          <p:nvPr>
            <p:ph type="pic" sz="quarter" idx="13"/>
          </p:nvPr>
        </p:nvSpPr>
        <p:spPr>
          <a:xfrm>
            <a:off x="0" y="0"/>
            <a:ext cx="6103086" cy="6858000"/>
          </a:xfrm>
          <a:custGeom>
            <a:avLst/>
            <a:gdLst>
              <a:gd name="connsiteX0" fmla="*/ 3158401 w 6103086"/>
              <a:gd name="connsiteY0" fmla="*/ 4356880 h 6858000"/>
              <a:gd name="connsiteX1" fmla="*/ 3918889 w 6103086"/>
              <a:gd name="connsiteY1" fmla="*/ 5117366 h 6858000"/>
              <a:gd name="connsiteX2" fmla="*/ 3918888 w 6103086"/>
              <a:gd name="connsiteY2" fmla="*/ 5733378 h 6858000"/>
              <a:gd name="connsiteX3" fmla="*/ 2794266 w 6103086"/>
              <a:gd name="connsiteY3" fmla="*/ 6858000 h 6858000"/>
              <a:gd name="connsiteX4" fmla="*/ 1963526 w 6103086"/>
              <a:gd name="connsiteY4" fmla="*/ 6858000 h 6858000"/>
              <a:gd name="connsiteX5" fmla="*/ 838904 w 6103086"/>
              <a:gd name="connsiteY5" fmla="*/ 5733378 h 6858000"/>
              <a:gd name="connsiteX6" fmla="*/ 838905 w 6103086"/>
              <a:gd name="connsiteY6" fmla="*/ 5117366 h 6858000"/>
              <a:gd name="connsiteX7" fmla="*/ 1599389 w 6103086"/>
              <a:gd name="connsiteY7" fmla="*/ 4356882 h 6858000"/>
              <a:gd name="connsiteX8" fmla="*/ 1681364 w 6103086"/>
              <a:gd name="connsiteY8" fmla="*/ 4424516 h 6858000"/>
              <a:gd name="connsiteX9" fmla="*/ 2378894 w 6103086"/>
              <a:gd name="connsiteY9" fmla="*/ 4637583 h 6858000"/>
              <a:gd name="connsiteX10" fmla="*/ 3076423 w 6103086"/>
              <a:gd name="connsiteY10" fmla="*/ 4424516 h 6858000"/>
              <a:gd name="connsiteX11" fmla="*/ 322274 w 6103086"/>
              <a:gd name="connsiteY11" fmla="*/ 1722438 h 6858000"/>
              <a:gd name="connsiteX12" fmla="*/ 630280 w 6103086"/>
              <a:gd name="connsiteY12" fmla="*/ 1850017 h 6858000"/>
              <a:gd name="connsiteX13" fmla="*/ 1402412 w 6103086"/>
              <a:gd name="connsiteY13" fmla="*/ 2622149 h 6858000"/>
              <a:gd name="connsiteX14" fmla="*/ 1344385 w 6103086"/>
              <a:gd name="connsiteY14" fmla="*/ 2692478 h 6858000"/>
              <a:gd name="connsiteX15" fmla="*/ 1131319 w 6103086"/>
              <a:gd name="connsiteY15" fmla="*/ 3390008 h 6858000"/>
              <a:gd name="connsiteX16" fmla="*/ 1344385 w 6103086"/>
              <a:gd name="connsiteY16" fmla="*/ 4087539 h 6858000"/>
              <a:gd name="connsiteX17" fmla="*/ 1402413 w 6103086"/>
              <a:gd name="connsiteY17" fmla="*/ 4157869 h 6858000"/>
              <a:gd name="connsiteX18" fmla="*/ 630280 w 6103086"/>
              <a:gd name="connsiteY18" fmla="*/ 4930001 h 6858000"/>
              <a:gd name="connsiteX19" fmla="*/ 14269 w 6103086"/>
              <a:gd name="connsiteY19" fmla="*/ 4930001 h 6858000"/>
              <a:gd name="connsiteX20" fmla="*/ 0 w 6103086"/>
              <a:gd name="connsiteY20" fmla="*/ 4915732 h 6858000"/>
              <a:gd name="connsiteX21" fmla="*/ 0 w 6103086"/>
              <a:gd name="connsiteY21" fmla="*/ 1864286 h 6858000"/>
              <a:gd name="connsiteX22" fmla="*/ 14269 w 6103086"/>
              <a:gd name="connsiteY22" fmla="*/ 1850017 h 6858000"/>
              <a:gd name="connsiteX23" fmla="*/ 322274 w 6103086"/>
              <a:gd name="connsiteY23" fmla="*/ 1722438 h 6858000"/>
              <a:gd name="connsiteX24" fmla="*/ 4435513 w 6103086"/>
              <a:gd name="connsiteY24" fmla="*/ 1722435 h 6858000"/>
              <a:gd name="connsiteX25" fmla="*/ 4743519 w 6103086"/>
              <a:gd name="connsiteY25" fmla="*/ 1850015 h 6858000"/>
              <a:gd name="connsiteX26" fmla="*/ 5975505 w 6103086"/>
              <a:gd name="connsiteY26" fmla="*/ 3082001 h 6858000"/>
              <a:gd name="connsiteX27" fmla="*/ 5975505 w 6103086"/>
              <a:gd name="connsiteY27" fmla="*/ 3698013 h 6858000"/>
              <a:gd name="connsiteX28" fmla="*/ 4743519 w 6103086"/>
              <a:gd name="connsiteY28" fmla="*/ 4929999 h 6858000"/>
              <a:gd name="connsiteX29" fmla="*/ 4127508 w 6103086"/>
              <a:gd name="connsiteY29" fmla="*/ 4930000 h 6858000"/>
              <a:gd name="connsiteX30" fmla="*/ 3355376 w 6103086"/>
              <a:gd name="connsiteY30" fmla="*/ 4157868 h 6858000"/>
              <a:gd name="connsiteX31" fmla="*/ 3413403 w 6103086"/>
              <a:gd name="connsiteY31" fmla="*/ 4087539 h 6858000"/>
              <a:gd name="connsiteX32" fmla="*/ 3626469 w 6103086"/>
              <a:gd name="connsiteY32" fmla="*/ 3390008 h 6858000"/>
              <a:gd name="connsiteX33" fmla="*/ 3413403 w 6103086"/>
              <a:gd name="connsiteY33" fmla="*/ 2692478 h 6858000"/>
              <a:gd name="connsiteX34" fmla="*/ 3355375 w 6103086"/>
              <a:gd name="connsiteY34" fmla="*/ 2622148 h 6858000"/>
              <a:gd name="connsiteX35" fmla="*/ 4127508 w 6103086"/>
              <a:gd name="connsiteY35" fmla="*/ 1850016 h 6858000"/>
              <a:gd name="connsiteX36" fmla="*/ 4435513 w 6103086"/>
              <a:gd name="connsiteY36" fmla="*/ 1722435 h 6858000"/>
              <a:gd name="connsiteX37" fmla="*/ 1963525 w 6103086"/>
              <a:gd name="connsiteY37" fmla="*/ 0 h 6858000"/>
              <a:gd name="connsiteX38" fmla="*/ 2794264 w 6103086"/>
              <a:gd name="connsiteY38" fmla="*/ 0 h 6858000"/>
              <a:gd name="connsiteX39" fmla="*/ 3918887 w 6103086"/>
              <a:gd name="connsiteY39" fmla="*/ 1124623 h 6858000"/>
              <a:gd name="connsiteX40" fmla="*/ 3918887 w 6103086"/>
              <a:gd name="connsiteY40" fmla="*/ 1740634 h 6858000"/>
              <a:gd name="connsiteX41" fmla="*/ 3201130 w 6103086"/>
              <a:gd name="connsiteY41" fmla="*/ 2458392 h 6858000"/>
              <a:gd name="connsiteX42" fmla="*/ 3076423 w 6103086"/>
              <a:gd name="connsiteY42" fmla="*/ 2355500 h 6858000"/>
              <a:gd name="connsiteX43" fmla="*/ 2378894 w 6103086"/>
              <a:gd name="connsiteY43" fmla="*/ 2142433 h 6858000"/>
              <a:gd name="connsiteX44" fmla="*/ 1681364 w 6103086"/>
              <a:gd name="connsiteY44" fmla="*/ 2355500 h 6858000"/>
              <a:gd name="connsiteX45" fmla="*/ 1556659 w 6103086"/>
              <a:gd name="connsiteY45" fmla="*/ 2458390 h 6858000"/>
              <a:gd name="connsiteX46" fmla="*/ 838903 w 6103086"/>
              <a:gd name="connsiteY46" fmla="*/ 1740634 h 6858000"/>
              <a:gd name="connsiteX47" fmla="*/ 838903 w 6103086"/>
              <a:gd name="connsiteY47" fmla="*/ 112462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3086" h="6858000">
                <a:moveTo>
                  <a:pt x="3158401" y="4356880"/>
                </a:moveTo>
                <a:lnTo>
                  <a:pt x="3918889" y="5117366"/>
                </a:lnTo>
                <a:cubicBezTo>
                  <a:pt x="4088996" y="5287473"/>
                  <a:pt x="4088996" y="5563270"/>
                  <a:pt x="3918888" y="5733378"/>
                </a:cubicBezTo>
                <a:lnTo>
                  <a:pt x="2794266" y="6858000"/>
                </a:lnTo>
                <a:lnTo>
                  <a:pt x="1963526" y="6858000"/>
                </a:lnTo>
                <a:lnTo>
                  <a:pt x="838904" y="5733378"/>
                </a:lnTo>
                <a:cubicBezTo>
                  <a:pt x="668797" y="5563270"/>
                  <a:pt x="668798" y="5287473"/>
                  <a:pt x="838905" y="5117366"/>
                </a:cubicBezTo>
                <a:lnTo>
                  <a:pt x="1599389" y="4356882"/>
                </a:lnTo>
                <a:lnTo>
                  <a:pt x="1681364" y="4424516"/>
                </a:lnTo>
                <a:cubicBezTo>
                  <a:pt x="1880477" y="4559036"/>
                  <a:pt x="2120513" y="4637583"/>
                  <a:pt x="2378894" y="4637583"/>
                </a:cubicBezTo>
                <a:cubicBezTo>
                  <a:pt x="2637276" y="4637582"/>
                  <a:pt x="2877310" y="4559036"/>
                  <a:pt x="3076423" y="4424516"/>
                </a:cubicBezTo>
                <a:close/>
                <a:moveTo>
                  <a:pt x="322274" y="1722438"/>
                </a:moveTo>
                <a:cubicBezTo>
                  <a:pt x="433751" y="1722437"/>
                  <a:pt x="545227" y="1764964"/>
                  <a:pt x="630280" y="1850017"/>
                </a:cubicBezTo>
                <a:lnTo>
                  <a:pt x="1402412" y="2622149"/>
                </a:lnTo>
                <a:lnTo>
                  <a:pt x="1344385" y="2692478"/>
                </a:lnTo>
                <a:cubicBezTo>
                  <a:pt x="1209867" y="2891591"/>
                  <a:pt x="1131319" y="3131627"/>
                  <a:pt x="1131319" y="3390008"/>
                </a:cubicBezTo>
                <a:cubicBezTo>
                  <a:pt x="1131319" y="3648389"/>
                  <a:pt x="1209867" y="3888425"/>
                  <a:pt x="1344385" y="4087539"/>
                </a:cubicBezTo>
                <a:lnTo>
                  <a:pt x="1402413" y="4157869"/>
                </a:lnTo>
                <a:lnTo>
                  <a:pt x="630280" y="4930001"/>
                </a:lnTo>
                <a:cubicBezTo>
                  <a:pt x="460173" y="5100109"/>
                  <a:pt x="184376" y="5100109"/>
                  <a:pt x="14269" y="4930001"/>
                </a:cubicBezTo>
                <a:lnTo>
                  <a:pt x="0" y="4915732"/>
                </a:lnTo>
                <a:lnTo>
                  <a:pt x="0" y="1864286"/>
                </a:lnTo>
                <a:lnTo>
                  <a:pt x="14269" y="1850017"/>
                </a:lnTo>
                <a:cubicBezTo>
                  <a:pt x="99322" y="1764964"/>
                  <a:pt x="210798" y="1722437"/>
                  <a:pt x="322274" y="1722438"/>
                </a:cubicBezTo>
                <a:close/>
                <a:moveTo>
                  <a:pt x="4435513" y="1722435"/>
                </a:moveTo>
                <a:cubicBezTo>
                  <a:pt x="4546988" y="1722436"/>
                  <a:pt x="4658465" y="1764963"/>
                  <a:pt x="4743519" y="1850015"/>
                </a:cubicBezTo>
                <a:lnTo>
                  <a:pt x="5975505" y="3082001"/>
                </a:lnTo>
                <a:cubicBezTo>
                  <a:pt x="6145613" y="3252110"/>
                  <a:pt x="6145613" y="3527907"/>
                  <a:pt x="5975505" y="3698013"/>
                </a:cubicBezTo>
                <a:lnTo>
                  <a:pt x="4743519" y="4929999"/>
                </a:lnTo>
                <a:cubicBezTo>
                  <a:pt x="4573412" y="5100106"/>
                  <a:pt x="4297616" y="5100107"/>
                  <a:pt x="4127508" y="4930000"/>
                </a:cubicBezTo>
                <a:lnTo>
                  <a:pt x="3355376" y="4157868"/>
                </a:lnTo>
                <a:lnTo>
                  <a:pt x="3413403" y="4087539"/>
                </a:lnTo>
                <a:cubicBezTo>
                  <a:pt x="3547921" y="3888425"/>
                  <a:pt x="3626469" y="3648389"/>
                  <a:pt x="3626469" y="3390008"/>
                </a:cubicBezTo>
                <a:cubicBezTo>
                  <a:pt x="3626469" y="3131627"/>
                  <a:pt x="3547921" y="2891591"/>
                  <a:pt x="3413403" y="2692478"/>
                </a:cubicBezTo>
                <a:lnTo>
                  <a:pt x="3355375" y="2622148"/>
                </a:lnTo>
                <a:lnTo>
                  <a:pt x="4127508" y="1850016"/>
                </a:lnTo>
                <a:cubicBezTo>
                  <a:pt x="4212562" y="1764962"/>
                  <a:pt x="4324038" y="1722435"/>
                  <a:pt x="4435513" y="1722435"/>
                </a:cubicBezTo>
                <a:close/>
                <a:moveTo>
                  <a:pt x="1963525" y="0"/>
                </a:moveTo>
                <a:lnTo>
                  <a:pt x="2794264" y="0"/>
                </a:lnTo>
                <a:lnTo>
                  <a:pt x="3918887" y="1124623"/>
                </a:lnTo>
                <a:cubicBezTo>
                  <a:pt x="4088994" y="1294730"/>
                  <a:pt x="4088994" y="1570527"/>
                  <a:pt x="3918887" y="1740634"/>
                </a:cubicBezTo>
                <a:lnTo>
                  <a:pt x="3201130" y="2458392"/>
                </a:lnTo>
                <a:lnTo>
                  <a:pt x="3076423" y="2355500"/>
                </a:lnTo>
                <a:cubicBezTo>
                  <a:pt x="2877310" y="2220980"/>
                  <a:pt x="2637276" y="2142434"/>
                  <a:pt x="2378894" y="2142433"/>
                </a:cubicBezTo>
                <a:cubicBezTo>
                  <a:pt x="2120513" y="2142433"/>
                  <a:pt x="1880478" y="2220980"/>
                  <a:pt x="1681364" y="2355500"/>
                </a:cubicBezTo>
                <a:lnTo>
                  <a:pt x="1556659" y="2458390"/>
                </a:lnTo>
                <a:lnTo>
                  <a:pt x="838903" y="1740634"/>
                </a:lnTo>
                <a:cubicBezTo>
                  <a:pt x="668796" y="1570527"/>
                  <a:pt x="668795" y="1294730"/>
                  <a:pt x="838903" y="1124623"/>
                </a:cubicBezTo>
                <a:close/>
              </a:path>
            </a:pathLst>
          </a:custGeom>
        </p:spPr>
        <p:txBody>
          <a:bodyPr wrap="square">
            <a:noAutofit/>
          </a:bodyPr>
          <a:lstStyle/>
          <a:p>
            <a:endParaRPr lang="en-US" noProof="0"/>
          </a:p>
        </p:txBody>
      </p:sp>
    </p:spTree>
    <p:extLst>
      <p:ext uri="{BB962C8B-B14F-4D97-AF65-F5344CB8AC3E}">
        <p14:creationId xmlns:p14="http://schemas.microsoft.com/office/powerpoint/2010/main" val="31741488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ocial Medi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6727E5F-C38D-411C-A27C-8CCB8B3E66C0}"/>
              </a:ext>
            </a:extLst>
          </p:cNvPr>
          <p:cNvSpPr>
            <a:spLocks noGrp="1"/>
          </p:cNvSpPr>
          <p:nvPr>
            <p:ph type="dt" sz="half" idx="10"/>
          </p:nvPr>
        </p:nvSpPr>
        <p:spPr/>
        <p:txBody>
          <a:bodyPr/>
          <a:lstStyle/>
          <a:p>
            <a:fld id="{551A911D-AEE3-4591-B219-2F6387B1F846}" type="datetimeFigureOut">
              <a:rPr lang="en-US" smtClean="0"/>
              <a:t>4/19/2024</a:t>
            </a:fld>
            <a:endParaRPr lang="en-US"/>
          </a:p>
        </p:txBody>
      </p:sp>
      <p:sp>
        <p:nvSpPr>
          <p:cNvPr id="4" name="Footer Placeholder 3">
            <a:extLst>
              <a:ext uri="{FF2B5EF4-FFF2-40B4-BE49-F238E27FC236}">
                <a16:creationId xmlns:a16="http://schemas.microsoft.com/office/drawing/2014/main" id="{EA8A2692-BBA8-43ED-8CDA-369BA6484B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A42A54-17C4-45D2-9EF7-5A3FE9F2E3CA}"/>
              </a:ext>
            </a:extLst>
          </p:cNvPr>
          <p:cNvSpPr>
            <a:spLocks noGrp="1"/>
          </p:cNvSpPr>
          <p:nvPr>
            <p:ph type="sldNum" sz="quarter" idx="12"/>
          </p:nvPr>
        </p:nvSpPr>
        <p:spPr/>
        <p:txBody>
          <a:bodyPr/>
          <a:lstStyle/>
          <a:p>
            <a:fld id="{F8520A65-6263-48EA-8C37-45A5990DA387}" type="slidenum">
              <a:rPr lang="en-US" smtClean="0"/>
              <a:t>‹#›</a:t>
            </a:fld>
            <a:endParaRPr lang="en-US"/>
          </a:p>
        </p:txBody>
      </p:sp>
      <p:sp>
        <p:nvSpPr>
          <p:cNvPr id="21" name="Freeform: Shape 20">
            <a:extLst>
              <a:ext uri="{FF2B5EF4-FFF2-40B4-BE49-F238E27FC236}">
                <a16:creationId xmlns:a16="http://schemas.microsoft.com/office/drawing/2014/main" id="{F35F036D-0F7D-4DF4-9801-661390086DB3}"/>
              </a:ext>
            </a:extLst>
          </p:cNvPr>
          <p:cNvSpPr/>
          <p:nvPr userDrawn="1"/>
        </p:nvSpPr>
        <p:spPr>
          <a:xfrm rot="15092438">
            <a:off x="10719513" y="2624740"/>
            <a:ext cx="1574201" cy="1574201"/>
          </a:xfrm>
          <a:custGeom>
            <a:avLst/>
            <a:gdLst>
              <a:gd name="connsiteX0" fmla="*/ 1553582 w 1574201"/>
              <a:gd name="connsiteY0" fmla="*/ 1413956 h 1574201"/>
              <a:gd name="connsiteX1" fmla="*/ 1311829 w 1574201"/>
              <a:gd name="connsiteY1" fmla="*/ 1574201 h 1574201"/>
              <a:gd name="connsiteX2" fmla="*/ 995631 w 1574201"/>
              <a:gd name="connsiteY2" fmla="*/ 1574201 h 1574201"/>
              <a:gd name="connsiteX3" fmla="*/ 0 w 1574201"/>
              <a:gd name="connsiteY3" fmla="*/ 1241853 h 1574201"/>
              <a:gd name="connsiteX4" fmla="*/ 0 w 1574201"/>
              <a:gd name="connsiteY4" fmla="*/ 262372 h 1574201"/>
              <a:gd name="connsiteX5" fmla="*/ 262372 w 1574201"/>
              <a:gd name="connsiteY5" fmla="*/ 0 h 1574201"/>
              <a:gd name="connsiteX6" fmla="*/ 1311829 w 1574201"/>
              <a:gd name="connsiteY6" fmla="*/ 0 h 1574201"/>
              <a:gd name="connsiteX7" fmla="*/ 1574201 w 1574201"/>
              <a:gd name="connsiteY7" fmla="*/ 262372 h 1574201"/>
              <a:gd name="connsiteX8" fmla="*/ 1574201 w 1574201"/>
              <a:gd name="connsiteY8" fmla="*/ 1311829 h 1574201"/>
              <a:gd name="connsiteX9" fmla="*/ 1553582 w 1574201"/>
              <a:gd name="connsiteY9" fmla="*/ 1413956 h 157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4201" h="1574201">
                <a:moveTo>
                  <a:pt x="1553582" y="1413956"/>
                </a:moveTo>
                <a:cubicBezTo>
                  <a:pt x="1513752" y="1508125"/>
                  <a:pt x="1420507" y="1574201"/>
                  <a:pt x="1311829" y="1574201"/>
                </a:cubicBezTo>
                <a:lnTo>
                  <a:pt x="995631" y="1574201"/>
                </a:lnTo>
                <a:lnTo>
                  <a:pt x="0" y="1241853"/>
                </a:lnTo>
                <a:lnTo>
                  <a:pt x="0" y="262372"/>
                </a:lnTo>
                <a:cubicBezTo>
                  <a:pt x="0" y="117468"/>
                  <a:pt x="117468" y="0"/>
                  <a:pt x="262372" y="0"/>
                </a:cubicBezTo>
                <a:lnTo>
                  <a:pt x="1311829" y="0"/>
                </a:lnTo>
                <a:cubicBezTo>
                  <a:pt x="1456733" y="0"/>
                  <a:pt x="1574201" y="117468"/>
                  <a:pt x="1574201" y="262372"/>
                </a:cubicBezTo>
                <a:lnTo>
                  <a:pt x="1574201" y="1311829"/>
                </a:lnTo>
                <a:cubicBezTo>
                  <a:pt x="1574201" y="1348055"/>
                  <a:pt x="1566859" y="1382566"/>
                  <a:pt x="1553582" y="1413956"/>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Rectangle: Rounded Corners 7">
            <a:extLst>
              <a:ext uri="{FF2B5EF4-FFF2-40B4-BE49-F238E27FC236}">
                <a16:creationId xmlns:a16="http://schemas.microsoft.com/office/drawing/2014/main" id="{5610ACEF-B417-4229-836B-C0D6ECCD11C9}"/>
              </a:ext>
            </a:extLst>
          </p:cNvPr>
          <p:cNvSpPr/>
          <p:nvPr userDrawn="1"/>
        </p:nvSpPr>
        <p:spPr>
          <a:xfrm rot="15092438">
            <a:off x="11031561" y="2936789"/>
            <a:ext cx="950101" cy="9501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7">
            <a:extLst>
              <a:ext uri="{FF2B5EF4-FFF2-40B4-BE49-F238E27FC236}">
                <a16:creationId xmlns:a16="http://schemas.microsoft.com/office/drawing/2014/main" id="{CA23DFBA-1351-4AF4-B9DE-9A54D1E2224D}"/>
              </a:ext>
            </a:extLst>
          </p:cNvPr>
          <p:cNvSpPr txBox="1">
            <a:spLocks/>
          </p:cNvSpPr>
          <p:nvPr userDrawn="1"/>
        </p:nvSpPr>
        <p:spPr>
          <a:xfrm>
            <a:off x="838200" y="881591"/>
            <a:ext cx="10515600" cy="9959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algn="ctr"/>
            <a:r>
              <a:rPr lang="en-US" sz="2400" noProof="1"/>
              <a:t>Follow us </a:t>
            </a:r>
            <a:r>
              <a:rPr lang="en-US" sz="2400" noProof="1">
                <a:latin typeface="Montserrat Light" panose="00000400000000000000" pitchFamily="50" charset="0"/>
              </a:rPr>
              <a:t>on social media</a:t>
            </a:r>
          </a:p>
        </p:txBody>
      </p:sp>
      <p:sp>
        <p:nvSpPr>
          <p:cNvPr id="10" name="TextBox 9">
            <a:extLst>
              <a:ext uri="{FF2B5EF4-FFF2-40B4-BE49-F238E27FC236}">
                <a16:creationId xmlns:a16="http://schemas.microsoft.com/office/drawing/2014/main" id="{BB7E5AAA-A057-40B9-8E69-BA0037485EAD}"/>
              </a:ext>
            </a:extLst>
          </p:cNvPr>
          <p:cNvSpPr txBox="1"/>
          <p:nvPr userDrawn="1"/>
        </p:nvSpPr>
        <p:spPr>
          <a:xfrm>
            <a:off x="1797844" y="1647389"/>
            <a:ext cx="8596312" cy="307777"/>
          </a:xfrm>
          <a:prstGeom prst="rect">
            <a:avLst/>
          </a:prstGeom>
          <a:noFill/>
        </p:spPr>
        <p:txBody>
          <a:bodyPr wrap="square">
            <a:spAutoFit/>
          </a:bodyPr>
          <a:lstStyle/>
          <a:p>
            <a:pPr marL="0" indent="0" algn="ctr">
              <a:lnSpc>
                <a:spcPct val="100000"/>
              </a:lnSpc>
              <a:buNone/>
            </a:pPr>
            <a:r>
              <a:rPr lang="en-US" sz="1400" i="1" noProof="1"/>
              <a:t>Stay updated about our latest features, upcoming webinars, new blogs, and more.</a:t>
            </a:r>
            <a:endParaRPr lang="en-US" sz="1400" noProof="1"/>
          </a:p>
        </p:txBody>
      </p:sp>
      <p:grpSp>
        <p:nvGrpSpPr>
          <p:cNvPr id="11" name="Group 10">
            <a:extLst>
              <a:ext uri="{FF2B5EF4-FFF2-40B4-BE49-F238E27FC236}">
                <a16:creationId xmlns:a16="http://schemas.microsoft.com/office/drawing/2014/main" id="{D3550579-ABD9-4F53-B28D-B2305731642B}"/>
              </a:ext>
            </a:extLst>
          </p:cNvPr>
          <p:cNvGrpSpPr/>
          <p:nvPr userDrawn="1"/>
        </p:nvGrpSpPr>
        <p:grpSpPr>
          <a:xfrm>
            <a:off x="2022872" y="2656004"/>
            <a:ext cx="8311355" cy="2069031"/>
            <a:chOff x="1912145" y="2732204"/>
            <a:chExt cx="8311355" cy="2069031"/>
          </a:xfrm>
        </p:grpSpPr>
        <p:pic>
          <p:nvPicPr>
            <p:cNvPr id="12" name="Picture 11" descr="Graphical user interface, application, icon&#10;&#10;Description automatically generated">
              <a:extLst>
                <a:ext uri="{FF2B5EF4-FFF2-40B4-BE49-F238E27FC236}">
                  <a16:creationId xmlns:a16="http://schemas.microsoft.com/office/drawing/2014/main" id="{ECC53219-5F9C-4EC2-8347-EEB60781104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79849" y="2732204"/>
              <a:ext cx="4165601" cy="1986090"/>
            </a:xfrm>
            <a:prstGeom prst="rect">
              <a:avLst/>
            </a:prstGeom>
          </p:spPr>
        </p:pic>
        <p:pic>
          <p:nvPicPr>
            <p:cNvPr id="13" name="Picture 12" descr="Graphical user interface, application, icon&#10;&#10;Description automatically generated">
              <a:extLst>
                <a:ext uri="{FF2B5EF4-FFF2-40B4-BE49-F238E27FC236}">
                  <a16:creationId xmlns:a16="http://schemas.microsoft.com/office/drawing/2014/main" id="{F203F449-BD3F-4958-ABF6-5DE5186DCA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51" t="-718"/>
            <a:stretch/>
          </p:blipFill>
          <p:spPr>
            <a:xfrm>
              <a:off x="1912145" y="2815145"/>
              <a:ext cx="1834355" cy="1986090"/>
            </a:xfrm>
            <a:prstGeom prst="rect">
              <a:avLst/>
            </a:prstGeom>
          </p:spPr>
        </p:pic>
        <p:pic>
          <p:nvPicPr>
            <p:cNvPr id="14" name="Picture 13" descr="Graphical user interface, application, icon&#10;&#10;Description automatically generated">
              <a:extLst>
                <a:ext uri="{FF2B5EF4-FFF2-40B4-BE49-F238E27FC236}">
                  <a16:creationId xmlns:a16="http://schemas.microsoft.com/office/drawing/2014/main" id="{EAA0BC23-7101-4702-BC38-11B9C3C2AB3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733"/>
            <a:stretch/>
          </p:blipFill>
          <p:spPr>
            <a:xfrm>
              <a:off x="8331200" y="2815145"/>
              <a:ext cx="1892300" cy="1986090"/>
            </a:xfrm>
            <a:prstGeom prst="rect">
              <a:avLst/>
            </a:prstGeom>
          </p:spPr>
        </p:pic>
      </p:grpSp>
      <p:sp>
        <p:nvSpPr>
          <p:cNvPr id="15" name="TextBox 14">
            <a:extLst>
              <a:ext uri="{FF2B5EF4-FFF2-40B4-BE49-F238E27FC236}">
                <a16:creationId xmlns:a16="http://schemas.microsoft.com/office/drawing/2014/main" id="{47BA3E34-FA94-44A0-B472-FCCCA69BCFF0}"/>
              </a:ext>
            </a:extLst>
          </p:cNvPr>
          <p:cNvSpPr txBox="1"/>
          <p:nvPr userDrawn="1"/>
        </p:nvSpPr>
        <p:spPr>
          <a:xfrm>
            <a:off x="1797844" y="4514240"/>
            <a:ext cx="2070993" cy="307777"/>
          </a:xfrm>
          <a:prstGeom prst="rect">
            <a:avLst/>
          </a:prstGeom>
          <a:noFill/>
        </p:spPr>
        <p:txBody>
          <a:bodyPr wrap="square" rtlCol="0">
            <a:spAutoFit/>
          </a:bodyPr>
          <a:lstStyle/>
          <a:p>
            <a:pPr algn="ctr"/>
            <a:r>
              <a:rPr lang="en-US" sz="1400" spc="30">
                <a:latin typeface="+mj-lt"/>
                <a:ea typeface="Lato Black" panose="020F0502020204030203" pitchFamily="34" charset="0"/>
                <a:cs typeface="Lato Black" panose="020F0502020204030203" pitchFamily="34" charset="0"/>
              </a:rPr>
              <a:t>QPR Software Plc</a:t>
            </a:r>
          </a:p>
        </p:txBody>
      </p:sp>
      <p:sp>
        <p:nvSpPr>
          <p:cNvPr id="16" name="TextBox 15">
            <a:extLst>
              <a:ext uri="{FF2B5EF4-FFF2-40B4-BE49-F238E27FC236}">
                <a16:creationId xmlns:a16="http://schemas.microsoft.com/office/drawing/2014/main" id="{8F00E0A7-1F19-4DC4-B4D3-848B793F61D2}"/>
              </a:ext>
            </a:extLst>
          </p:cNvPr>
          <p:cNvSpPr txBox="1"/>
          <p:nvPr userDrawn="1"/>
        </p:nvSpPr>
        <p:spPr>
          <a:xfrm>
            <a:off x="3921816" y="4514240"/>
            <a:ext cx="2070993" cy="307777"/>
          </a:xfrm>
          <a:prstGeom prst="rect">
            <a:avLst/>
          </a:prstGeom>
          <a:noFill/>
        </p:spPr>
        <p:txBody>
          <a:bodyPr wrap="square" rtlCol="0">
            <a:spAutoFit/>
          </a:bodyPr>
          <a:lstStyle/>
          <a:p>
            <a:pPr algn="ctr"/>
            <a:r>
              <a:rPr lang="en-US" sz="1400" spc="30">
                <a:latin typeface="+mj-lt"/>
                <a:ea typeface="Lato Black" panose="020F0502020204030203" pitchFamily="34" charset="0"/>
                <a:cs typeface="Lato Black" panose="020F0502020204030203" pitchFamily="34" charset="0"/>
              </a:rPr>
              <a:t>QPR Software Plc</a:t>
            </a:r>
          </a:p>
        </p:txBody>
      </p:sp>
      <p:sp>
        <p:nvSpPr>
          <p:cNvPr id="17" name="TextBox 16">
            <a:extLst>
              <a:ext uri="{FF2B5EF4-FFF2-40B4-BE49-F238E27FC236}">
                <a16:creationId xmlns:a16="http://schemas.microsoft.com/office/drawing/2014/main" id="{39A70BE2-6541-4BE1-9111-B0659C51DB5E}"/>
              </a:ext>
            </a:extLst>
          </p:cNvPr>
          <p:cNvSpPr txBox="1"/>
          <p:nvPr userDrawn="1"/>
        </p:nvSpPr>
        <p:spPr>
          <a:xfrm>
            <a:off x="6189560" y="4514240"/>
            <a:ext cx="2070993" cy="307777"/>
          </a:xfrm>
          <a:prstGeom prst="rect">
            <a:avLst/>
          </a:prstGeom>
          <a:noFill/>
        </p:spPr>
        <p:txBody>
          <a:bodyPr wrap="square" rtlCol="0">
            <a:spAutoFit/>
          </a:bodyPr>
          <a:lstStyle/>
          <a:p>
            <a:pPr algn="ctr"/>
            <a:r>
              <a:rPr lang="en-US" sz="1400" spc="30">
                <a:latin typeface="+mj-lt"/>
                <a:ea typeface="Lato Black" panose="020F0502020204030203" pitchFamily="34" charset="0"/>
                <a:cs typeface="Lato Black" panose="020F0502020204030203" pitchFamily="34" charset="0"/>
              </a:rPr>
              <a:t>QPR Software Plc</a:t>
            </a:r>
          </a:p>
        </p:txBody>
      </p:sp>
      <p:sp>
        <p:nvSpPr>
          <p:cNvPr id="18" name="TextBox 17">
            <a:extLst>
              <a:ext uri="{FF2B5EF4-FFF2-40B4-BE49-F238E27FC236}">
                <a16:creationId xmlns:a16="http://schemas.microsoft.com/office/drawing/2014/main" id="{203B9A89-7374-402A-A1F7-C1CA289A3E67}"/>
              </a:ext>
            </a:extLst>
          </p:cNvPr>
          <p:cNvSpPr txBox="1"/>
          <p:nvPr userDrawn="1"/>
        </p:nvSpPr>
        <p:spPr>
          <a:xfrm>
            <a:off x="8352928" y="4514240"/>
            <a:ext cx="2070993" cy="307777"/>
          </a:xfrm>
          <a:prstGeom prst="rect">
            <a:avLst/>
          </a:prstGeom>
          <a:noFill/>
        </p:spPr>
        <p:txBody>
          <a:bodyPr wrap="square" rtlCol="0">
            <a:spAutoFit/>
          </a:bodyPr>
          <a:lstStyle/>
          <a:p>
            <a:pPr algn="ctr"/>
            <a:r>
              <a:rPr lang="en-US" sz="1400" spc="30">
                <a:latin typeface="+mj-lt"/>
                <a:ea typeface="Lato Black" panose="020F0502020204030203" pitchFamily="34" charset="0"/>
                <a:cs typeface="Lato Black" panose="020F0502020204030203" pitchFamily="34" charset="0"/>
              </a:rPr>
              <a:t>@QPR_Software</a:t>
            </a:r>
          </a:p>
        </p:txBody>
      </p:sp>
      <p:sp>
        <p:nvSpPr>
          <p:cNvPr id="20" name="Freeform: Shape 19">
            <a:extLst>
              <a:ext uri="{FF2B5EF4-FFF2-40B4-BE49-F238E27FC236}">
                <a16:creationId xmlns:a16="http://schemas.microsoft.com/office/drawing/2014/main" id="{071A816F-2C87-4BDB-8230-7F5C152C2806}"/>
              </a:ext>
            </a:extLst>
          </p:cNvPr>
          <p:cNvSpPr/>
          <p:nvPr userDrawn="1"/>
        </p:nvSpPr>
        <p:spPr>
          <a:xfrm rot="4272545">
            <a:off x="-104345" y="466367"/>
            <a:ext cx="1574201" cy="1574201"/>
          </a:xfrm>
          <a:custGeom>
            <a:avLst/>
            <a:gdLst>
              <a:gd name="connsiteX0" fmla="*/ 1553582 w 1574201"/>
              <a:gd name="connsiteY0" fmla="*/ 1413956 h 1574201"/>
              <a:gd name="connsiteX1" fmla="*/ 1311829 w 1574201"/>
              <a:gd name="connsiteY1" fmla="*/ 1574201 h 1574201"/>
              <a:gd name="connsiteX2" fmla="*/ 995631 w 1574201"/>
              <a:gd name="connsiteY2" fmla="*/ 1574201 h 1574201"/>
              <a:gd name="connsiteX3" fmla="*/ 0 w 1574201"/>
              <a:gd name="connsiteY3" fmla="*/ 1241853 h 1574201"/>
              <a:gd name="connsiteX4" fmla="*/ 0 w 1574201"/>
              <a:gd name="connsiteY4" fmla="*/ 262372 h 1574201"/>
              <a:gd name="connsiteX5" fmla="*/ 262372 w 1574201"/>
              <a:gd name="connsiteY5" fmla="*/ 0 h 1574201"/>
              <a:gd name="connsiteX6" fmla="*/ 1311829 w 1574201"/>
              <a:gd name="connsiteY6" fmla="*/ 0 h 1574201"/>
              <a:gd name="connsiteX7" fmla="*/ 1574201 w 1574201"/>
              <a:gd name="connsiteY7" fmla="*/ 262372 h 1574201"/>
              <a:gd name="connsiteX8" fmla="*/ 1574201 w 1574201"/>
              <a:gd name="connsiteY8" fmla="*/ 1311829 h 1574201"/>
              <a:gd name="connsiteX9" fmla="*/ 1553582 w 1574201"/>
              <a:gd name="connsiteY9" fmla="*/ 1413956 h 157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4201" h="1574201">
                <a:moveTo>
                  <a:pt x="1553582" y="1413956"/>
                </a:moveTo>
                <a:cubicBezTo>
                  <a:pt x="1513752" y="1508125"/>
                  <a:pt x="1420507" y="1574201"/>
                  <a:pt x="1311829" y="1574201"/>
                </a:cubicBezTo>
                <a:lnTo>
                  <a:pt x="995631" y="1574201"/>
                </a:lnTo>
                <a:lnTo>
                  <a:pt x="0" y="1241853"/>
                </a:lnTo>
                <a:lnTo>
                  <a:pt x="0" y="262372"/>
                </a:lnTo>
                <a:cubicBezTo>
                  <a:pt x="0" y="117468"/>
                  <a:pt x="117468" y="0"/>
                  <a:pt x="262372" y="0"/>
                </a:cubicBezTo>
                <a:lnTo>
                  <a:pt x="1311829" y="0"/>
                </a:lnTo>
                <a:cubicBezTo>
                  <a:pt x="1456733" y="0"/>
                  <a:pt x="1574201" y="117468"/>
                  <a:pt x="1574201" y="262372"/>
                </a:cubicBezTo>
                <a:lnTo>
                  <a:pt x="1574201" y="1311829"/>
                </a:lnTo>
                <a:cubicBezTo>
                  <a:pt x="1574201" y="1348055"/>
                  <a:pt x="1566859" y="1382566"/>
                  <a:pt x="1553582" y="1413956"/>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ectangle: Rounded Corners 21">
            <a:extLst>
              <a:ext uri="{FF2B5EF4-FFF2-40B4-BE49-F238E27FC236}">
                <a16:creationId xmlns:a16="http://schemas.microsoft.com/office/drawing/2014/main" id="{C8E3E563-7E18-4308-87B9-1A4BA244DEFC}"/>
              </a:ext>
            </a:extLst>
          </p:cNvPr>
          <p:cNvSpPr/>
          <p:nvPr userDrawn="1"/>
        </p:nvSpPr>
        <p:spPr>
          <a:xfrm rot="4272545">
            <a:off x="207703" y="778416"/>
            <a:ext cx="950101" cy="9501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76144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enter Slide 2per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B02A151-00B3-432B-AB83-4058A4F729A4}"/>
              </a:ext>
            </a:extLst>
          </p:cNvPr>
          <p:cNvSpPr>
            <a:spLocks noGrp="1"/>
          </p:cNvSpPr>
          <p:nvPr>
            <p:ph type="dt" sz="half" idx="10"/>
          </p:nvPr>
        </p:nvSpPr>
        <p:spPr/>
        <p:txBody>
          <a:bodyPr/>
          <a:lstStyle/>
          <a:p>
            <a:fld id="{671C5949-B6E5-4EF4-8378-E86843A3BECC}"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4204B435-F91B-41E4-A41B-07DDDDA60296}"/>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C471D2D2-72CB-4044-9BB1-C65F054CE822}"/>
              </a:ext>
            </a:extLst>
          </p:cNvPr>
          <p:cNvSpPr>
            <a:spLocks noGrp="1"/>
          </p:cNvSpPr>
          <p:nvPr>
            <p:ph type="sldNum" sz="quarter" idx="12"/>
          </p:nvPr>
        </p:nvSpPr>
        <p:spPr/>
        <p:txBody>
          <a:bodyPr/>
          <a:lstStyle/>
          <a:p>
            <a:fld id="{4186A427-2263-4947-8ADB-92A43561FBD4}" type="slidenum">
              <a:rPr lang="en-US" noProof="0" smtClean="0"/>
              <a:t>‹#›</a:t>
            </a:fld>
            <a:endParaRPr lang="en-US" noProof="0"/>
          </a:p>
        </p:txBody>
      </p:sp>
      <p:grpSp>
        <p:nvGrpSpPr>
          <p:cNvPr id="40" name="Group 39">
            <a:extLst>
              <a:ext uri="{FF2B5EF4-FFF2-40B4-BE49-F238E27FC236}">
                <a16:creationId xmlns:a16="http://schemas.microsoft.com/office/drawing/2014/main" id="{F4BA2302-987F-419F-8920-72F4B4EA59D6}"/>
              </a:ext>
            </a:extLst>
          </p:cNvPr>
          <p:cNvGrpSpPr/>
          <p:nvPr userDrawn="1"/>
        </p:nvGrpSpPr>
        <p:grpSpPr>
          <a:xfrm>
            <a:off x="6823696" y="2127168"/>
            <a:ext cx="2153430" cy="2153432"/>
            <a:chOff x="3930645" y="2386942"/>
            <a:chExt cx="1632934" cy="1632936"/>
          </a:xfrm>
        </p:grpSpPr>
        <p:grpSp>
          <p:nvGrpSpPr>
            <p:cNvPr id="41" name="Group 40">
              <a:extLst>
                <a:ext uri="{FF2B5EF4-FFF2-40B4-BE49-F238E27FC236}">
                  <a16:creationId xmlns:a16="http://schemas.microsoft.com/office/drawing/2014/main" id="{8DC6DB90-D4D5-48BA-800D-39BB20FA694B}"/>
                </a:ext>
              </a:extLst>
            </p:cNvPr>
            <p:cNvGrpSpPr/>
            <p:nvPr/>
          </p:nvGrpSpPr>
          <p:grpSpPr>
            <a:xfrm>
              <a:off x="3930645" y="2386942"/>
              <a:ext cx="1632934" cy="1632936"/>
              <a:chOff x="4069862" y="2247004"/>
              <a:chExt cx="1705283" cy="1705285"/>
            </a:xfrm>
          </p:grpSpPr>
          <p:sp>
            <p:nvSpPr>
              <p:cNvPr id="43" name="Oval 42">
                <a:extLst>
                  <a:ext uri="{FF2B5EF4-FFF2-40B4-BE49-F238E27FC236}">
                    <a16:creationId xmlns:a16="http://schemas.microsoft.com/office/drawing/2014/main" id="{C9E03B01-FA10-46FC-83D9-E85D8F223E3E}"/>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44" name="Partial Circle 43">
                <a:extLst>
                  <a:ext uri="{FF2B5EF4-FFF2-40B4-BE49-F238E27FC236}">
                    <a16:creationId xmlns:a16="http://schemas.microsoft.com/office/drawing/2014/main" id="{71700A40-CF08-4310-8E9D-AB526F6F42B7}"/>
                  </a:ext>
                </a:extLst>
              </p:cNvPr>
              <p:cNvSpPr/>
              <p:nvPr/>
            </p:nvSpPr>
            <p:spPr>
              <a:xfrm rot="16200000">
                <a:off x="4069862" y="2247006"/>
                <a:ext cx="1705283" cy="1705283"/>
              </a:xfrm>
              <a:prstGeom prst="pie">
                <a:avLst>
                  <a:gd name="adj1" fmla="val 0"/>
                  <a:gd name="adj2" fmla="val 10782682"/>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42" name="Oval 41">
              <a:extLst>
                <a:ext uri="{FF2B5EF4-FFF2-40B4-BE49-F238E27FC236}">
                  <a16:creationId xmlns:a16="http://schemas.microsoft.com/office/drawing/2014/main" id="{97CF2840-52DC-4947-AD75-E297BC63EF2C}"/>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nvGrpSpPr>
          <p:cNvPr id="45" name="Group 44">
            <a:extLst>
              <a:ext uri="{FF2B5EF4-FFF2-40B4-BE49-F238E27FC236}">
                <a16:creationId xmlns:a16="http://schemas.microsoft.com/office/drawing/2014/main" id="{EE8A9B7F-B505-45E7-917A-21FD13DEDD0E}"/>
              </a:ext>
            </a:extLst>
          </p:cNvPr>
          <p:cNvGrpSpPr/>
          <p:nvPr userDrawn="1"/>
        </p:nvGrpSpPr>
        <p:grpSpPr>
          <a:xfrm>
            <a:off x="3357729" y="2127168"/>
            <a:ext cx="2153430" cy="2153432"/>
            <a:chOff x="3930645" y="2386942"/>
            <a:chExt cx="1632934" cy="1632936"/>
          </a:xfrm>
        </p:grpSpPr>
        <p:grpSp>
          <p:nvGrpSpPr>
            <p:cNvPr id="46" name="Group 45">
              <a:extLst>
                <a:ext uri="{FF2B5EF4-FFF2-40B4-BE49-F238E27FC236}">
                  <a16:creationId xmlns:a16="http://schemas.microsoft.com/office/drawing/2014/main" id="{FAE20715-9FCF-4AA0-A68B-D541DB45570C}"/>
                </a:ext>
              </a:extLst>
            </p:cNvPr>
            <p:cNvGrpSpPr/>
            <p:nvPr/>
          </p:nvGrpSpPr>
          <p:grpSpPr>
            <a:xfrm>
              <a:off x="3930645" y="2386942"/>
              <a:ext cx="1632934" cy="1632936"/>
              <a:chOff x="4069862" y="2247004"/>
              <a:chExt cx="1705283" cy="1705285"/>
            </a:xfrm>
          </p:grpSpPr>
          <p:sp>
            <p:nvSpPr>
              <p:cNvPr id="48" name="Oval 47">
                <a:extLst>
                  <a:ext uri="{FF2B5EF4-FFF2-40B4-BE49-F238E27FC236}">
                    <a16:creationId xmlns:a16="http://schemas.microsoft.com/office/drawing/2014/main" id="{9D863273-81D9-428F-B9D0-52CB06A792D3}"/>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49" name="Partial Circle 48">
                <a:extLst>
                  <a:ext uri="{FF2B5EF4-FFF2-40B4-BE49-F238E27FC236}">
                    <a16:creationId xmlns:a16="http://schemas.microsoft.com/office/drawing/2014/main" id="{40264180-4058-4D1F-A85C-6F7C910BD45C}"/>
                  </a:ext>
                </a:extLst>
              </p:cNvPr>
              <p:cNvSpPr/>
              <p:nvPr/>
            </p:nvSpPr>
            <p:spPr>
              <a:xfrm rot="16200000">
                <a:off x="4069862" y="2247006"/>
                <a:ext cx="1705283" cy="1705283"/>
              </a:xfrm>
              <a:prstGeom prst="pie">
                <a:avLst>
                  <a:gd name="adj1" fmla="val 0"/>
                  <a:gd name="adj2" fmla="val 10782682"/>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47" name="Oval 46">
              <a:extLst>
                <a:ext uri="{FF2B5EF4-FFF2-40B4-BE49-F238E27FC236}">
                  <a16:creationId xmlns:a16="http://schemas.microsoft.com/office/drawing/2014/main" id="{6DDA90AF-18CE-4368-AE1A-63E137BD1BE8}"/>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noProof="0">
                  <a:latin typeface="Bebas Neue" panose="020B0606020202050201" pitchFamily="34" charset="0"/>
                  <a:ea typeface="Lato Black" panose="020F0502020204030203" pitchFamily="34" charset="0"/>
                  <a:cs typeface="Lato Black" panose="020F0502020204030203" pitchFamily="34" charset="0"/>
                </a:rPr>
                <a:t>v</a:t>
              </a:r>
            </a:p>
          </p:txBody>
        </p:sp>
      </p:grpSp>
      <p:sp>
        <p:nvSpPr>
          <p:cNvPr id="56" name="Rectangle: Rounded Corners 55">
            <a:extLst>
              <a:ext uri="{FF2B5EF4-FFF2-40B4-BE49-F238E27FC236}">
                <a16:creationId xmlns:a16="http://schemas.microsoft.com/office/drawing/2014/main" id="{D100ED11-2824-4689-9C70-DCBFF4FB5E1D}"/>
              </a:ext>
            </a:extLst>
          </p:cNvPr>
          <p:cNvSpPr/>
          <p:nvPr userDrawn="1"/>
        </p:nvSpPr>
        <p:spPr>
          <a:xfrm rot="2699449">
            <a:off x="3171442" y="3180748"/>
            <a:ext cx="424423" cy="424423"/>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67" name="Picture Placeholder 66">
            <a:extLst>
              <a:ext uri="{FF2B5EF4-FFF2-40B4-BE49-F238E27FC236}">
                <a16:creationId xmlns:a16="http://schemas.microsoft.com/office/drawing/2014/main" id="{4599AC29-DD16-4A87-AEDF-E59B7CA3A5DA}"/>
              </a:ext>
            </a:extLst>
          </p:cNvPr>
          <p:cNvSpPr>
            <a:spLocks noGrp="1"/>
          </p:cNvSpPr>
          <p:nvPr>
            <p:ph type="pic" sz="quarter" idx="13"/>
          </p:nvPr>
        </p:nvSpPr>
        <p:spPr>
          <a:xfrm>
            <a:off x="3457914" y="2242810"/>
            <a:ext cx="1929556" cy="1929556"/>
          </a:xfrm>
          <a:custGeom>
            <a:avLst/>
            <a:gdLst>
              <a:gd name="connsiteX0" fmla="*/ 964778 w 1929556"/>
              <a:gd name="connsiteY0" fmla="*/ 0 h 1929556"/>
              <a:gd name="connsiteX1" fmla="*/ 1929556 w 1929556"/>
              <a:gd name="connsiteY1" fmla="*/ 964778 h 1929556"/>
              <a:gd name="connsiteX2" fmla="*/ 964778 w 1929556"/>
              <a:gd name="connsiteY2" fmla="*/ 1929556 h 1929556"/>
              <a:gd name="connsiteX3" fmla="*/ 0 w 1929556"/>
              <a:gd name="connsiteY3" fmla="*/ 964778 h 1929556"/>
              <a:gd name="connsiteX4" fmla="*/ 964778 w 1929556"/>
              <a:gd name="connsiteY4" fmla="*/ 0 h 1929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556" h="1929556">
                <a:moveTo>
                  <a:pt x="964778" y="0"/>
                </a:moveTo>
                <a:cubicBezTo>
                  <a:pt x="1497610" y="0"/>
                  <a:pt x="1929556" y="431946"/>
                  <a:pt x="1929556" y="964778"/>
                </a:cubicBezTo>
                <a:cubicBezTo>
                  <a:pt x="1929556" y="1497610"/>
                  <a:pt x="1497610" y="1929556"/>
                  <a:pt x="964778" y="1929556"/>
                </a:cubicBezTo>
                <a:cubicBezTo>
                  <a:pt x="431946" y="1929556"/>
                  <a:pt x="0" y="1497610"/>
                  <a:pt x="0" y="964778"/>
                </a:cubicBezTo>
                <a:cubicBezTo>
                  <a:pt x="0" y="431946"/>
                  <a:pt x="431946" y="0"/>
                  <a:pt x="964778" y="0"/>
                </a:cubicBezTo>
                <a:close/>
              </a:path>
            </a:pathLst>
          </a:custGeom>
          <a:ln>
            <a:noFill/>
          </a:ln>
        </p:spPr>
        <p:txBody>
          <a:bodyPr wrap="square">
            <a:noAutofit/>
          </a:bodyPr>
          <a:lstStyle>
            <a:lvl1pPr>
              <a:defRPr sz="1600"/>
            </a:lvl1pPr>
          </a:lstStyle>
          <a:p>
            <a:endParaRPr lang="en-US" noProof="0"/>
          </a:p>
        </p:txBody>
      </p:sp>
      <p:sp>
        <p:nvSpPr>
          <p:cNvPr id="58" name="Rectangle: Rounded Corners 57">
            <a:extLst>
              <a:ext uri="{FF2B5EF4-FFF2-40B4-BE49-F238E27FC236}">
                <a16:creationId xmlns:a16="http://schemas.microsoft.com/office/drawing/2014/main" id="{593164D1-A902-49A8-AA48-7AD365C1797F}"/>
              </a:ext>
            </a:extLst>
          </p:cNvPr>
          <p:cNvSpPr/>
          <p:nvPr userDrawn="1"/>
        </p:nvSpPr>
        <p:spPr>
          <a:xfrm rot="2699449">
            <a:off x="3010119" y="2845121"/>
            <a:ext cx="720000" cy="720000"/>
          </a:xfrm>
          <a:prstGeom prst="round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59" name="Rectangle: Rounded Corners 58">
            <a:extLst>
              <a:ext uri="{FF2B5EF4-FFF2-40B4-BE49-F238E27FC236}">
                <a16:creationId xmlns:a16="http://schemas.microsoft.com/office/drawing/2014/main" id="{49D951E7-EDA2-4223-929C-F68EA8525D45}"/>
              </a:ext>
            </a:extLst>
          </p:cNvPr>
          <p:cNvSpPr/>
          <p:nvPr userDrawn="1"/>
        </p:nvSpPr>
        <p:spPr>
          <a:xfrm rot="2699449">
            <a:off x="3150833" y="3001165"/>
            <a:ext cx="424423" cy="424423"/>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69" name="Picture Placeholder 68">
            <a:extLst>
              <a:ext uri="{FF2B5EF4-FFF2-40B4-BE49-F238E27FC236}">
                <a16:creationId xmlns:a16="http://schemas.microsoft.com/office/drawing/2014/main" id="{7C89D3AA-1708-4B0D-9BB4-AA85CE8A1E5E}"/>
              </a:ext>
            </a:extLst>
          </p:cNvPr>
          <p:cNvSpPr>
            <a:spLocks noGrp="1"/>
          </p:cNvSpPr>
          <p:nvPr>
            <p:ph type="pic" sz="quarter" idx="15"/>
          </p:nvPr>
        </p:nvSpPr>
        <p:spPr>
          <a:xfrm>
            <a:off x="6945803" y="2239104"/>
            <a:ext cx="1929556" cy="1929556"/>
          </a:xfrm>
          <a:custGeom>
            <a:avLst/>
            <a:gdLst>
              <a:gd name="connsiteX0" fmla="*/ 964778 w 1929556"/>
              <a:gd name="connsiteY0" fmla="*/ 0 h 1929556"/>
              <a:gd name="connsiteX1" fmla="*/ 1929556 w 1929556"/>
              <a:gd name="connsiteY1" fmla="*/ 964778 h 1929556"/>
              <a:gd name="connsiteX2" fmla="*/ 964778 w 1929556"/>
              <a:gd name="connsiteY2" fmla="*/ 1929556 h 1929556"/>
              <a:gd name="connsiteX3" fmla="*/ 0 w 1929556"/>
              <a:gd name="connsiteY3" fmla="*/ 964778 h 1929556"/>
              <a:gd name="connsiteX4" fmla="*/ 964778 w 1929556"/>
              <a:gd name="connsiteY4" fmla="*/ 0 h 1929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556" h="1929556">
                <a:moveTo>
                  <a:pt x="964778" y="0"/>
                </a:moveTo>
                <a:cubicBezTo>
                  <a:pt x="1497610" y="0"/>
                  <a:pt x="1929556" y="431946"/>
                  <a:pt x="1929556" y="964778"/>
                </a:cubicBezTo>
                <a:cubicBezTo>
                  <a:pt x="1929556" y="1497610"/>
                  <a:pt x="1497610" y="1929556"/>
                  <a:pt x="964778" y="1929556"/>
                </a:cubicBezTo>
                <a:cubicBezTo>
                  <a:pt x="431946" y="1929556"/>
                  <a:pt x="0" y="1497610"/>
                  <a:pt x="0" y="964778"/>
                </a:cubicBezTo>
                <a:cubicBezTo>
                  <a:pt x="0" y="431946"/>
                  <a:pt x="431946" y="0"/>
                  <a:pt x="964778" y="0"/>
                </a:cubicBezTo>
                <a:close/>
              </a:path>
            </a:pathLst>
          </a:custGeom>
          <a:ln>
            <a:noFill/>
          </a:ln>
        </p:spPr>
        <p:txBody>
          <a:bodyPr wrap="square">
            <a:noAutofit/>
          </a:bodyPr>
          <a:lstStyle>
            <a:lvl1pPr>
              <a:defRPr sz="1600"/>
            </a:lvl1pPr>
          </a:lstStyle>
          <a:p>
            <a:endParaRPr lang="en-US" noProof="0"/>
          </a:p>
        </p:txBody>
      </p:sp>
      <p:sp>
        <p:nvSpPr>
          <p:cNvPr id="53" name="Rectangle: Rounded Corners 52">
            <a:extLst>
              <a:ext uri="{FF2B5EF4-FFF2-40B4-BE49-F238E27FC236}">
                <a16:creationId xmlns:a16="http://schemas.microsoft.com/office/drawing/2014/main" id="{EBD176F5-4B7F-4DB4-BF11-1D256340266D}"/>
              </a:ext>
            </a:extLst>
          </p:cNvPr>
          <p:cNvSpPr/>
          <p:nvPr userDrawn="1"/>
        </p:nvSpPr>
        <p:spPr>
          <a:xfrm rot="2699449">
            <a:off x="6499108" y="2804105"/>
            <a:ext cx="720000" cy="720000"/>
          </a:xfrm>
          <a:prstGeom prst="round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54" name="Rectangle: Rounded Corners 53">
            <a:extLst>
              <a:ext uri="{FF2B5EF4-FFF2-40B4-BE49-F238E27FC236}">
                <a16:creationId xmlns:a16="http://schemas.microsoft.com/office/drawing/2014/main" id="{DEA2D119-E2BD-4630-A25E-D358AC0C5991}"/>
              </a:ext>
            </a:extLst>
          </p:cNvPr>
          <p:cNvSpPr/>
          <p:nvPr userDrawn="1"/>
        </p:nvSpPr>
        <p:spPr>
          <a:xfrm rot="2699449">
            <a:off x="6646897" y="2951893"/>
            <a:ext cx="424423" cy="424423"/>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71" name="Text Placeholder 70">
            <a:extLst>
              <a:ext uri="{FF2B5EF4-FFF2-40B4-BE49-F238E27FC236}">
                <a16:creationId xmlns:a16="http://schemas.microsoft.com/office/drawing/2014/main" id="{872AE4F7-B542-434D-A35F-9711250031CF}"/>
              </a:ext>
            </a:extLst>
          </p:cNvPr>
          <p:cNvSpPr>
            <a:spLocks noGrp="1"/>
          </p:cNvSpPr>
          <p:nvPr>
            <p:ph type="body" sz="quarter" idx="16" hasCustomPrompt="1"/>
          </p:nvPr>
        </p:nvSpPr>
        <p:spPr>
          <a:xfrm>
            <a:off x="3134138" y="4673072"/>
            <a:ext cx="2593975" cy="401637"/>
          </a:xfrm>
          <a:prstGeom prst="rect">
            <a:avLst/>
          </a:prstGeom>
        </p:spPr>
        <p:txBody>
          <a:bodyPr/>
          <a:lstStyle>
            <a:lvl1pPr marL="0" indent="0" algn="ctr">
              <a:buNone/>
              <a:defRPr sz="1600">
                <a:latin typeface="+mj-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noProof="0"/>
              <a:t>Firstname Lastname</a:t>
            </a:r>
          </a:p>
        </p:txBody>
      </p:sp>
      <p:sp>
        <p:nvSpPr>
          <p:cNvPr id="74" name="Text Placeholder 70">
            <a:extLst>
              <a:ext uri="{FF2B5EF4-FFF2-40B4-BE49-F238E27FC236}">
                <a16:creationId xmlns:a16="http://schemas.microsoft.com/office/drawing/2014/main" id="{DB9FE990-B077-4712-8504-061FFB1C71BB}"/>
              </a:ext>
            </a:extLst>
          </p:cNvPr>
          <p:cNvSpPr>
            <a:spLocks noGrp="1"/>
          </p:cNvSpPr>
          <p:nvPr>
            <p:ph type="body" sz="quarter" idx="18" hasCustomPrompt="1"/>
          </p:nvPr>
        </p:nvSpPr>
        <p:spPr>
          <a:xfrm>
            <a:off x="6613593" y="4673070"/>
            <a:ext cx="2593975" cy="401637"/>
          </a:xfrm>
          <a:prstGeom prst="rect">
            <a:avLst/>
          </a:prstGeom>
        </p:spPr>
        <p:txBody>
          <a:bodyPr/>
          <a:lstStyle>
            <a:lvl1pPr marL="0" indent="0" algn="ctr">
              <a:buNone/>
              <a:defRPr sz="1600">
                <a:latin typeface="+mj-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noProof="0"/>
              <a:t>Firstname Lastname</a:t>
            </a:r>
          </a:p>
        </p:txBody>
      </p:sp>
      <p:sp>
        <p:nvSpPr>
          <p:cNvPr id="75" name="Text Placeholder 70">
            <a:extLst>
              <a:ext uri="{FF2B5EF4-FFF2-40B4-BE49-F238E27FC236}">
                <a16:creationId xmlns:a16="http://schemas.microsoft.com/office/drawing/2014/main" id="{6E6D303C-49B5-4310-BCB0-EF038B7BD655}"/>
              </a:ext>
            </a:extLst>
          </p:cNvPr>
          <p:cNvSpPr>
            <a:spLocks noGrp="1"/>
          </p:cNvSpPr>
          <p:nvPr>
            <p:ph type="body" sz="quarter" idx="19" hasCustomPrompt="1"/>
          </p:nvPr>
        </p:nvSpPr>
        <p:spPr>
          <a:xfrm>
            <a:off x="3134137" y="5074707"/>
            <a:ext cx="2593975" cy="401637"/>
          </a:xfrm>
          <a:prstGeom prst="rect">
            <a:avLst/>
          </a:prstGeom>
        </p:spPr>
        <p:txBody>
          <a:bodyPr/>
          <a:lstStyle>
            <a:lvl1pPr marL="0" indent="0" algn="ctr">
              <a:buNone/>
              <a:defRPr sz="1400">
                <a:latin typeface="+mn-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noProof="0"/>
              <a:t>Title</a:t>
            </a:r>
          </a:p>
        </p:txBody>
      </p:sp>
      <p:sp>
        <p:nvSpPr>
          <p:cNvPr id="77" name="Text Placeholder 70">
            <a:extLst>
              <a:ext uri="{FF2B5EF4-FFF2-40B4-BE49-F238E27FC236}">
                <a16:creationId xmlns:a16="http://schemas.microsoft.com/office/drawing/2014/main" id="{C9FEE4A2-E4A8-470D-A139-3D18ED5B4518}"/>
              </a:ext>
            </a:extLst>
          </p:cNvPr>
          <p:cNvSpPr>
            <a:spLocks noGrp="1"/>
          </p:cNvSpPr>
          <p:nvPr>
            <p:ph type="body" sz="quarter" idx="21" hasCustomPrompt="1"/>
          </p:nvPr>
        </p:nvSpPr>
        <p:spPr>
          <a:xfrm>
            <a:off x="6613593" y="5074706"/>
            <a:ext cx="2593975" cy="401637"/>
          </a:xfrm>
          <a:prstGeom prst="rect">
            <a:avLst/>
          </a:prstGeom>
        </p:spPr>
        <p:txBody>
          <a:bodyPr/>
          <a:lstStyle>
            <a:lvl1pPr marL="0" indent="0" algn="ctr">
              <a:buNone/>
              <a:defRPr sz="1400">
                <a:latin typeface="+mn-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noProof="0"/>
              <a:t>Title</a:t>
            </a:r>
          </a:p>
        </p:txBody>
      </p:sp>
      <p:sp>
        <p:nvSpPr>
          <p:cNvPr id="27" name="Text Placeholder 5">
            <a:extLst>
              <a:ext uri="{FF2B5EF4-FFF2-40B4-BE49-F238E27FC236}">
                <a16:creationId xmlns:a16="http://schemas.microsoft.com/office/drawing/2014/main" id="{708A7BA1-0271-413C-9677-01E01B9D1E70}"/>
              </a:ext>
            </a:extLst>
          </p:cNvPr>
          <p:cNvSpPr>
            <a:spLocks noGrp="1"/>
          </p:cNvSpPr>
          <p:nvPr>
            <p:ph type="body" sz="quarter" idx="20" hasCustomPrompt="1"/>
          </p:nvPr>
        </p:nvSpPr>
        <p:spPr>
          <a:xfrm>
            <a:off x="3509962" y="1102265"/>
            <a:ext cx="5172075" cy="639762"/>
          </a:xfrm>
          <a:prstGeom prst="rect">
            <a:avLst/>
          </a:prstGeom>
        </p:spPr>
        <p:txBody>
          <a:bodyPr/>
          <a:lstStyle>
            <a:lvl1pPr marL="0" indent="0" algn="ctr">
              <a:buNone/>
              <a:defRPr sz="2400">
                <a:latin typeface="+mj-lt"/>
              </a:defRPr>
            </a:lvl1pPr>
          </a:lstStyle>
          <a:p>
            <a:pPr lvl="0"/>
            <a:r>
              <a:rPr lang="en-US" noProof="0"/>
              <a:t>Insert presentor title</a:t>
            </a:r>
          </a:p>
        </p:txBody>
      </p:sp>
    </p:spTree>
    <p:extLst>
      <p:ext uri="{BB962C8B-B14F-4D97-AF65-F5344CB8AC3E}">
        <p14:creationId xmlns:p14="http://schemas.microsoft.com/office/powerpoint/2010/main" val="13818507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224FF6-1E99-4AF2-BC0B-698E2FEA837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849" y="0"/>
            <a:ext cx="12188302" cy="4365104"/>
          </a:xfrm>
          <a:prstGeom prst="rect">
            <a:avLst/>
          </a:prstGeom>
        </p:spPr>
      </p:pic>
      <p:sp>
        <p:nvSpPr>
          <p:cNvPr id="3" name="Subtitle 5">
            <a:extLst>
              <a:ext uri="{FF2B5EF4-FFF2-40B4-BE49-F238E27FC236}">
                <a16:creationId xmlns:a16="http://schemas.microsoft.com/office/drawing/2014/main" id="{05C38193-9A38-46E1-8F63-AD09E5F17062}"/>
              </a:ext>
            </a:extLst>
          </p:cNvPr>
          <p:cNvSpPr txBox="1">
            <a:spLocks/>
          </p:cNvSpPr>
          <p:nvPr userDrawn="1"/>
        </p:nvSpPr>
        <p:spPr>
          <a:xfrm>
            <a:off x="-37215" y="2631557"/>
            <a:ext cx="12227365" cy="15737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rgbClr val="069CF0"/>
                </a:solidFill>
                <a:latin typeface="Segoe UI" panose="020B0502040204020203" pitchFamily="34" charset="0"/>
                <a:ea typeface="+mn-ea"/>
                <a:cs typeface="Segoe UI" panose="020B0502040204020203" pitchFamily="34" charset="0"/>
              </a:defRPr>
            </a:lvl1pPr>
            <a:lvl2pPr marL="457200" indent="0" algn="ctr" defTabSz="914400" rtl="0" eaLnBrk="1" latinLnBrk="0" hangingPunct="1">
              <a:lnSpc>
                <a:spcPct val="90000"/>
              </a:lnSpc>
              <a:spcBef>
                <a:spcPts val="500"/>
              </a:spcBef>
              <a:buFontTx/>
              <a:buNone/>
              <a:defRPr sz="2000" kern="1200">
                <a:solidFill>
                  <a:srgbClr val="3F454F"/>
                </a:solidFill>
                <a:latin typeface="Segoe UI" panose="020B0502040204020203" pitchFamily="34" charset="0"/>
                <a:ea typeface="+mn-ea"/>
                <a:cs typeface="Segoe UI" panose="020B0502040204020203" pitchFamily="34" charset="0"/>
              </a:defRPr>
            </a:lvl2pPr>
            <a:lvl3pPr marL="914400" indent="0" algn="ctr" defTabSz="914400" rtl="0" eaLnBrk="1" latinLnBrk="0" hangingPunct="1">
              <a:lnSpc>
                <a:spcPct val="90000"/>
              </a:lnSpc>
              <a:spcBef>
                <a:spcPts val="500"/>
              </a:spcBef>
              <a:buFontTx/>
              <a:buNone/>
              <a:defRPr sz="1800" kern="1200">
                <a:solidFill>
                  <a:srgbClr val="3F454F"/>
                </a:solidFill>
                <a:latin typeface="Segoe UI" panose="020B0502040204020203" pitchFamily="34" charset="0"/>
                <a:ea typeface="+mn-ea"/>
                <a:cs typeface="Segoe UI" panose="020B0502040204020203" pitchFamily="34" charset="0"/>
              </a:defRPr>
            </a:lvl3pPr>
            <a:lvl4pPr marL="1371600" indent="0" algn="ctr" defTabSz="914400" rtl="0" eaLnBrk="1" latinLnBrk="0" hangingPunct="1">
              <a:lnSpc>
                <a:spcPct val="90000"/>
              </a:lnSpc>
              <a:spcBef>
                <a:spcPts val="500"/>
              </a:spcBef>
              <a:buFontTx/>
              <a:buNone/>
              <a:defRPr sz="1600" kern="1200">
                <a:solidFill>
                  <a:srgbClr val="3F454F"/>
                </a:solidFill>
                <a:latin typeface="Segoe UI" panose="020B0502040204020203" pitchFamily="34" charset="0"/>
                <a:ea typeface="+mn-ea"/>
                <a:cs typeface="Segoe UI" panose="020B0502040204020203" pitchFamily="34" charset="0"/>
              </a:defRPr>
            </a:lvl4pPr>
            <a:lvl5pPr marL="1828800" indent="0" algn="ctr" defTabSz="914400" rtl="0" eaLnBrk="1" latinLnBrk="0" hangingPunct="1">
              <a:lnSpc>
                <a:spcPct val="90000"/>
              </a:lnSpc>
              <a:spcBef>
                <a:spcPts val="500"/>
              </a:spcBef>
              <a:buFontTx/>
              <a:buNone/>
              <a:defRPr sz="1600" kern="1200">
                <a:solidFill>
                  <a:srgbClr val="3F454F"/>
                </a:solidFill>
                <a:latin typeface="Segoe UI" panose="020B0502040204020203" pitchFamily="34" charset="0"/>
                <a:ea typeface="+mn-ea"/>
                <a:cs typeface="Segoe UI"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400" b="0" i="0" u="none" strike="noStrike" kern="1200" cap="none" spc="0" normalizeH="0" baseline="0" noProof="0">
                <a:ln>
                  <a:noFill/>
                </a:ln>
                <a:solidFill>
                  <a:srgbClr val="080808"/>
                </a:solidFill>
                <a:effectLst/>
                <a:uLnTx/>
                <a:uFillTx/>
                <a:latin typeface="Montserrat Light" panose="00000400000000000000" pitchFamily="50" charset="0"/>
                <a:ea typeface="+mn-ea"/>
                <a:cs typeface="Segoe UI" panose="020B0502040204020203" pitchFamily="34" charset="0"/>
              </a:rPr>
              <a:t>Dare to </a:t>
            </a:r>
            <a:r>
              <a:rPr kumimoji="0" lang="en-US" sz="2400" b="0" i="0" u="none" strike="noStrike" kern="1200" cap="none" spc="0" normalizeH="0" baseline="0" noProof="0">
                <a:ln>
                  <a:noFill/>
                </a:ln>
                <a:solidFill>
                  <a:srgbClr val="080808"/>
                </a:solidFill>
                <a:effectLst/>
                <a:uLnTx/>
                <a:uFillTx/>
                <a:latin typeface="+mj-lt"/>
                <a:ea typeface="+mn-ea"/>
                <a:cs typeface="Segoe UI" panose="020B0502040204020203" pitchFamily="34" charset="0"/>
              </a:rPr>
              <a:t>improve.</a:t>
            </a:r>
          </a:p>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en-US" sz="2400" b="0" i="0" u="none" strike="noStrike" kern="1200" cap="none" spc="0" normalizeH="0" baseline="0" noProof="0">
              <a:ln>
                <a:noFill/>
              </a:ln>
              <a:solidFill>
                <a:srgbClr val="080808"/>
              </a:solidFill>
              <a:effectLst/>
              <a:uLnTx/>
              <a:uFillTx/>
              <a:latin typeface="+mj-lt"/>
              <a:ea typeface="+mn-ea"/>
              <a:cs typeface="Segoe UI" panose="020B0502040204020203" pitchFamily="34" charset="0"/>
            </a:endParaRPr>
          </a:p>
        </p:txBody>
      </p:sp>
      <p:pic>
        <p:nvPicPr>
          <p:cNvPr id="4" name="Picture 3">
            <a:extLst>
              <a:ext uri="{FF2B5EF4-FFF2-40B4-BE49-F238E27FC236}">
                <a16:creationId xmlns:a16="http://schemas.microsoft.com/office/drawing/2014/main" id="{3BE95C6D-2583-4D02-9A0F-D7154A72BFD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89081" y="1419445"/>
            <a:ext cx="3165133" cy="1404645"/>
          </a:xfrm>
          <a:prstGeom prst="rect">
            <a:avLst/>
          </a:prstGeom>
        </p:spPr>
      </p:pic>
      <p:sp>
        <p:nvSpPr>
          <p:cNvPr id="5" name="Title 3">
            <a:extLst>
              <a:ext uri="{FF2B5EF4-FFF2-40B4-BE49-F238E27FC236}">
                <a16:creationId xmlns:a16="http://schemas.microsoft.com/office/drawing/2014/main" id="{14AE28F7-718F-4939-ABA8-3DD0C0E58D3B}"/>
              </a:ext>
            </a:extLst>
          </p:cNvPr>
          <p:cNvSpPr txBox="1">
            <a:spLocks/>
          </p:cNvSpPr>
          <p:nvPr userDrawn="1"/>
        </p:nvSpPr>
        <p:spPr>
          <a:xfrm>
            <a:off x="551384" y="4774462"/>
            <a:ext cx="2543684" cy="1835613"/>
          </a:xfrm>
          <a:prstGeom prst="rect">
            <a:avLst/>
          </a:prstGeom>
        </p:spPr>
        <p:txBody>
          <a:bodyPr vert="horz" lIns="91440" tIns="45720" rIns="91440" bIns="45720" numCol="1" spcCol="360000" rtlCol="0" anchor="t">
            <a:normAutofit/>
          </a:bodyPr>
          <a:lstStyle>
            <a:lvl1pPr algn="ctr" defTabSz="914400" rtl="0" eaLnBrk="1" latinLnBrk="0" hangingPunct="1">
              <a:lnSpc>
                <a:spcPct val="90000"/>
              </a:lnSpc>
              <a:spcBef>
                <a:spcPct val="0"/>
              </a:spcBef>
              <a:buNone/>
              <a:defRPr sz="5400" b="1" kern="1200">
                <a:solidFill>
                  <a:srgbClr val="3F454F"/>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a:ln>
                  <a:noFill/>
                </a:ln>
                <a:solidFill>
                  <a:srgbClr val="3F454F"/>
                </a:solidFill>
                <a:effectLst/>
                <a:uLnTx/>
                <a:uFillTx/>
                <a:latin typeface="+mj-lt"/>
                <a:ea typeface="+mj-ea"/>
                <a:cs typeface="Segoe UI" panose="020B0502040204020203" pitchFamily="34" charset="0"/>
              </a:rPr>
              <a:t>Founded</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a:noFill/>
                </a:ln>
                <a:solidFill>
                  <a:srgbClr val="3F454F"/>
                </a:solidFill>
                <a:effectLst/>
                <a:uLnTx/>
                <a:uFillTx/>
                <a:latin typeface="+mn-lt"/>
                <a:ea typeface="+mj-ea"/>
                <a:cs typeface="Segoe UI" panose="020B0502040204020203" pitchFamily="34" charset="0"/>
              </a:rPr>
              <a:t>1991</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3F454F"/>
              </a:solidFill>
              <a:effectLst/>
              <a:uLnTx/>
              <a:uFillTx/>
              <a:latin typeface="+mn-lt"/>
              <a:ea typeface="+mj-ea"/>
              <a:cs typeface="Segoe UI" panose="020B0502040204020203"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a:ln>
                  <a:noFill/>
                </a:ln>
                <a:solidFill>
                  <a:srgbClr val="3F454F"/>
                </a:solidFill>
                <a:effectLst/>
                <a:uLnTx/>
                <a:uFillTx/>
                <a:latin typeface="+mj-lt"/>
                <a:ea typeface="+mj-ea"/>
                <a:cs typeface="Segoe UI" panose="020B0502040204020203" pitchFamily="34" charset="0"/>
              </a:rPr>
              <a:t>Corporate headquarters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a:noFill/>
                </a:ln>
                <a:solidFill>
                  <a:srgbClr val="3F454F"/>
                </a:solidFill>
                <a:effectLst/>
                <a:uLnTx/>
                <a:uFillTx/>
                <a:latin typeface="+mn-lt"/>
                <a:ea typeface="+mj-ea"/>
                <a:cs typeface="Segoe UI" panose="020B0502040204020203" pitchFamily="34" charset="0"/>
              </a:rPr>
              <a:t>Helsinki, Finland</a:t>
            </a:r>
          </a:p>
        </p:txBody>
      </p:sp>
      <p:sp>
        <p:nvSpPr>
          <p:cNvPr id="6" name="Rectangle 5">
            <a:extLst>
              <a:ext uri="{FF2B5EF4-FFF2-40B4-BE49-F238E27FC236}">
                <a16:creationId xmlns:a16="http://schemas.microsoft.com/office/drawing/2014/main" id="{00058EC0-14FE-42FC-A446-D87EA6A4BDA4}"/>
              </a:ext>
            </a:extLst>
          </p:cNvPr>
          <p:cNvSpPr/>
          <p:nvPr userDrawn="1"/>
        </p:nvSpPr>
        <p:spPr>
          <a:xfrm>
            <a:off x="3390443" y="4774462"/>
            <a:ext cx="2543684" cy="1169551"/>
          </a:xfrm>
          <a:prstGeom prst="rect">
            <a:avLst/>
          </a:prstGeom>
        </p:spPr>
        <p:txBody>
          <a:bodyPr wrap="square">
            <a:spAutoFit/>
          </a:bodyPr>
          <a:lstStyle/>
          <a:p>
            <a:r>
              <a:rPr lang="en-US" sz="1400" b="1">
                <a:solidFill>
                  <a:srgbClr val="3F454F"/>
                </a:solidFill>
                <a:latin typeface="+mj-lt"/>
                <a:cs typeface="Segoe UI" panose="020B0502040204020203" pitchFamily="34" charset="0"/>
              </a:rPr>
              <a:t>Stock symbol</a:t>
            </a:r>
          </a:p>
          <a:p>
            <a:r>
              <a:rPr lang="en-US" sz="1400">
                <a:solidFill>
                  <a:srgbClr val="3F454F"/>
                </a:solidFill>
                <a:latin typeface="+mn-lt"/>
                <a:cs typeface="Segoe UI" panose="020B0502040204020203" pitchFamily="34" charset="0"/>
              </a:rPr>
              <a:t>QPR1V: Nasdaq, Helsinki</a:t>
            </a:r>
          </a:p>
          <a:p>
            <a:endParaRPr lang="en-US" sz="1400" b="1">
              <a:solidFill>
                <a:srgbClr val="3F454F"/>
              </a:solidFill>
              <a:latin typeface="+mn-lt"/>
              <a:cs typeface="Segoe UI" panose="020B0502040204020203" pitchFamily="34" charset="0"/>
            </a:endParaRPr>
          </a:p>
          <a:p>
            <a:r>
              <a:rPr lang="en-US" sz="1400" b="1">
                <a:solidFill>
                  <a:srgbClr val="3F454F"/>
                </a:solidFill>
                <a:latin typeface="+mj-lt"/>
                <a:cs typeface="Segoe UI" panose="020B0502040204020203" pitchFamily="34" charset="0"/>
              </a:rPr>
              <a:t>Licenses sold</a:t>
            </a:r>
          </a:p>
          <a:p>
            <a:r>
              <a:rPr lang="en-US" sz="1400">
                <a:solidFill>
                  <a:srgbClr val="3F454F"/>
                </a:solidFill>
                <a:latin typeface="+mn-lt"/>
                <a:cs typeface="Segoe UI" panose="020B0502040204020203" pitchFamily="34" charset="0"/>
              </a:rPr>
              <a:t>Over 1 million worldwide</a:t>
            </a:r>
          </a:p>
        </p:txBody>
      </p:sp>
      <p:sp>
        <p:nvSpPr>
          <p:cNvPr id="7" name="Rectangle 6">
            <a:extLst>
              <a:ext uri="{FF2B5EF4-FFF2-40B4-BE49-F238E27FC236}">
                <a16:creationId xmlns:a16="http://schemas.microsoft.com/office/drawing/2014/main" id="{F533CBC2-BC02-4B7C-B529-4A12BBE8537E}"/>
              </a:ext>
            </a:extLst>
          </p:cNvPr>
          <p:cNvSpPr/>
          <p:nvPr userDrawn="1"/>
        </p:nvSpPr>
        <p:spPr>
          <a:xfrm>
            <a:off x="6229502" y="4774462"/>
            <a:ext cx="2543604" cy="1600438"/>
          </a:xfrm>
          <a:prstGeom prst="rect">
            <a:avLst/>
          </a:prstGeom>
        </p:spPr>
        <p:txBody>
          <a:bodyPr wrap="square">
            <a:spAutoFit/>
          </a:bodyPr>
          <a:lstStyle/>
          <a:p>
            <a:r>
              <a:rPr lang="en-US" sz="1400" b="1">
                <a:solidFill>
                  <a:srgbClr val="3F454F"/>
                </a:solidFill>
                <a:latin typeface="+mj-lt"/>
                <a:cs typeface="Segoe UI" panose="020B0502040204020203" pitchFamily="34" charset="0"/>
              </a:rPr>
              <a:t>Customers</a:t>
            </a:r>
          </a:p>
          <a:p>
            <a:r>
              <a:rPr lang="en-US" sz="1400">
                <a:solidFill>
                  <a:srgbClr val="3F454F"/>
                </a:solidFill>
                <a:latin typeface="+mn-lt"/>
                <a:cs typeface="Segoe UI" panose="020B0502040204020203" pitchFamily="34" charset="0"/>
              </a:rPr>
              <a:t>Over 2000</a:t>
            </a:r>
          </a:p>
          <a:p>
            <a:endParaRPr lang="en-US" sz="1400">
              <a:solidFill>
                <a:srgbClr val="3F454F"/>
              </a:solidFill>
              <a:latin typeface="+mj-lt"/>
              <a:cs typeface="Segoe UI" panose="020B0502040204020203" pitchFamily="34" charset="0"/>
            </a:endParaRPr>
          </a:p>
          <a:p>
            <a:r>
              <a:rPr lang="en-US" sz="1400" b="1">
                <a:solidFill>
                  <a:srgbClr val="3F454F"/>
                </a:solidFill>
                <a:latin typeface="+mj-lt"/>
                <a:cs typeface="Segoe UI" panose="020B0502040204020203" pitchFamily="34" charset="0"/>
              </a:rPr>
              <a:t>Industry recognitions</a:t>
            </a:r>
          </a:p>
          <a:p>
            <a:r>
              <a:rPr lang="en-US" sz="1400">
                <a:solidFill>
                  <a:srgbClr val="3F454F"/>
                </a:solidFill>
                <a:latin typeface="+mn-lt"/>
                <a:cs typeface="Segoe UI" panose="020B0502040204020203" pitchFamily="34" charset="0"/>
              </a:rPr>
              <a:t>Gartner, Palladium, Ventana Research, Forrester Research</a:t>
            </a:r>
          </a:p>
        </p:txBody>
      </p:sp>
      <p:sp>
        <p:nvSpPr>
          <p:cNvPr id="8" name="Rectangle 7">
            <a:extLst>
              <a:ext uri="{FF2B5EF4-FFF2-40B4-BE49-F238E27FC236}">
                <a16:creationId xmlns:a16="http://schemas.microsoft.com/office/drawing/2014/main" id="{4269E0F5-3417-46B8-A3E1-BC8270751D8E}"/>
              </a:ext>
            </a:extLst>
          </p:cNvPr>
          <p:cNvSpPr/>
          <p:nvPr userDrawn="1"/>
        </p:nvSpPr>
        <p:spPr>
          <a:xfrm>
            <a:off x="9068481" y="4774462"/>
            <a:ext cx="2543684" cy="1384995"/>
          </a:xfrm>
          <a:prstGeom prst="rect">
            <a:avLst/>
          </a:prstGeom>
        </p:spPr>
        <p:txBody>
          <a:bodyPr wrap="square">
            <a:spAutoFit/>
          </a:bodyPr>
          <a:lstStyle/>
          <a:p>
            <a:r>
              <a:rPr lang="en-US" sz="1400" b="1" noProof="1">
                <a:solidFill>
                  <a:srgbClr val="3F454F"/>
                </a:solidFill>
                <a:latin typeface="+mj-lt"/>
                <a:cs typeface="Segoe UI" panose="020B0502040204020203" pitchFamily="34" charset="0"/>
              </a:rPr>
              <a:t>Products</a:t>
            </a:r>
          </a:p>
          <a:p>
            <a:r>
              <a:rPr lang="en-US" sz="1400" noProof="1">
                <a:solidFill>
                  <a:srgbClr val="3F454F"/>
                </a:solidFill>
                <a:latin typeface="+mn-lt"/>
                <a:cs typeface="Segoe UI" panose="020B0502040204020203" pitchFamily="34" charset="0"/>
              </a:rPr>
              <a:t>QPR ProcessAnalyzer</a:t>
            </a:r>
          </a:p>
          <a:p>
            <a:r>
              <a:rPr lang="en-US" sz="1400" noProof="1">
                <a:solidFill>
                  <a:srgbClr val="3F454F"/>
                </a:solidFill>
                <a:latin typeface="+mn-lt"/>
                <a:cs typeface="Segoe UI" panose="020B0502040204020203" pitchFamily="34" charset="0"/>
              </a:rPr>
              <a:t>QPR EnterpriseArchitect</a:t>
            </a:r>
          </a:p>
          <a:p>
            <a:r>
              <a:rPr lang="en-US" sz="1400" noProof="1">
                <a:solidFill>
                  <a:srgbClr val="3F454F"/>
                </a:solidFill>
                <a:latin typeface="+mn-lt"/>
                <a:cs typeface="Segoe UI" panose="020B0502040204020203" pitchFamily="34" charset="0"/>
              </a:rPr>
              <a:t>QPR ProcessDesigner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noProof="1">
                <a:solidFill>
                  <a:srgbClr val="3F454F"/>
                </a:solidFill>
                <a:latin typeface="+mn-lt"/>
                <a:cs typeface="Segoe UI" panose="020B0502040204020203" pitchFamily="34" charset="0"/>
              </a:rPr>
              <a:t>QPR Metrics</a:t>
            </a:r>
            <a:br>
              <a:rPr lang="en-US" sz="1400" noProof="1">
                <a:solidFill>
                  <a:srgbClr val="3F454F"/>
                </a:solidFill>
                <a:latin typeface="+mn-lt"/>
                <a:cs typeface="Segoe UI" panose="020B0502040204020203" pitchFamily="34" charset="0"/>
              </a:rPr>
            </a:br>
            <a:r>
              <a:rPr lang="en-US" sz="1400" noProof="1">
                <a:solidFill>
                  <a:srgbClr val="3F454F"/>
                </a:solidFill>
                <a:latin typeface="+mn-lt"/>
                <a:cs typeface="Segoe UI" panose="020B0502040204020203" pitchFamily="34" charset="0"/>
              </a:rPr>
              <a:t>QPR BusinessPortal</a:t>
            </a:r>
          </a:p>
        </p:txBody>
      </p:sp>
    </p:spTree>
    <p:extLst>
      <p:ext uri="{BB962C8B-B14F-4D97-AF65-F5344CB8AC3E}">
        <p14:creationId xmlns:p14="http://schemas.microsoft.com/office/powerpoint/2010/main" val="23419905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p:ext uri="{DCECCB84-F9BA-43D5-87BE-67443E8EF086}">
      <p15:sldGuideLst xmlns:p15="http://schemas.microsoft.com/office/powerpoint/2012/main">
        <p15:guide id="1" orient="horz" pos="275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Closing Slide FI">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224FF6-1E99-4AF2-BC0B-698E2FEA837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849" y="0"/>
            <a:ext cx="12188302" cy="4365104"/>
          </a:xfrm>
          <a:prstGeom prst="rect">
            <a:avLst/>
          </a:prstGeom>
        </p:spPr>
      </p:pic>
      <p:sp>
        <p:nvSpPr>
          <p:cNvPr id="3" name="Subtitle 5">
            <a:extLst>
              <a:ext uri="{FF2B5EF4-FFF2-40B4-BE49-F238E27FC236}">
                <a16:creationId xmlns:a16="http://schemas.microsoft.com/office/drawing/2014/main" id="{05C38193-9A38-46E1-8F63-AD09E5F17062}"/>
              </a:ext>
            </a:extLst>
          </p:cNvPr>
          <p:cNvSpPr txBox="1">
            <a:spLocks/>
          </p:cNvSpPr>
          <p:nvPr userDrawn="1"/>
        </p:nvSpPr>
        <p:spPr>
          <a:xfrm>
            <a:off x="-37215" y="2631557"/>
            <a:ext cx="12227365" cy="15737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rgbClr val="069CF0"/>
                </a:solidFill>
                <a:latin typeface="Segoe UI" panose="020B0502040204020203" pitchFamily="34" charset="0"/>
                <a:ea typeface="+mn-ea"/>
                <a:cs typeface="Segoe UI" panose="020B0502040204020203" pitchFamily="34" charset="0"/>
              </a:defRPr>
            </a:lvl1pPr>
            <a:lvl2pPr marL="457200" indent="0" algn="ctr" defTabSz="914400" rtl="0" eaLnBrk="1" latinLnBrk="0" hangingPunct="1">
              <a:lnSpc>
                <a:spcPct val="90000"/>
              </a:lnSpc>
              <a:spcBef>
                <a:spcPts val="500"/>
              </a:spcBef>
              <a:buFontTx/>
              <a:buNone/>
              <a:defRPr sz="2000" kern="1200">
                <a:solidFill>
                  <a:srgbClr val="3F454F"/>
                </a:solidFill>
                <a:latin typeface="Segoe UI" panose="020B0502040204020203" pitchFamily="34" charset="0"/>
                <a:ea typeface="+mn-ea"/>
                <a:cs typeface="Segoe UI" panose="020B0502040204020203" pitchFamily="34" charset="0"/>
              </a:defRPr>
            </a:lvl2pPr>
            <a:lvl3pPr marL="914400" indent="0" algn="ctr" defTabSz="914400" rtl="0" eaLnBrk="1" latinLnBrk="0" hangingPunct="1">
              <a:lnSpc>
                <a:spcPct val="90000"/>
              </a:lnSpc>
              <a:spcBef>
                <a:spcPts val="500"/>
              </a:spcBef>
              <a:buFontTx/>
              <a:buNone/>
              <a:defRPr sz="1800" kern="1200">
                <a:solidFill>
                  <a:srgbClr val="3F454F"/>
                </a:solidFill>
                <a:latin typeface="Segoe UI" panose="020B0502040204020203" pitchFamily="34" charset="0"/>
                <a:ea typeface="+mn-ea"/>
                <a:cs typeface="Segoe UI" panose="020B0502040204020203" pitchFamily="34" charset="0"/>
              </a:defRPr>
            </a:lvl3pPr>
            <a:lvl4pPr marL="1371600" indent="0" algn="ctr" defTabSz="914400" rtl="0" eaLnBrk="1" latinLnBrk="0" hangingPunct="1">
              <a:lnSpc>
                <a:spcPct val="90000"/>
              </a:lnSpc>
              <a:spcBef>
                <a:spcPts val="500"/>
              </a:spcBef>
              <a:buFontTx/>
              <a:buNone/>
              <a:defRPr sz="1600" kern="1200">
                <a:solidFill>
                  <a:srgbClr val="3F454F"/>
                </a:solidFill>
                <a:latin typeface="Segoe UI" panose="020B0502040204020203" pitchFamily="34" charset="0"/>
                <a:ea typeface="+mn-ea"/>
                <a:cs typeface="Segoe UI" panose="020B0502040204020203" pitchFamily="34" charset="0"/>
              </a:defRPr>
            </a:lvl4pPr>
            <a:lvl5pPr marL="1828800" indent="0" algn="ctr" defTabSz="914400" rtl="0" eaLnBrk="1" latinLnBrk="0" hangingPunct="1">
              <a:lnSpc>
                <a:spcPct val="90000"/>
              </a:lnSpc>
              <a:spcBef>
                <a:spcPts val="500"/>
              </a:spcBef>
              <a:buFontTx/>
              <a:buNone/>
              <a:defRPr sz="1600" kern="1200">
                <a:solidFill>
                  <a:srgbClr val="3F454F"/>
                </a:solidFill>
                <a:latin typeface="Segoe UI" panose="020B0502040204020203" pitchFamily="34" charset="0"/>
                <a:ea typeface="+mn-ea"/>
                <a:cs typeface="Segoe UI"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FI" sz="2400" b="0" i="0" u="none" strike="noStrike" kern="1200" cap="none" spc="0" normalizeH="0" baseline="0" noProof="0">
                <a:ln>
                  <a:noFill/>
                </a:ln>
                <a:solidFill>
                  <a:srgbClr val="080808"/>
                </a:solidFill>
                <a:effectLst/>
                <a:uLnTx/>
                <a:uFillTx/>
                <a:latin typeface="Montserrat Light" panose="00000400000000000000" pitchFamily="50" charset="0"/>
                <a:ea typeface="+mn-ea"/>
                <a:cs typeface="Segoe UI" panose="020B0502040204020203" pitchFamily="34" charset="0"/>
              </a:rPr>
              <a:t>Dare to </a:t>
            </a:r>
            <a:r>
              <a:rPr kumimoji="0" lang="en-FI" sz="2400" b="0" i="0" u="none" strike="noStrike" kern="1200" cap="none" spc="0" normalizeH="0" baseline="0" noProof="0">
                <a:ln>
                  <a:noFill/>
                </a:ln>
                <a:solidFill>
                  <a:srgbClr val="080808"/>
                </a:solidFill>
                <a:effectLst/>
                <a:uLnTx/>
                <a:uFillTx/>
                <a:latin typeface="+mj-lt"/>
                <a:ea typeface="+mn-ea"/>
                <a:cs typeface="Segoe UI" panose="020B0502040204020203" pitchFamily="34" charset="0"/>
              </a:rPr>
              <a:t>improve.</a:t>
            </a:r>
          </a:p>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en-FI" sz="2400" b="0" i="0" u="none" strike="noStrike" kern="1200" cap="none" spc="0" normalizeH="0" baseline="0" noProof="0">
              <a:ln>
                <a:noFill/>
              </a:ln>
              <a:solidFill>
                <a:srgbClr val="080808"/>
              </a:solidFill>
              <a:effectLst/>
              <a:uLnTx/>
              <a:uFillTx/>
              <a:latin typeface="+mj-lt"/>
              <a:ea typeface="+mn-ea"/>
              <a:cs typeface="Segoe UI" panose="020B0502040204020203" pitchFamily="34" charset="0"/>
            </a:endParaRPr>
          </a:p>
        </p:txBody>
      </p:sp>
      <p:pic>
        <p:nvPicPr>
          <p:cNvPr id="4" name="Picture 3">
            <a:extLst>
              <a:ext uri="{FF2B5EF4-FFF2-40B4-BE49-F238E27FC236}">
                <a16:creationId xmlns:a16="http://schemas.microsoft.com/office/drawing/2014/main" id="{3BE95C6D-2583-4D02-9A0F-D7154A72BFD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89081" y="1419445"/>
            <a:ext cx="3165133" cy="1404645"/>
          </a:xfrm>
          <a:prstGeom prst="rect">
            <a:avLst/>
          </a:prstGeom>
        </p:spPr>
      </p:pic>
      <p:sp>
        <p:nvSpPr>
          <p:cNvPr id="5" name="Title 3">
            <a:extLst>
              <a:ext uri="{FF2B5EF4-FFF2-40B4-BE49-F238E27FC236}">
                <a16:creationId xmlns:a16="http://schemas.microsoft.com/office/drawing/2014/main" id="{14AE28F7-718F-4939-ABA8-3DD0C0E58D3B}"/>
              </a:ext>
            </a:extLst>
          </p:cNvPr>
          <p:cNvSpPr txBox="1">
            <a:spLocks/>
          </p:cNvSpPr>
          <p:nvPr userDrawn="1"/>
        </p:nvSpPr>
        <p:spPr>
          <a:xfrm>
            <a:off x="551384" y="4774462"/>
            <a:ext cx="2543684" cy="1835613"/>
          </a:xfrm>
          <a:prstGeom prst="rect">
            <a:avLst/>
          </a:prstGeom>
        </p:spPr>
        <p:txBody>
          <a:bodyPr vert="horz" lIns="91440" tIns="45720" rIns="91440" bIns="45720" numCol="1" spcCol="360000" rtlCol="0" anchor="t">
            <a:normAutofit/>
          </a:bodyPr>
          <a:lstStyle>
            <a:lvl1pPr algn="ctr" defTabSz="914400" rtl="0" eaLnBrk="1" latinLnBrk="0" hangingPunct="1">
              <a:lnSpc>
                <a:spcPct val="90000"/>
              </a:lnSpc>
              <a:spcBef>
                <a:spcPct val="0"/>
              </a:spcBef>
              <a:buNone/>
              <a:defRPr sz="5400" b="1" kern="1200">
                <a:solidFill>
                  <a:srgbClr val="3F454F"/>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FI" sz="1400" b="1" i="0" u="none" strike="noStrike" kern="1200" cap="none" spc="0" normalizeH="0" baseline="0" noProof="1">
                <a:ln>
                  <a:noFill/>
                </a:ln>
                <a:solidFill>
                  <a:srgbClr val="3F454F"/>
                </a:solidFill>
                <a:effectLst/>
                <a:uLnTx/>
                <a:uFillTx/>
                <a:latin typeface="+mj-lt"/>
                <a:ea typeface="+mj-ea"/>
                <a:cs typeface="Segoe UI" panose="020B0502040204020203" pitchFamily="34" charset="0"/>
              </a:rPr>
              <a:t>Perustettu</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FI" sz="1400" b="0" i="0" u="none" strike="noStrike" kern="1200" cap="none" spc="0" normalizeH="0" baseline="0" noProof="1">
                <a:ln>
                  <a:noFill/>
                </a:ln>
                <a:solidFill>
                  <a:srgbClr val="3F454F"/>
                </a:solidFill>
                <a:effectLst/>
                <a:uLnTx/>
                <a:uFillTx/>
                <a:latin typeface="+mn-lt"/>
                <a:ea typeface="+mj-ea"/>
                <a:cs typeface="Segoe UI" panose="020B0502040204020203" pitchFamily="34" charset="0"/>
              </a:rPr>
              <a:t>1991</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FI" sz="1400" b="0" i="0" u="none" strike="noStrike" kern="1200" cap="none" spc="0" normalizeH="0" baseline="0" noProof="1">
              <a:ln>
                <a:noFill/>
              </a:ln>
              <a:solidFill>
                <a:srgbClr val="3F454F"/>
              </a:solidFill>
              <a:effectLst/>
              <a:uLnTx/>
              <a:uFillTx/>
              <a:latin typeface="+mn-lt"/>
              <a:ea typeface="+mj-ea"/>
              <a:cs typeface="Segoe UI" panose="020B0502040204020203"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FI" sz="1400" b="1" i="0" u="none" strike="noStrike" kern="1200" cap="none" spc="0" normalizeH="0" baseline="0" noProof="1">
                <a:ln>
                  <a:noFill/>
                </a:ln>
                <a:solidFill>
                  <a:srgbClr val="3F454F"/>
                </a:solidFill>
                <a:effectLst/>
                <a:uLnTx/>
                <a:uFillTx/>
                <a:latin typeface="+mj-lt"/>
                <a:ea typeface="+mj-ea"/>
                <a:cs typeface="Segoe UI" panose="020B0502040204020203" pitchFamily="34" charset="0"/>
              </a:rPr>
              <a:t>Pääpaikka</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FI" sz="1400" b="0" i="0" u="none" strike="noStrike" kern="1200" cap="none" spc="0" normalizeH="0" baseline="0" noProof="1">
                <a:ln>
                  <a:noFill/>
                </a:ln>
                <a:solidFill>
                  <a:srgbClr val="3F454F"/>
                </a:solidFill>
                <a:effectLst/>
                <a:uLnTx/>
                <a:uFillTx/>
                <a:latin typeface="+mn-lt"/>
                <a:ea typeface="+mj-ea"/>
                <a:cs typeface="Segoe UI" panose="020B0502040204020203" pitchFamily="34" charset="0"/>
              </a:rPr>
              <a:t>Helsinki</a:t>
            </a:r>
          </a:p>
        </p:txBody>
      </p:sp>
      <p:sp>
        <p:nvSpPr>
          <p:cNvPr id="6" name="Rectangle 5">
            <a:extLst>
              <a:ext uri="{FF2B5EF4-FFF2-40B4-BE49-F238E27FC236}">
                <a16:creationId xmlns:a16="http://schemas.microsoft.com/office/drawing/2014/main" id="{00058EC0-14FE-42FC-A446-D87EA6A4BDA4}"/>
              </a:ext>
            </a:extLst>
          </p:cNvPr>
          <p:cNvSpPr/>
          <p:nvPr userDrawn="1"/>
        </p:nvSpPr>
        <p:spPr>
          <a:xfrm>
            <a:off x="3390443" y="4774462"/>
            <a:ext cx="2543684" cy="1384995"/>
          </a:xfrm>
          <a:prstGeom prst="rect">
            <a:avLst/>
          </a:prstGeom>
        </p:spPr>
        <p:txBody>
          <a:bodyPr wrap="square">
            <a:spAutoFit/>
          </a:bodyPr>
          <a:lstStyle/>
          <a:p>
            <a:r>
              <a:rPr lang="en-FI" sz="1400" b="1" noProof="1">
                <a:solidFill>
                  <a:srgbClr val="3F454F"/>
                </a:solidFill>
                <a:latin typeface="+mj-lt"/>
                <a:cs typeface="Segoe UI" panose="020B0502040204020203" pitchFamily="34" charset="0"/>
              </a:rPr>
              <a:t>Pörssikoodi</a:t>
            </a:r>
          </a:p>
          <a:p>
            <a:r>
              <a:rPr lang="en-FI" sz="1400" noProof="1">
                <a:solidFill>
                  <a:srgbClr val="3F454F"/>
                </a:solidFill>
                <a:latin typeface="+mn-lt"/>
                <a:cs typeface="Segoe UI" panose="020B0502040204020203" pitchFamily="34" charset="0"/>
              </a:rPr>
              <a:t>QPR1V: Nasdaq, Helsinki</a:t>
            </a:r>
          </a:p>
          <a:p>
            <a:endParaRPr lang="en-FI" sz="1400" b="1" noProof="1">
              <a:solidFill>
                <a:srgbClr val="3F454F"/>
              </a:solidFill>
              <a:latin typeface="+mn-lt"/>
              <a:cs typeface="Segoe UI" panose="020B0502040204020203" pitchFamily="34" charset="0"/>
            </a:endParaRPr>
          </a:p>
          <a:p>
            <a:r>
              <a:rPr lang="en-FI" sz="1400" b="1" noProof="1">
                <a:solidFill>
                  <a:srgbClr val="3F454F"/>
                </a:solidFill>
                <a:latin typeface="+mj-lt"/>
                <a:cs typeface="Segoe UI" panose="020B0502040204020203" pitchFamily="34" charset="0"/>
              </a:rPr>
              <a:t>Myydyt lisenssit</a:t>
            </a:r>
          </a:p>
          <a:p>
            <a:r>
              <a:rPr lang="en-FI" sz="1400" noProof="1">
                <a:solidFill>
                  <a:srgbClr val="3F454F"/>
                </a:solidFill>
                <a:latin typeface="+mn-lt"/>
                <a:cs typeface="Segoe UI" panose="020B0502040204020203" pitchFamily="34" charset="0"/>
              </a:rPr>
              <a:t>Yli 1 miljoonaa kansainvälisesti</a:t>
            </a:r>
          </a:p>
        </p:txBody>
      </p:sp>
      <p:sp>
        <p:nvSpPr>
          <p:cNvPr id="7" name="Rectangle 6">
            <a:extLst>
              <a:ext uri="{FF2B5EF4-FFF2-40B4-BE49-F238E27FC236}">
                <a16:creationId xmlns:a16="http://schemas.microsoft.com/office/drawing/2014/main" id="{F533CBC2-BC02-4B7C-B529-4A12BBE8537E}"/>
              </a:ext>
            </a:extLst>
          </p:cNvPr>
          <p:cNvSpPr/>
          <p:nvPr userDrawn="1"/>
        </p:nvSpPr>
        <p:spPr>
          <a:xfrm>
            <a:off x="6229502" y="4774462"/>
            <a:ext cx="2543604" cy="1600438"/>
          </a:xfrm>
          <a:prstGeom prst="rect">
            <a:avLst/>
          </a:prstGeom>
        </p:spPr>
        <p:txBody>
          <a:bodyPr wrap="square">
            <a:spAutoFit/>
          </a:bodyPr>
          <a:lstStyle/>
          <a:p>
            <a:r>
              <a:rPr lang="en-FI" sz="1400" b="1" noProof="1">
                <a:solidFill>
                  <a:srgbClr val="3F454F"/>
                </a:solidFill>
                <a:latin typeface="+mj-lt"/>
                <a:cs typeface="Segoe UI" panose="020B0502040204020203" pitchFamily="34" charset="0"/>
              </a:rPr>
              <a:t>Asiakkaita</a:t>
            </a:r>
          </a:p>
          <a:p>
            <a:r>
              <a:rPr lang="en-FI" sz="1400" noProof="1">
                <a:solidFill>
                  <a:srgbClr val="3F454F"/>
                </a:solidFill>
                <a:latin typeface="+mn-lt"/>
                <a:cs typeface="Segoe UI" panose="020B0502040204020203" pitchFamily="34" charset="0"/>
              </a:rPr>
              <a:t>Yli 2000</a:t>
            </a:r>
          </a:p>
          <a:p>
            <a:endParaRPr lang="en-FI" sz="1400" noProof="1">
              <a:solidFill>
                <a:srgbClr val="3F454F"/>
              </a:solidFill>
              <a:latin typeface="+mj-lt"/>
              <a:cs typeface="Segoe UI" panose="020B0502040204020203" pitchFamily="34" charset="0"/>
            </a:endParaRPr>
          </a:p>
          <a:p>
            <a:r>
              <a:rPr lang="en-FI" sz="1400" b="1" noProof="1">
                <a:solidFill>
                  <a:srgbClr val="3F454F"/>
                </a:solidFill>
                <a:latin typeface="+mj-lt"/>
                <a:cs typeface="Segoe UI" panose="020B0502040204020203" pitchFamily="34" charset="0"/>
              </a:rPr>
              <a:t>Tunnustuksia</a:t>
            </a:r>
          </a:p>
          <a:p>
            <a:r>
              <a:rPr lang="en-FI" sz="1400" noProof="1">
                <a:solidFill>
                  <a:srgbClr val="3F454F"/>
                </a:solidFill>
                <a:latin typeface="+mn-lt"/>
                <a:cs typeface="Segoe UI" panose="020B0502040204020203" pitchFamily="34" charset="0"/>
              </a:rPr>
              <a:t>Gartner, Palladium, Ventana Research, Forrester Research</a:t>
            </a:r>
          </a:p>
        </p:txBody>
      </p:sp>
      <p:sp>
        <p:nvSpPr>
          <p:cNvPr id="8" name="Rectangle 7">
            <a:extLst>
              <a:ext uri="{FF2B5EF4-FFF2-40B4-BE49-F238E27FC236}">
                <a16:creationId xmlns:a16="http://schemas.microsoft.com/office/drawing/2014/main" id="{4269E0F5-3417-46B8-A3E1-BC8270751D8E}"/>
              </a:ext>
            </a:extLst>
          </p:cNvPr>
          <p:cNvSpPr/>
          <p:nvPr userDrawn="1"/>
        </p:nvSpPr>
        <p:spPr>
          <a:xfrm>
            <a:off x="9068481" y="4774462"/>
            <a:ext cx="2543684" cy="1384995"/>
          </a:xfrm>
          <a:prstGeom prst="rect">
            <a:avLst/>
          </a:prstGeom>
        </p:spPr>
        <p:txBody>
          <a:bodyPr wrap="square">
            <a:spAutoFit/>
          </a:bodyPr>
          <a:lstStyle/>
          <a:p>
            <a:r>
              <a:rPr lang="en-FI" sz="1400" b="1" noProof="1">
                <a:solidFill>
                  <a:srgbClr val="3F454F"/>
                </a:solidFill>
                <a:latin typeface="+mj-lt"/>
                <a:cs typeface="Segoe UI" panose="020B0502040204020203" pitchFamily="34" charset="0"/>
              </a:rPr>
              <a:t>Tuotteet</a:t>
            </a:r>
          </a:p>
          <a:p>
            <a:r>
              <a:rPr lang="en-FI" sz="1400" noProof="1">
                <a:solidFill>
                  <a:srgbClr val="3F454F"/>
                </a:solidFill>
                <a:latin typeface="+mn-lt"/>
                <a:cs typeface="Segoe UI" panose="020B0502040204020203" pitchFamily="34" charset="0"/>
              </a:rPr>
              <a:t>QPR ProcessAnalyzer</a:t>
            </a:r>
          </a:p>
          <a:p>
            <a:r>
              <a:rPr lang="en-FI" sz="1400" noProof="1">
                <a:solidFill>
                  <a:srgbClr val="3F454F"/>
                </a:solidFill>
                <a:latin typeface="+mn-lt"/>
                <a:cs typeface="Segoe UI" panose="020B0502040204020203" pitchFamily="34" charset="0"/>
              </a:rPr>
              <a:t>QPR EnterpriseArchitect</a:t>
            </a:r>
          </a:p>
          <a:p>
            <a:r>
              <a:rPr lang="en-FI" sz="1400" noProof="1">
                <a:solidFill>
                  <a:srgbClr val="3F454F"/>
                </a:solidFill>
                <a:latin typeface="+mn-lt"/>
                <a:cs typeface="Segoe UI" panose="020B0502040204020203" pitchFamily="34" charset="0"/>
              </a:rPr>
              <a:t>QPR ProcessDesigner</a:t>
            </a:r>
          </a:p>
          <a:p>
            <a:pPr marL="0" marR="0" lvl="0" indent="0" algn="l" defTabSz="914400" rtl="0" eaLnBrk="1" fontAlgn="auto" latinLnBrk="0" hangingPunct="1">
              <a:lnSpc>
                <a:spcPct val="100000"/>
              </a:lnSpc>
              <a:spcBef>
                <a:spcPts val="0"/>
              </a:spcBef>
              <a:spcAft>
                <a:spcPts val="0"/>
              </a:spcAft>
              <a:buClrTx/>
              <a:buSzTx/>
              <a:buFontTx/>
              <a:buNone/>
              <a:tabLst/>
              <a:defRPr/>
            </a:pPr>
            <a:r>
              <a:rPr lang="en-FI" sz="1400" noProof="1">
                <a:solidFill>
                  <a:srgbClr val="3F454F"/>
                </a:solidFill>
                <a:latin typeface="+mn-lt"/>
                <a:cs typeface="Segoe UI" panose="020B0502040204020203" pitchFamily="34" charset="0"/>
              </a:rPr>
              <a:t>QPR Metrics</a:t>
            </a:r>
            <a:br>
              <a:rPr lang="en-FI" sz="1400" noProof="1">
                <a:solidFill>
                  <a:srgbClr val="3F454F"/>
                </a:solidFill>
                <a:latin typeface="+mn-lt"/>
                <a:cs typeface="Segoe UI" panose="020B0502040204020203" pitchFamily="34" charset="0"/>
              </a:rPr>
            </a:br>
            <a:r>
              <a:rPr lang="en-FI" sz="1400" noProof="1">
                <a:solidFill>
                  <a:srgbClr val="3F454F"/>
                </a:solidFill>
                <a:latin typeface="+mn-lt"/>
                <a:cs typeface="Segoe UI" panose="020B0502040204020203" pitchFamily="34" charset="0"/>
              </a:rPr>
              <a:t>QPR BusinessPortal</a:t>
            </a:r>
          </a:p>
        </p:txBody>
      </p:sp>
    </p:spTree>
    <p:extLst>
      <p:ext uri="{BB962C8B-B14F-4D97-AF65-F5344CB8AC3E}">
        <p14:creationId xmlns:p14="http://schemas.microsoft.com/office/powerpoint/2010/main" val="13428967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p:ext uri="{DCECCB84-F9BA-43D5-87BE-67443E8EF086}">
      <p15:sldGuideLst xmlns:p15="http://schemas.microsoft.com/office/powerpoint/2012/main">
        <p15:guide id="1" orient="horz" pos="275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8D39ACCF-3979-48E4-B366-AFE16BA6BD4E}"/>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64FE80FA-9ED6-44E0-8C54-92C161B55BE4}"/>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Tree>
    <p:extLst>
      <p:ext uri="{BB962C8B-B14F-4D97-AF65-F5344CB8AC3E}">
        <p14:creationId xmlns:p14="http://schemas.microsoft.com/office/powerpoint/2010/main" val="1079721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 Abstract Grey Lef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17E4C3-2053-4E45-84AE-313E736F6A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Freeform: Shape 12">
            <a:extLst>
              <a:ext uri="{FF2B5EF4-FFF2-40B4-BE49-F238E27FC236}">
                <a16:creationId xmlns:a16="http://schemas.microsoft.com/office/drawing/2014/main" id="{7876D6FD-A1C3-4DA1-8E6A-C1C3C2D94441}"/>
              </a:ext>
            </a:extLst>
          </p:cNvPr>
          <p:cNvSpPr/>
          <p:nvPr userDrawn="1"/>
        </p:nvSpPr>
        <p:spPr>
          <a:xfrm rot="19244572">
            <a:off x="-798026" y="-3080415"/>
            <a:ext cx="13800787" cy="13026274"/>
          </a:xfrm>
          <a:custGeom>
            <a:avLst/>
            <a:gdLst>
              <a:gd name="connsiteX0" fmla="*/ 9469738 w 13800787"/>
              <a:gd name="connsiteY0" fmla="*/ 13026274 h 13026274"/>
              <a:gd name="connsiteX1" fmla="*/ 0 w 13800787"/>
              <a:gd name="connsiteY1" fmla="*/ 5326945 h 13026274"/>
              <a:gd name="connsiteX2" fmla="*/ 4331049 w 13800787"/>
              <a:gd name="connsiteY2" fmla="*/ 0 h 13026274"/>
              <a:gd name="connsiteX3" fmla="*/ 13800787 w 13800787"/>
              <a:gd name="connsiteY3" fmla="*/ 7699329 h 13026274"/>
            </a:gdLst>
            <a:ahLst/>
            <a:cxnLst>
              <a:cxn ang="0">
                <a:pos x="connsiteX0" y="connsiteY0"/>
              </a:cxn>
              <a:cxn ang="0">
                <a:pos x="connsiteX1" y="connsiteY1"/>
              </a:cxn>
              <a:cxn ang="0">
                <a:pos x="connsiteX2" y="connsiteY2"/>
              </a:cxn>
              <a:cxn ang="0">
                <a:pos x="connsiteX3" y="connsiteY3"/>
              </a:cxn>
            </a:cxnLst>
            <a:rect l="l" t="t" r="r" b="b"/>
            <a:pathLst>
              <a:path w="13800787" h="13026274">
                <a:moveTo>
                  <a:pt x="9469738" y="13026274"/>
                </a:moveTo>
                <a:lnTo>
                  <a:pt x="0" y="5326945"/>
                </a:lnTo>
                <a:lnTo>
                  <a:pt x="4331049" y="0"/>
                </a:lnTo>
                <a:lnTo>
                  <a:pt x="13800787" y="7699329"/>
                </a:lnTo>
                <a:close/>
              </a:path>
            </a:pathLst>
          </a:custGeom>
          <a:gradFill flip="none" rotWithShape="1">
            <a:gsLst>
              <a:gs pos="0">
                <a:srgbClr val="FFFFFF">
                  <a:alpha val="0"/>
                </a:srgbClr>
              </a:gs>
              <a:gs pos="74000">
                <a:schemeClr val="bg1"/>
              </a:gs>
              <a:gs pos="83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noProof="0"/>
          </a:p>
        </p:txBody>
      </p:sp>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p:txBody>
          <a:bodyPr/>
          <a:lstStyle>
            <a:lvl1pPr marL="228600" indent="-228600">
              <a:buFontTx/>
              <a:buBlip>
                <a:blip r:embed="rId3"/>
              </a:buBlip>
              <a:defRPr/>
            </a:lvl1pPr>
            <a:lvl2pPr marL="685800" indent="-228600">
              <a:buFontTx/>
              <a:buBlip>
                <a:blip r:embed="rId3"/>
              </a:buBlip>
              <a:defRPr/>
            </a:lvl2pPr>
            <a:lvl3pPr marL="1143000" indent="-228600">
              <a:buFontTx/>
              <a:buBlip>
                <a:blip r:embed="rId3"/>
              </a:buBlip>
              <a:defRPr/>
            </a:lvl3pPr>
            <a:lvl4pPr marL="1600200" indent="-228600">
              <a:buFontTx/>
              <a:buBlip>
                <a:blip r:embed="rId3"/>
              </a:buBlip>
              <a:defRPr/>
            </a:lvl4pPr>
            <a:lvl5pPr marL="2057400" indent="-228600">
              <a:buFontTx/>
              <a:buBlip>
                <a:blip r:embed="rId3"/>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8D39ACCF-3979-48E4-B366-AFE16BA6BD4E}"/>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US" noProof="0"/>
          </a:p>
        </p:txBody>
      </p:sp>
      <p:pic>
        <p:nvPicPr>
          <p:cNvPr id="12" name="Picture 11" descr="A picture containing icon&#10;&#10;Description automatically generated">
            <a:extLst>
              <a:ext uri="{FF2B5EF4-FFF2-40B4-BE49-F238E27FC236}">
                <a16:creationId xmlns:a16="http://schemas.microsoft.com/office/drawing/2014/main" id="{77562EED-E4BB-4F83-8096-075D99CAC4A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sp>
        <p:nvSpPr>
          <p:cNvPr id="14" name="Freeform: Shape 13">
            <a:extLst>
              <a:ext uri="{FF2B5EF4-FFF2-40B4-BE49-F238E27FC236}">
                <a16:creationId xmlns:a16="http://schemas.microsoft.com/office/drawing/2014/main" id="{236C82C9-BBFB-4911-810C-A93AAA64AF60}"/>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26348867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 Abstract Grey Righ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17E4C3-2053-4E45-84AE-313E736F6A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Freeform: Shape 12">
            <a:extLst>
              <a:ext uri="{FF2B5EF4-FFF2-40B4-BE49-F238E27FC236}">
                <a16:creationId xmlns:a16="http://schemas.microsoft.com/office/drawing/2014/main" id="{7876D6FD-A1C3-4DA1-8E6A-C1C3C2D94441}"/>
              </a:ext>
            </a:extLst>
          </p:cNvPr>
          <p:cNvSpPr/>
          <p:nvPr userDrawn="1"/>
        </p:nvSpPr>
        <p:spPr>
          <a:xfrm rot="8452655">
            <a:off x="-798026" y="-3080415"/>
            <a:ext cx="13800787" cy="13026274"/>
          </a:xfrm>
          <a:custGeom>
            <a:avLst/>
            <a:gdLst>
              <a:gd name="connsiteX0" fmla="*/ 9469738 w 13800787"/>
              <a:gd name="connsiteY0" fmla="*/ 13026274 h 13026274"/>
              <a:gd name="connsiteX1" fmla="*/ 0 w 13800787"/>
              <a:gd name="connsiteY1" fmla="*/ 5326945 h 13026274"/>
              <a:gd name="connsiteX2" fmla="*/ 4331049 w 13800787"/>
              <a:gd name="connsiteY2" fmla="*/ 0 h 13026274"/>
              <a:gd name="connsiteX3" fmla="*/ 13800787 w 13800787"/>
              <a:gd name="connsiteY3" fmla="*/ 7699329 h 13026274"/>
            </a:gdLst>
            <a:ahLst/>
            <a:cxnLst>
              <a:cxn ang="0">
                <a:pos x="connsiteX0" y="connsiteY0"/>
              </a:cxn>
              <a:cxn ang="0">
                <a:pos x="connsiteX1" y="connsiteY1"/>
              </a:cxn>
              <a:cxn ang="0">
                <a:pos x="connsiteX2" y="connsiteY2"/>
              </a:cxn>
              <a:cxn ang="0">
                <a:pos x="connsiteX3" y="connsiteY3"/>
              </a:cxn>
            </a:cxnLst>
            <a:rect l="l" t="t" r="r" b="b"/>
            <a:pathLst>
              <a:path w="13800787" h="13026274">
                <a:moveTo>
                  <a:pt x="9469738" y="13026274"/>
                </a:moveTo>
                <a:lnTo>
                  <a:pt x="0" y="5326945"/>
                </a:lnTo>
                <a:lnTo>
                  <a:pt x="4331049" y="0"/>
                </a:lnTo>
                <a:lnTo>
                  <a:pt x="13800787" y="7699329"/>
                </a:lnTo>
                <a:close/>
              </a:path>
            </a:pathLst>
          </a:custGeom>
          <a:gradFill flip="none" rotWithShape="1">
            <a:gsLst>
              <a:gs pos="0">
                <a:srgbClr val="FFFFFF">
                  <a:alpha val="0"/>
                </a:srgbClr>
              </a:gs>
              <a:gs pos="74000">
                <a:schemeClr val="bg1"/>
              </a:gs>
              <a:gs pos="83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noProof="0"/>
          </a:p>
        </p:txBody>
      </p:sp>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p:txBody>
          <a:bodyPr/>
          <a:lstStyle>
            <a:lvl1pPr marL="228600" indent="-228600">
              <a:buFontTx/>
              <a:buBlip>
                <a:blip r:embed="rId3"/>
              </a:buBlip>
              <a:defRPr/>
            </a:lvl1pPr>
            <a:lvl2pPr marL="685800" indent="-228600">
              <a:buFontTx/>
              <a:buBlip>
                <a:blip r:embed="rId3"/>
              </a:buBlip>
              <a:defRPr/>
            </a:lvl2pPr>
            <a:lvl3pPr marL="1143000" indent="-228600">
              <a:buFontTx/>
              <a:buBlip>
                <a:blip r:embed="rId3"/>
              </a:buBlip>
              <a:defRPr/>
            </a:lvl3pPr>
            <a:lvl4pPr marL="1600200" indent="-228600">
              <a:buFontTx/>
              <a:buBlip>
                <a:blip r:embed="rId3"/>
              </a:buBlip>
              <a:defRPr/>
            </a:lvl4pPr>
            <a:lvl5pPr marL="2057400" indent="-228600">
              <a:buFontTx/>
              <a:buBlip>
                <a:blip r:embed="rId3"/>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US" noProof="0"/>
          </a:p>
        </p:txBody>
      </p:sp>
      <p:pic>
        <p:nvPicPr>
          <p:cNvPr id="12" name="Picture 11" descr="A picture containing icon&#10;&#10;Description automatically generated">
            <a:extLst>
              <a:ext uri="{FF2B5EF4-FFF2-40B4-BE49-F238E27FC236}">
                <a16:creationId xmlns:a16="http://schemas.microsoft.com/office/drawing/2014/main" id="{77562EED-E4BB-4F83-8096-075D99CAC4A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sp>
        <p:nvSpPr>
          <p:cNvPr id="14" name="Freeform: Shape 13">
            <a:extLst>
              <a:ext uri="{FF2B5EF4-FFF2-40B4-BE49-F238E27FC236}">
                <a16:creationId xmlns:a16="http://schemas.microsoft.com/office/drawing/2014/main" id="{F01EB9CB-5018-4587-B587-FFA51AF3985B}"/>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36380016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 Binary ">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887640-7A7C-4C06-8191-12385CBADA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38600" y="6877"/>
            <a:ext cx="8053626" cy="6851123"/>
          </a:xfrm>
          <a:prstGeom prst="rect">
            <a:avLst/>
          </a:prstGeom>
        </p:spPr>
      </p:pic>
      <p:sp>
        <p:nvSpPr>
          <p:cNvPr id="8" name="Rectangle 7">
            <a:extLst>
              <a:ext uri="{FF2B5EF4-FFF2-40B4-BE49-F238E27FC236}">
                <a16:creationId xmlns:a16="http://schemas.microsoft.com/office/drawing/2014/main" id="{48BFB156-7D0F-4C39-BEA4-1FE22B161D96}"/>
              </a:ext>
            </a:extLst>
          </p:cNvPr>
          <p:cNvSpPr/>
          <p:nvPr userDrawn="1"/>
        </p:nvSpPr>
        <p:spPr>
          <a:xfrm rot="10800000">
            <a:off x="4099838" y="60805"/>
            <a:ext cx="7931150" cy="6787328"/>
          </a:xfrm>
          <a:prstGeom prst="rect">
            <a:avLst/>
          </a:prstGeom>
          <a:gradFill flip="none" rotWithShape="1">
            <a:gsLst>
              <a:gs pos="0">
                <a:srgbClr val="FFFFFF">
                  <a:alpha val="0"/>
                </a:srgbClr>
              </a:gs>
              <a:gs pos="74000">
                <a:schemeClr val="bg1"/>
              </a:gs>
              <a:gs pos="83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F0AE5EA5-7B1D-44A9-8C24-C8569917D0BE}"/>
              </a:ext>
            </a:extLst>
          </p:cNvPr>
          <p:cNvSpPr>
            <a:spLocks noGrp="1"/>
          </p:cNvSpPr>
          <p:nvPr>
            <p:ph idx="1"/>
          </p:nvPr>
        </p:nvSpPr>
        <p:spPr/>
        <p:txBody>
          <a:bodyPr/>
          <a:lstStyle>
            <a:lvl1pPr marL="228600" indent="-228600">
              <a:buFontTx/>
              <a:buBlip>
                <a:blip r:embed="rId3"/>
              </a:buBlip>
              <a:defRPr/>
            </a:lvl1pPr>
            <a:lvl2pPr marL="685800" indent="-228600">
              <a:buFontTx/>
              <a:buBlip>
                <a:blip r:embed="rId3"/>
              </a:buBlip>
              <a:defRPr/>
            </a:lvl2pPr>
            <a:lvl3pPr marL="1143000" indent="-228600">
              <a:buFontTx/>
              <a:buBlip>
                <a:blip r:embed="rId3"/>
              </a:buBlip>
              <a:defRPr/>
            </a:lvl3pPr>
            <a:lvl4pPr marL="1600200" indent="-228600">
              <a:buFontTx/>
              <a:buBlip>
                <a:blip r:embed="rId3"/>
              </a:buBlip>
              <a:defRPr/>
            </a:lvl4pPr>
            <a:lvl5pPr marL="2057400" indent="-228600">
              <a:buFontTx/>
              <a:buBlip>
                <a:blip r:embed="rId3"/>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8D39ACCF-3979-48E4-B366-AFE16BA6BD4E}"/>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64FE80FA-9ED6-44E0-8C54-92C161B55BE4}"/>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pic>
        <p:nvPicPr>
          <p:cNvPr id="9" name="Picture 8" descr="A picture containing icon&#10;&#10;Description automatically generated">
            <a:extLst>
              <a:ext uri="{FF2B5EF4-FFF2-40B4-BE49-F238E27FC236}">
                <a16:creationId xmlns:a16="http://schemas.microsoft.com/office/drawing/2014/main" id="{183BD629-03EB-414E-9950-0368EA9960E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spTree>
    <p:extLst>
      <p:ext uri="{BB962C8B-B14F-4D97-AF65-F5344CB8AC3E}">
        <p14:creationId xmlns:p14="http://schemas.microsoft.com/office/powerpoint/2010/main" val="36605594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Content - Buil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DD26B-ED0B-4177-ABAE-17A8AA706087}"/>
              </a:ext>
            </a:extLst>
          </p:cNvPr>
          <p:cNvSpPr>
            <a:spLocks noGrp="1"/>
          </p:cNvSpPr>
          <p:nvPr>
            <p:ph type="title"/>
          </p:nvPr>
        </p:nvSpPr>
        <p:spPr/>
        <p:txBody>
          <a:bodyPr/>
          <a:lstStyle/>
          <a:p>
            <a:r>
              <a:rPr lang="en-US" noProof="0"/>
              <a:t>Click to edit Master title style</a:t>
            </a:r>
          </a:p>
        </p:txBody>
      </p:sp>
      <p:sp>
        <p:nvSpPr>
          <p:cNvPr id="4" name="Date Placeholder 3">
            <a:extLst>
              <a:ext uri="{FF2B5EF4-FFF2-40B4-BE49-F238E27FC236}">
                <a16:creationId xmlns:a16="http://schemas.microsoft.com/office/drawing/2014/main" id="{8D39ACCF-3979-48E4-B366-AFE16BA6BD4E}"/>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6737405F-C92D-4ED5-9650-1F7E5BD3372D}"/>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64FE80FA-9ED6-44E0-8C54-92C161B55BE4}"/>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pic>
        <p:nvPicPr>
          <p:cNvPr id="9" name="Picture 8" descr="A picture containing icon&#10;&#10;Description automatically generated">
            <a:extLst>
              <a:ext uri="{FF2B5EF4-FFF2-40B4-BE49-F238E27FC236}">
                <a16:creationId xmlns:a16="http://schemas.microsoft.com/office/drawing/2014/main" id="{183BD629-03EB-414E-9950-0368EA9960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pic>
        <p:nvPicPr>
          <p:cNvPr id="10" name="Picture 9">
            <a:extLst>
              <a:ext uri="{FF2B5EF4-FFF2-40B4-BE49-F238E27FC236}">
                <a16:creationId xmlns:a16="http://schemas.microsoft.com/office/drawing/2014/main" id="{C9A033A7-6FE6-4864-B255-B8D114764498}"/>
              </a:ext>
            </a:extLst>
          </p:cNvPr>
          <p:cNvPicPr>
            <a:picLocks noChangeAspect="1"/>
          </p:cNvPicPr>
          <p:nvPr userDrawn="1"/>
        </p:nvPicPr>
        <p:blipFill rotWithShape="1">
          <a:blip r:embed="rId3" cstate="screen">
            <a:alphaModFix amt="15000"/>
            <a:extLst>
              <a:ext uri="{28A0092B-C50C-407E-A947-70E740481C1C}">
                <a14:useLocalDpi xmlns:a14="http://schemas.microsoft.com/office/drawing/2010/main"/>
              </a:ext>
            </a:extLst>
          </a:blip>
          <a:srcRect/>
          <a:stretch/>
        </p:blipFill>
        <p:spPr>
          <a:xfrm>
            <a:off x="0" y="3063933"/>
            <a:ext cx="12192000" cy="3794067"/>
          </a:xfrm>
          <a:prstGeom prst="rect">
            <a:avLst/>
          </a:prstGeom>
        </p:spPr>
      </p:pic>
      <p:sp>
        <p:nvSpPr>
          <p:cNvPr id="11" name="Freeform: Shape 10">
            <a:extLst>
              <a:ext uri="{FF2B5EF4-FFF2-40B4-BE49-F238E27FC236}">
                <a16:creationId xmlns:a16="http://schemas.microsoft.com/office/drawing/2014/main" id="{51226C6F-E919-4D8E-89F8-C9D6308F091B}"/>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25321494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Content - Squa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BED61-BAED-42BB-BDE8-2214AAD60236}"/>
              </a:ext>
            </a:extLst>
          </p:cNvPr>
          <p:cNvSpPr>
            <a:spLocks noGrp="1"/>
          </p:cNvSpPr>
          <p:nvPr>
            <p:ph type="title"/>
          </p:nvPr>
        </p:nvSpPr>
        <p:spPr/>
        <p:txBody>
          <a:bodyPr/>
          <a:lstStyle/>
          <a:p>
            <a:r>
              <a:rPr lang="en-US" noProof="0"/>
              <a:t>Click to edit Master title style</a:t>
            </a:r>
          </a:p>
        </p:txBody>
      </p:sp>
      <p:sp>
        <p:nvSpPr>
          <p:cNvPr id="3" name="Date Placeholder 2">
            <a:extLst>
              <a:ext uri="{FF2B5EF4-FFF2-40B4-BE49-F238E27FC236}">
                <a16:creationId xmlns:a16="http://schemas.microsoft.com/office/drawing/2014/main" id="{67DB5DC5-B794-4A67-ADE3-DCDB7DF15DAE}"/>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4" name="Footer Placeholder 3">
            <a:extLst>
              <a:ext uri="{FF2B5EF4-FFF2-40B4-BE49-F238E27FC236}">
                <a16:creationId xmlns:a16="http://schemas.microsoft.com/office/drawing/2014/main" id="{FD8327D8-7F72-475A-B6B9-0EF0A8885065}"/>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9A35AAA0-3964-4861-A6A7-5EDC1E476A91}"/>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grpSp>
        <p:nvGrpSpPr>
          <p:cNvPr id="6" name="Group 5">
            <a:extLst>
              <a:ext uri="{FF2B5EF4-FFF2-40B4-BE49-F238E27FC236}">
                <a16:creationId xmlns:a16="http://schemas.microsoft.com/office/drawing/2014/main" id="{2AA48F5E-B91E-46E9-8554-4C6A782CBA64}"/>
              </a:ext>
            </a:extLst>
          </p:cNvPr>
          <p:cNvGrpSpPr/>
          <p:nvPr userDrawn="1"/>
        </p:nvGrpSpPr>
        <p:grpSpPr>
          <a:xfrm>
            <a:off x="11353800" y="4455430"/>
            <a:ext cx="881735" cy="881735"/>
            <a:chOff x="8215283" y="2760192"/>
            <a:chExt cx="4923155" cy="4923155"/>
          </a:xfrm>
        </p:grpSpPr>
        <p:sp>
          <p:nvSpPr>
            <p:cNvPr id="7" name="Rectangle: Rounded Corners 6">
              <a:extLst>
                <a:ext uri="{FF2B5EF4-FFF2-40B4-BE49-F238E27FC236}">
                  <a16:creationId xmlns:a16="http://schemas.microsoft.com/office/drawing/2014/main" id="{3220A53A-78E4-4EDF-9FDD-EF37D21C0D4C}"/>
                </a:ext>
              </a:extLst>
            </p:cNvPr>
            <p:cNvSpPr/>
            <p:nvPr/>
          </p:nvSpPr>
          <p:spPr>
            <a:xfrm rot="2699449">
              <a:off x="8215283" y="2760192"/>
              <a:ext cx="4923155" cy="4923155"/>
            </a:xfrm>
            <a:prstGeom prst="round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solidFill>
                  <a:schemeClr val="accent2"/>
                </a:solidFill>
              </a:endParaRPr>
            </a:p>
          </p:txBody>
        </p:sp>
        <p:sp>
          <p:nvSpPr>
            <p:cNvPr id="8" name="Rectangle: Rounded Corners 7">
              <a:extLst>
                <a:ext uri="{FF2B5EF4-FFF2-40B4-BE49-F238E27FC236}">
                  <a16:creationId xmlns:a16="http://schemas.microsoft.com/office/drawing/2014/main" id="{4441CA39-19C2-40B8-8408-FCBF72084792}"/>
                </a:ext>
              </a:extLst>
            </p:cNvPr>
            <p:cNvSpPr/>
            <p:nvPr/>
          </p:nvSpPr>
          <p:spPr>
            <a:xfrm rot="2699449">
              <a:off x="8815297" y="3375586"/>
              <a:ext cx="3692367" cy="3692367"/>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9" name="Group 8">
            <a:extLst>
              <a:ext uri="{FF2B5EF4-FFF2-40B4-BE49-F238E27FC236}">
                <a16:creationId xmlns:a16="http://schemas.microsoft.com/office/drawing/2014/main" id="{25A6CE98-18B0-4AC2-A577-37DF68383DE0}"/>
              </a:ext>
            </a:extLst>
          </p:cNvPr>
          <p:cNvGrpSpPr/>
          <p:nvPr userDrawn="1"/>
        </p:nvGrpSpPr>
        <p:grpSpPr>
          <a:xfrm>
            <a:off x="10639579" y="4352518"/>
            <a:ext cx="465820" cy="465820"/>
            <a:chOff x="8215283" y="2760192"/>
            <a:chExt cx="4923155" cy="4923155"/>
          </a:xfrm>
        </p:grpSpPr>
        <p:sp>
          <p:nvSpPr>
            <p:cNvPr id="10" name="Rectangle: Rounded Corners 9">
              <a:extLst>
                <a:ext uri="{FF2B5EF4-FFF2-40B4-BE49-F238E27FC236}">
                  <a16:creationId xmlns:a16="http://schemas.microsoft.com/office/drawing/2014/main" id="{833093C2-3490-4531-B9C4-D4BBCD0998EB}"/>
                </a:ext>
              </a:extLst>
            </p:cNvPr>
            <p:cNvSpPr/>
            <p:nvPr/>
          </p:nvSpPr>
          <p:spPr>
            <a:xfrm rot="2699449">
              <a:off x="8215283" y="2760192"/>
              <a:ext cx="4923155" cy="4923155"/>
            </a:xfrm>
            <a:prstGeom prst="round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solidFill>
                  <a:schemeClr val="accent2"/>
                </a:solidFill>
              </a:endParaRPr>
            </a:p>
          </p:txBody>
        </p:sp>
        <p:sp>
          <p:nvSpPr>
            <p:cNvPr id="11" name="Rectangle: Rounded Corners 10">
              <a:extLst>
                <a:ext uri="{FF2B5EF4-FFF2-40B4-BE49-F238E27FC236}">
                  <a16:creationId xmlns:a16="http://schemas.microsoft.com/office/drawing/2014/main" id="{03E42A58-B249-4075-A6A5-7281E1B7EC9D}"/>
                </a:ext>
              </a:extLst>
            </p:cNvPr>
            <p:cNvSpPr/>
            <p:nvPr/>
          </p:nvSpPr>
          <p:spPr>
            <a:xfrm rot="2699449">
              <a:off x="8815297" y="3375586"/>
              <a:ext cx="3692367" cy="3692367"/>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grpSp>
        <p:nvGrpSpPr>
          <p:cNvPr id="12" name="Group 11">
            <a:extLst>
              <a:ext uri="{FF2B5EF4-FFF2-40B4-BE49-F238E27FC236}">
                <a16:creationId xmlns:a16="http://schemas.microsoft.com/office/drawing/2014/main" id="{1D03B5F9-5B74-4FA9-B124-F199B937AFD5}"/>
              </a:ext>
            </a:extLst>
          </p:cNvPr>
          <p:cNvGrpSpPr/>
          <p:nvPr userDrawn="1"/>
        </p:nvGrpSpPr>
        <p:grpSpPr>
          <a:xfrm>
            <a:off x="10215893" y="5360573"/>
            <a:ext cx="1449572" cy="1449572"/>
            <a:chOff x="8215283" y="2760192"/>
            <a:chExt cx="4923155" cy="4923155"/>
          </a:xfrm>
        </p:grpSpPr>
        <p:sp>
          <p:nvSpPr>
            <p:cNvPr id="13" name="Rectangle: Rounded Corners 12">
              <a:extLst>
                <a:ext uri="{FF2B5EF4-FFF2-40B4-BE49-F238E27FC236}">
                  <a16:creationId xmlns:a16="http://schemas.microsoft.com/office/drawing/2014/main" id="{EAF79060-3067-4F14-80FB-32FD57EDFF4E}"/>
                </a:ext>
              </a:extLst>
            </p:cNvPr>
            <p:cNvSpPr/>
            <p:nvPr/>
          </p:nvSpPr>
          <p:spPr>
            <a:xfrm rot="2699449">
              <a:off x="8215283" y="2760192"/>
              <a:ext cx="4923155" cy="4923155"/>
            </a:xfrm>
            <a:prstGeom prst="roundRect">
              <a:avLst/>
            </a:prstGeom>
            <a:solidFill>
              <a:schemeClr val="accent1">
                <a:lumMod val="20000"/>
                <a:lumOff val="8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solidFill>
                  <a:schemeClr val="accent2"/>
                </a:solidFill>
              </a:endParaRPr>
            </a:p>
          </p:txBody>
        </p:sp>
        <p:sp>
          <p:nvSpPr>
            <p:cNvPr id="14" name="Rectangle: Rounded Corners 13">
              <a:extLst>
                <a:ext uri="{FF2B5EF4-FFF2-40B4-BE49-F238E27FC236}">
                  <a16:creationId xmlns:a16="http://schemas.microsoft.com/office/drawing/2014/main" id="{2A7992FE-CBE5-44DE-8E5A-3D8ACECB4405}"/>
                </a:ext>
              </a:extLst>
            </p:cNvPr>
            <p:cNvSpPr/>
            <p:nvPr/>
          </p:nvSpPr>
          <p:spPr>
            <a:xfrm rot="2699449">
              <a:off x="8815297" y="3375586"/>
              <a:ext cx="3692367" cy="3692367"/>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sp>
        <p:nvSpPr>
          <p:cNvPr id="15" name="Content Placeholder 2">
            <a:extLst>
              <a:ext uri="{FF2B5EF4-FFF2-40B4-BE49-F238E27FC236}">
                <a16:creationId xmlns:a16="http://schemas.microsoft.com/office/drawing/2014/main" id="{53D88A8B-13DC-4400-AD64-21C1CF55161C}"/>
              </a:ext>
            </a:extLst>
          </p:cNvPr>
          <p:cNvSpPr>
            <a:spLocks noGrp="1"/>
          </p:cNvSpPr>
          <p:nvPr>
            <p:ph idx="1"/>
          </p:nvPr>
        </p:nvSpPr>
        <p:spPr>
          <a:xfrm>
            <a:off x="838200" y="1433142"/>
            <a:ext cx="10515600" cy="4743821"/>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48843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0D4AB-E178-4B86-8C51-9AC5F0FFCEDE}"/>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4A6A961F-7E81-4064-950F-B81A77C3294E}"/>
              </a:ext>
            </a:extLst>
          </p:cNvPr>
          <p:cNvSpPr>
            <a:spLocks noGrp="1"/>
          </p:cNvSpPr>
          <p:nvPr>
            <p:ph sz="half" idx="1"/>
          </p:nvPr>
        </p:nvSpPr>
        <p:spPr>
          <a:xfrm>
            <a:off x="838200" y="1435994"/>
            <a:ext cx="5181600" cy="4740969"/>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97BD9123-B1BC-4CAB-8E1D-8ED39B724AFA}"/>
              </a:ext>
            </a:extLst>
          </p:cNvPr>
          <p:cNvSpPr>
            <a:spLocks noGrp="1"/>
          </p:cNvSpPr>
          <p:nvPr>
            <p:ph sz="half" idx="2"/>
          </p:nvPr>
        </p:nvSpPr>
        <p:spPr>
          <a:xfrm>
            <a:off x="6172200" y="1435994"/>
            <a:ext cx="5181600" cy="4740969"/>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a:extLst>
              <a:ext uri="{FF2B5EF4-FFF2-40B4-BE49-F238E27FC236}">
                <a16:creationId xmlns:a16="http://schemas.microsoft.com/office/drawing/2014/main" id="{9857BC7F-F432-403A-8510-7ABAD3A655F2}"/>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6" name="Footer Placeholder 5">
            <a:extLst>
              <a:ext uri="{FF2B5EF4-FFF2-40B4-BE49-F238E27FC236}">
                <a16:creationId xmlns:a16="http://schemas.microsoft.com/office/drawing/2014/main" id="{C7DF179F-3BF4-4AD8-9F64-4FD6B9A696EE}"/>
              </a:ext>
            </a:extLst>
          </p:cNvPr>
          <p:cNvSpPr>
            <a:spLocks noGrp="1"/>
          </p:cNvSpPr>
          <p:nvPr>
            <p:ph type="ftr" sz="quarter" idx="11"/>
          </p:nvPr>
        </p:nvSpPr>
        <p:spPr/>
        <p:txBody>
          <a:bodyPr/>
          <a:lstStyle/>
          <a:p>
            <a:endParaRPr lang="en-US" noProof="0"/>
          </a:p>
        </p:txBody>
      </p:sp>
      <p:sp>
        <p:nvSpPr>
          <p:cNvPr id="7" name="Slide Number Placeholder 6">
            <a:extLst>
              <a:ext uri="{FF2B5EF4-FFF2-40B4-BE49-F238E27FC236}">
                <a16:creationId xmlns:a16="http://schemas.microsoft.com/office/drawing/2014/main" id="{BB9D11DE-C09F-4B55-BA47-9F6377275F13}"/>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Tree>
    <p:extLst>
      <p:ext uri="{BB962C8B-B14F-4D97-AF65-F5344CB8AC3E}">
        <p14:creationId xmlns:p14="http://schemas.microsoft.com/office/powerpoint/2010/main" val="39477720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itle and Two Content - Abstract Grey Right">
    <p:spTree>
      <p:nvGrpSpPr>
        <p:cNvPr id="1" name=""/>
        <p:cNvGrpSpPr/>
        <p:nvPr/>
      </p:nvGrpSpPr>
      <p:grpSpPr>
        <a:xfrm>
          <a:off x="0" y="0"/>
          <a:ext cx="0" cy="0"/>
          <a:chOff x="0" y="0"/>
          <a:chExt cx="0" cy="0"/>
        </a:xfrm>
      </p:grpSpPr>
      <p:pic>
        <p:nvPicPr>
          <p:cNvPr id="11" name="Picture 10" descr="A picture containing indoor&#10;&#10;Description automatically generated">
            <a:extLst>
              <a:ext uri="{FF2B5EF4-FFF2-40B4-BE49-F238E27FC236}">
                <a16:creationId xmlns:a16="http://schemas.microsoft.com/office/drawing/2014/main" id="{443CD586-A196-41D8-B943-86D50C0F03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92773" y="0"/>
            <a:ext cx="9699227" cy="6858000"/>
          </a:xfrm>
          <a:prstGeom prst="rect">
            <a:avLst/>
          </a:prstGeom>
        </p:spPr>
      </p:pic>
      <p:sp>
        <p:nvSpPr>
          <p:cNvPr id="12" name="Rectangle 11">
            <a:extLst>
              <a:ext uri="{FF2B5EF4-FFF2-40B4-BE49-F238E27FC236}">
                <a16:creationId xmlns:a16="http://schemas.microsoft.com/office/drawing/2014/main" id="{63A6BB1E-ADC9-40DD-9F27-27BC31868D9A}"/>
              </a:ext>
            </a:extLst>
          </p:cNvPr>
          <p:cNvSpPr/>
          <p:nvPr userDrawn="1"/>
        </p:nvSpPr>
        <p:spPr>
          <a:xfrm rot="10800000">
            <a:off x="2209800" y="0"/>
            <a:ext cx="7931150" cy="6858000"/>
          </a:xfrm>
          <a:prstGeom prst="rect">
            <a:avLst/>
          </a:prstGeom>
          <a:gradFill flip="none" rotWithShape="1">
            <a:gsLst>
              <a:gs pos="0">
                <a:srgbClr val="FFFFFF">
                  <a:alpha val="0"/>
                </a:srgbClr>
              </a:gs>
              <a:gs pos="74000">
                <a:schemeClr val="bg1"/>
              </a:gs>
              <a:gs pos="83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FC80D4AB-E178-4B86-8C51-9AC5F0FFCEDE}"/>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4A6A961F-7E81-4064-950F-B81A77C3294E}"/>
              </a:ext>
            </a:extLst>
          </p:cNvPr>
          <p:cNvSpPr>
            <a:spLocks noGrp="1"/>
          </p:cNvSpPr>
          <p:nvPr>
            <p:ph sz="half" idx="1"/>
          </p:nvPr>
        </p:nvSpPr>
        <p:spPr>
          <a:xfrm>
            <a:off x="838200" y="1435994"/>
            <a:ext cx="5181600" cy="4740969"/>
          </a:xfrm>
        </p:spPr>
        <p:txBody>
          <a:bodyPr/>
          <a:lstStyle>
            <a:lvl1pPr marL="228600" indent="-228600">
              <a:buFontTx/>
              <a:buBlip>
                <a:blip r:embed="rId3"/>
              </a:buBlip>
              <a:defRPr/>
            </a:lvl1pPr>
            <a:lvl2pPr marL="685800" indent="-228600">
              <a:buFontTx/>
              <a:buBlip>
                <a:blip r:embed="rId3"/>
              </a:buBlip>
              <a:defRPr/>
            </a:lvl2pPr>
            <a:lvl3pPr marL="1143000" indent="-228600">
              <a:buFontTx/>
              <a:buBlip>
                <a:blip r:embed="rId3"/>
              </a:buBlip>
              <a:defRPr/>
            </a:lvl3pPr>
            <a:lvl4pPr marL="1600200" indent="-228600">
              <a:buFontTx/>
              <a:buBlip>
                <a:blip r:embed="rId3"/>
              </a:buBlip>
              <a:defRPr/>
            </a:lvl4pPr>
            <a:lvl5pPr marL="2057400" indent="-228600">
              <a:buFontTx/>
              <a:buBlip>
                <a:blip r:embed="rId3"/>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97BD9123-B1BC-4CAB-8E1D-8ED39B724AFA}"/>
              </a:ext>
            </a:extLst>
          </p:cNvPr>
          <p:cNvSpPr>
            <a:spLocks noGrp="1"/>
          </p:cNvSpPr>
          <p:nvPr>
            <p:ph sz="half" idx="2"/>
          </p:nvPr>
        </p:nvSpPr>
        <p:spPr>
          <a:xfrm>
            <a:off x="6172200" y="1435994"/>
            <a:ext cx="5181600" cy="4740969"/>
          </a:xfrm>
        </p:spPr>
        <p:txBody>
          <a:bodyPr/>
          <a:lstStyle>
            <a:lvl1pPr marL="228600" indent="-228600">
              <a:buFontTx/>
              <a:buBlip>
                <a:blip r:embed="rId3"/>
              </a:buBlip>
              <a:defRPr/>
            </a:lvl1pPr>
            <a:lvl2pPr marL="685800" indent="-228600">
              <a:buFontTx/>
              <a:buBlip>
                <a:blip r:embed="rId3"/>
              </a:buBlip>
              <a:defRPr/>
            </a:lvl2pPr>
            <a:lvl3pPr marL="1143000" indent="-228600">
              <a:buFontTx/>
              <a:buBlip>
                <a:blip r:embed="rId3"/>
              </a:buBlip>
              <a:defRPr/>
            </a:lvl3pPr>
            <a:lvl4pPr marL="1600200" indent="-228600">
              <a:buFontTx/>
              <a:buBlip>
                <a:blip r:embed="rId3"/>
              </a:buBlip>
              <a:defRPr/>
            </a:lvl4pPr>
            <a:lvl5pPr marL="2057400" indent="-228600">
              <a:buFontTx/>
              <a:buBlip>
                <a:blip r:embed="rId3"/>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a:extLst>
              <a:ext uri="{FF2B5EF4-FFF2-40B4-BE49-F238E27FC236}">
                <a16:creationId xmlns:a16="http://schemas.microsoft.com/office/drawing/2014/main" id="{9857BC7F-F432-403A-8510-7ABAD3A655F2}"/>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6" name="Footer Placeholder 5">
            <a:extLst>
              <a:ext uri="{FF2B5EF4-FFF2-40B4-BE49-F238E27FC236}">
                <a16:creationId xmlns:a16="http://schemas.microsoft.com/office/drawing/2014/main" id="{C7DF179F-3BF4-4AD8-9F64-4FD6B9A696EE}"/>
              </a:ext>
            </a:extLst>
          </p:cNvPr>
          <p:cNvSpPr>
            <a:spLocks noGrp="1"/>
          </p:cNvSpPr>
          <p:nvPr>
            <p:ph type="ftr" sz="quarter" idx="11"/>
          </p:nvPr>
        </p:nvSpPr>
        <p:spPr/>
        <p:txBody>
          <a:bodyPr/>
          <a:lstStyle/>
          <a:p>
            <a:endParaRPr lang="en-US" noProof="0"/>
          </a:p>
        </p:txBody>
      </p:sp>
      <p:sp>
        <p:nvSpPr>
          <p:cNvPr id="7" name="Slide Number Placeholder 6">
            <a:extLst>
              <a:ext uri="{FF2B5EF4-FFF2-40B4-BE49-F238E27FC236}">
                <a16:creationId xmlns:a16="http://schemas.microsoft.com/office/drawing/2014/main" id="{BB9D11DE-C09F-4B55-BA47-9F6377275F13}"/>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pic>
        <p:nvPicPr>
          <p:cNvPr id="9" name="Picture 8" descr="A picture containing icon&#10;&#10;Description automatically generated">
            <a:extLst>
              <a:ext uri="{FF2B5EF4-FFF2-40B4-BE49-F238E27FC236}">
                <a16:creationId xmlns:a16="http://schemas.microsoft.com/office/drawing/2014/main" id="{05D06D7C-D67B-4EEB-B857-EB1603251BD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spTree>
    <p:extLst>
      <p:ext uri="{BB962C8B-B14F-4D97-AF65-F5344CB8AC3E}">
        <p14:creationId xmlns:p14="http://schemas.microsoft.com/office/powerpoint/2010/main" val="33067537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resenter Slide 3per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B02A151-00B3-432B-AB83-4058A4F729A4}"/>
              </a:ext>
            </a:extLst>
          </p:cNvPr>
          <p:cNvSpPr>
            <a:spLocks noGrp="1"/>
          </p:cNvSpPr>
          <p:nvPr>
            <p:ph type="dt" sz="half" idx="10"/>
          </p:nvPr>
        </p:nvSpPr>
        <p:spPr/>
        <p:txBody>
          <a:bodyPr/>
          <a:lstStyle/>
          <a:p>
            <a:fld id="{671C5949-B6E5-4EF4-8378-E86843A3BECC}"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4204B435-F91B-41E4-A41B-07DDDDA60296}"/>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C471D2D2-72CB-4044-9BB1-C65F054CE822}"/>
              </a:ext>
            </a:extLst>
          </p:cNvPr>
          <p:cNvSpPr>
            <a:spLocks noGrp="1"/>
          </p:cNvSpPr>
          <p:nvPr>
            <p:ph type="sldNum" sz="quarter" idx="12"/>
          </p:nvPr>
        </p:nvSpPr>
        <p:spPr/>
        <p:txBody>
          <a:bodyPr/>
          <a:lstStyle/>
          <a:p>
            <a:fld id="{4186A427-2263-4947-8ADB-92A43561FBD4}" type="slidenum">
              <a:rPr lang="en-US" noProof="0" smtClean="0"/>
              <a:t>‹#›</a:t>
            </a:fld>
            <a:endParaRPr lang="en-US" noProof="0"/>
          </a:p>
        </p:txBody>
      </p:sp>
      <p:grpSp>
        <p:nvGrpSpPr>
          <p:cNvPr id="35" name="Group 34">
            <a:extLst>
              <a:ext uri="{FF2B5EF4-FFF2-40B4-BE49-F238E27FC236}">
                <a16:creationId xmlns:a16="http://schemas.microsoft.com/office/drawing/2014/main" id="{BD770D01-9A91-4965-9451-63B9CFBC486D}"/>
              </a:ext>
            </a:extLst>
          </p:cNvPr>
          <p:cNvGrpSpPr/>
          <p:nvPr userDrawn="1"/>
        </p:nvGrpSpPr>
        <p:grpSpPr>
          <a:xfrm>
            <a:off x="5058865" y="2127171"/>
            <a:ext cx="2153430" cy="2153432"/>
            <a:chOff x="3930645" y="2386942"/>
            <a:chExt cx="1632934" cy="1632936"/>
          </a:xfrm>
        </p:grpSpPr>
        <p:grpSp>
          <p:nvGrpSpPr>
            <p:cNvPr id="36" name="Group 35">
              <a:extLst>
                <a:ext uri="{FF2B5EF4-FFF2-40B4-BE49-F238E27FC236}">
                  <a16:creationId xmlns:a16="http://schemas.microsoft.com/office/drawing/2014/main" id="{65C602B8-621A-4FD6-9BC2-1AC89408F87F}"/>
                </a:ext>
              </a:extLst>
            </p:cNvPr>
            <p:cNvGrpSpPr/>
            <p:nvPr/>
          </p:nvGrpSpPr>
          <p:grpSpPr>
            <a:xfrm>
              <a:off x="3930645" y="2386942"/>
              <a:ext cx="1632934" cy="1632936"/>
              <a:chOff x="4069862" y="2247004"/>
              <a:chExt cx="1705283" cy="1705285"/>
            </a:xfrm>
          </p:grpSpPr>
          <p:sp>
            <p:nvSpPr>
              <p:cNvPr id="38" name="Oval 37">
                <a:extLst>
                  <a:ext uri="{FF2B5EF4-FFF2-40B4-BE49-F238E27FC236}">
                    <a16:creationId xmlns:a16="http://schemas.microsoft.com/office/drawing/2014/main" id="{67060C10-082F-44A2-95E1-158ACD5C9665}"/>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39" name="Partial Circle 38">
                <a:extLst>
                  <a:ext uri="{FF2B5EF4-FFF2-40B4-BE49-F238E27FC236}">
                    <a16:creationId xmlns:a16="http://schemas.microsoft.com/office/drawing/2014/main" id="{FE6D6AF1-535B-4B35-BAE0-1CFAAD220D23}"/>
                  </a:ext>
                </a:extLst>
              </p:cNvPr>
              <p:cNvSpPr/>
              <p:nvPr/>
            </p:nvSpPr>
            <p:spPr>
              <a:xfrm rot="16200000">
                <a:off x="4069862" y="2247006"/>
                <a:ext cx="1705283" cy="1705283"/>
              </a:xfrm>
              <a:prstGeom prst="pie">
                <a:avLst>
                  <a:gd name="adj1" fmla="val 0"/>
                  <a:gd name="adj2" fmla="val 10782682"/>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37" name="Oval 36">
              <a:extLst>
                <a:ext uri="{FF2B5EF4-FFF2-40B4-BE49-F238E27FC236}">
                  <a16:creationId xmlns:a16="http://schemas.microsoft.com/office/drawing/2014/main" id="{BE78A0C7-5F7A-4FAD-91A4-04ADBE674A39}"/>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nvGrpSpPr>
          <p:cNvPr id="40" name="Group 39">
            <a:extLst>
              <a:ext uri="{FF2B5EF4-FFF2-40B4-BE49-F238E27FC236}">
                <a16:creationId xmlns:a16="http://schemas.microsoft.com/office/drawing/2014/main" id="{F4BA2302-987F-419F-8920-72F4B4EA59D6}"/>
              </a:ext>
            </a:extLst>
          </p:cNvPr>
          <p:cNvGrpSpPr/>
          <p:nvPr userDrawn="1"/>
        </p:nvGrpSpPr>
        <p:grpSpPr>
          <a:xfrm>
            <a:off x="8088392" y="2127168"/>
            <a:ext cx="2153430" cy="2153432"/>
            <a:chOff x="3930645" y="2386942"/>
            <a:chExt cx="1632934" cy="1632936"/>
          </a:xfrm>
        </p:grpSpPr>
        <p:grpSp>
          <p:nvGrpSpPr>
            <p:cNvPr id="41" name="Group 40">
              <a:extLst>
                <a:ext uri="{FF2B5EF4-FFF2-40B4-BE49-F238E27FC236}">
                  <a16:creationId xmlns:a16="http://schemas.microsoft.com/office/drawing/2014/main" id="{8DC6DB90-D4D5-48BA-800D-39BB20FA694B}"/>
                </a:ext>
              </a:extLst>
            </p:cNvPr>
            <p:cNvGrpSpPr/>
            <p:nvPr/>
          </p:nvGrpSpPr>
          <p:grpSpPr>
            <a:xfrm>
              <a:off x="3930645" y="2386942"/>
              <a:ext cx="1632934" cy="1632936"/>
              <a:chOff x="4069862" y="2247004"/>
              <a:chExt cx="1705283" cy="1705285"/>
            </a:xfrm>
          </p:grpSpPr>
          <p:sp>
            <p:nvSpPr>
              <p:cNvPr id="43" name="Oval 42">
                <a:extLst>
                  <a:ext uri="{FF2B5EF4-FFF2-40B4-BE49-F238E27FC236}">
                    <a16:creationId xmlns:a16="http://schemas.microsoft.com/office/drawing/2014/main" id="{C9E03B01-FA10-46FC-83D9-E85D8F223E3E}"/>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44" name="Partial Circle 43">
                <a:extLst>
                  <a:ext uri="{FF2B5EF4-FFF2-40B4-BE49-F238E27FC236}">
                    <a16:creationId xmlns:a16="http://schemas.microsoft.com/office/drawing/2014/main" id="{71700A40-CF08-4310-8E9D-AB526F6F42B7}"/>
                  </a:ext>
                </a:extLst>
              </p:cNvPr>
              <p:cNvSpPr/>
              <p:nvPr/>
            </p:nvSpPr>
            <p:spPr>
              <a:xfrm rot="16200000">
                <a:off x="4069862" y="2247006"/>
                <a:ext cx="1705283" cy="1705283"/>
              </a:xfrm>
              <a:prstGeom prst="pie">
                <a:avLst>
                  <a:gd name="adj1" fmla="val 0"/>
                  <a:gd name="adj2" fmla="val 10782682"/>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42" name="Oval 41">
              <a:extLst>
                <a:ext uri="{FF2B5EF4-FFF2-40B4-BE49-F238E27FC236}">
                  <a16:creationId xmlns:a16="http://schemas.microsoft.com/office/drawing/2014/main" id="{97CF2840-52DC-4947-AD75-E297BC63EF2C}"/>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nvGrpSpPr>
          <p:cNvPr id="45" name="Group 44">
            <a:extLst>
              <a:ext uri="{FF2B5EF4-FFF2-40B4-BE49-F238E27FC236}">
                <a16:creationId xmlns:a16="http://schemas.microsoft.com/office/drawing/2014/main" id="{EE8A9B7F-B505-45E7-917A-21FD13DEDD0E}"/>
              </a:ext>
            </a:extLst>
          </p:cNvPr>
          <p:cNvGrpSpPr/>
          <p:nvPr userDrawn="1"/>
        </p:nvGrpSpPr>
        <p:grpSpPr>
          <a:xfrm>
            <a:off x="2029337" y="2127168"/>
            <a:ext cx="2153430" cy="2153432"/>
            <a:chOff x="3930645" y="2386942"/>
            <a:chExt cx="1632934" cy="1632936"/>
          </a:xfrm>
        </p:grpSpPr>
        <p:grpSp>
          <p:nvGrpSpPr>
            <p:cNvPr id="46" name="Group 45">
              <a:extLst>
                <a:ext uri="{FF2B5EF4-FFF2-40B4-BE49-F238E27FC236}">
                  <a16:creationId xmlns:a16="http://schemas.microsoft.com/office/drawing/2014/main" id="{FAE20715-9FCF-4AA0-A68B-D541DB45570C}"/>
                </a:ext>
              </a:extLst>
            </p:cNvPr>
            <p:cNvGrpSpPr/>
            <p:nvPr/>
          </p:nvGrpSpPr>
          <p:grpSpPr>
            <a:xfrm>
              <a:off x="3930645" y="2386942"/>
              <a:ext cx="1632934" cy="1632936"/>
              <a:chOff x="4069862" y="2247004"/>
              <a:chExt cx="1705283" cy="1705285"/>
            </a:xfrm>
          </p:grpSpPr>
          <p:sp>
            <p:nvSpPr>
              <p:cNvPr id="48" name="Oval 47">
                <a:extLst>
                  <a:ext uri="{FF2B5EF4-FFF2-40B4-BE49-F238E27FC236}">
                    <a16:creationId xmlns:a16="http://schemas.microsoft.com/office/drawing/2014/main" id="{9D863273-81D9-428F-B9D0-52CB06A792D3}"/>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49" name="Partial Circle 48">
                <a:extLst>
                  <a:ext uri="{FF2B5EF4-FFF2-40B4-BE49-F238E27FC236}">
                    <a16:creationId xmlns:a16="http://schemas.microsoft.com/office/drawing/2014/main" id="{40264180-4058-4D1F-A85C-6F7C910BD45C}"/>
                  </a:ext>
                </a:extLst>
              </p:cNvPr>
              <p:cNvSpPr/>
              <p:nvPr/>
            </p:nvSpPr>
            <p:spPr>
              <a:xfrm rot="16200000">
                <a:off x="4069862" y="2247006"/>
                <a:ext cx="1705283" cy="1705283"/>
              </a:xfrm>
              <a:prstGeom prst="pie">
                <a:avLst>
                  <a:gd name="adj1" fmla="val 0"/>
                  <a:gd name="adj2" fmla="val 10782682"/>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47" name="Oval 46">
              <a:extLst>
                <a:ext uri="{FF2B5EF4-FFF2-40B4-BE49-F238E27FC236}">
                  <a16:creationId xmlns:a16="http://schemas.microsoft.com/office/drawing/2014/main" id="{6DDA90AF-18CE-4368-AE1A-63E137BD1BE8}"/>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noProof="0">
                  <a:latin typeface="Bebas Neue" panose="020B0606020202050201" pitchFamily="34" charset="0"/>
                  <a:ea typeface="Lato Black" panose="020F0502020204030203" pitchFamily="34" charset="0"/>
                  <a:cs typeface="Lato Black" panose="020F0502020204030203" pitchFamily="34" charset="0"/>
                </a:rPr>
                <a:t>v</a:t>
              </a:r>
            </a:p>
          </p:txBody>
        </p:sp>
      </p:grpSp>
      <p:sp>
        <p:nvSpPr>
          <p:cNvPr id="56" name="Rectangle: Rounded Corners 55">
            <a:extLst>
              <a:ext uri="{FF2B5EF4-FFF2-40B4-BE49-F238E27FC236}">
                <a16:creationId xmlns:a16="http://schemas.microsoft.com/office/drawing/2014/main" id="{D100ED11-2824-4689-9C70-DCBFF4FB5E1D}"/>
              </a:ext>
            </a:extLst>
          </p:cNvPr>
          <p:cNvSpPr/>
          <p:nvPr userDrawn="1"/>
        </p:nvSpPr>
        <p:spPr>
          <a:xfrm rot="2699449">
            <a:off x="1843050" y="3180748"/>
            <a:ext cx="424423" cy="424423"/>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67" name="Picture Placeholder 66">
            <a:extLst>
              <a:ext uri="{FF2B5EF4-FFF2-40B4-BE49-F238E27FC236}">
                <a16:creationId xmlns:a16="http://schemas.microsoft.com/office/drawing/2014/main" id="{4599AC29-DD16-4A87-AEDF-E59B7CA3A5DA}"/>
              </a:ext>
            </a:extLst>
          </p:cNvPr>
          <p:cNvSpPr>
            <a:spLocks noGrp="1"/>
          </p:cNvSpPr>
          <p:nvPr>
            <p:ph type="pic" sz="quarter" idx="13"/>
          </p:nvPr>
        </p:nvSpPr>
        <p:spPr>
          <a:xfrm>
            <a:off x="2129522" y="2242810"/>
            <a:ext cx="1929556" cy="1929556"/>
          </a:xfrm>
          <a:custGeom>
            <a:avLst/>
            <a:gdLst>
              <a:gd name="connsiteX0" fmla="*/ 964778 w 1929556"/>
              <a:gd name="connsiteY0" fmla="*/ 0 h 1929556"/>
              <a:gd name="connsiteX1" fmla="*/ 1929556 w 1929556"/>
              <a:gd name="connsiteY1" fmla="*/ 964778 h 1929556"/>
              <a:gd name="connsiteX2" fmla="*/ 964778 w 1929556"/>
              <a:gd name="connsiteY2" fmla="*/ 1929556 h 1929556"/>
              <a:gd name="connsiteX3" fmla="*/ 0 w 1929556"/>
              <a:gd name="connsiteY3" fmla="*/ 964778 h 1929556"/>
              <a:gd name="connsiteX4" fmla="*/ 964778 w 1929556"/>
              <a:gd name="connsiteY4" fmla="*/ 0 h 1929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556" h="1929556">
                <a:moveTo>
                  <a:pt x="964778" y="0"/>
                </a:moveTo>
                <a:cubicBezTo>
                  <a:pt x="1497610" y="0"/>
                  <a:pt x="1929556" y="431946"/>
                  <a:pt x="1929556" y="964778"/>
                </a:cubicBezTo>
                <a:cubicBezTo>
                  <a:pt x="1929556" y="1497610"/>
                  <a:pt x="1497610" y="1929556"/>
                  <a:pt x="964778" y="1929556"/>
                </a:cubicBezTo>
                <a:cubicBezTo>
                  <a:pt x="431946" y="1929556"/>
                  <a:pt x="0" y="1497610"/>
                  <a:pt x="0" y="964778"/>
                </a:cubicBezTo>
                <a:cubicBezTo>
                  <a:pt x="0" y="431946"/>
                  <a:pt x="431946" y="0"/>
                  <a:pt x="964778" y="0"/>
                </a:cubicBezTo>
                <a:close/>
              </a:path>
            </a:pathLst>
          </a:custGeom>
          <a:ln>
            <a:noFill/>
          </a:ln>
        </p:spPr>
        <p:txBody>
          <a:bodyPr wrap="square">
            <a:noAutofit/>
          </a:bodyPr>
          <a:lstStyle>
            <a:lvl1pPr>
              <a:defRPr sz="1600"/>
            </a:lvl1pPr>
          </a:lstStyle>
          <a:p>
            <a:endParaRPr lang="en-US" noProof="0"/>
          </a:p>
        </p:txBody>
      </p:sp>
      <p:sp>
        <p:nvSpPr>
          <p:cNvPr id="58" name="Rectangle: Rounded Corners 57">
            <a:extLst>
              <a:ext uri="{FF2B5EF4-FFF2-40B4-BE49-F238E27FC236}">
                <a16:creationId xmlns:a16="http://schemas.microsoft.com/office/drawing/2014/main" id="{593164D1-A902-49A8-AA48-7AD365C1797F}"/>
              </a:ext>
            </a:extLst>
          </p:cNvPr>
          <p:cNvSpPr/>
          <p:nvPr userDrawn="1"/>
        </p:nvSpPr>
        <p:spPr>
          <a:xfrm rot="2699449">
            <a:off x="1681727" y="2845121"/>
            <a:ext cx="720000" cy="720000"/>
          </a:xfrm>
          <a:prstGeom prst="round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59" name="Rectangle: Rounded Corners 58">
            <a:extLst>
              <a:ext uri="{FF2B5EF4-FFF2-40B4-BE49-F238E27FC236}">
                <a16:creationId xmlns:a16="http://schemas.microsoft.com/office/drawing/2014/main" id="{49D951E7-EDA2-4223-929C-F68EA8525D45}"/>
              </a:ext>
            </a:extLst>
          </p:cNvPr>
          <p:cNvSpPr/>
          <p:nvPr userDrawn="1"/>
        </p:nvSpPr>
        <p:spPr>
          <a:xfrm rot="2699449">
            <a:off x="1822441" y="3001165"/>
            <a:ext cx="424423" cy="424423"/>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68" name="Picture Placeholder 67">
            <a:extLst>
              <a:ext uri="{FF2B5EF4-FFF2-40B4-BE49-F238E27FC236}">
                <a16:creationId xmlns:a16="http://schemas.microsoft.com/office/drawing/2014/main" id="{825062BD-9564-4189-9142-6A787D581A90}"/>
              </a:ext>
            </a:extLst>
          </p:cNvPr>
          <p:cNvSpPr>
            <a:spLocks noGrp="1"/>
          </p:cNvSpPr>
          <p:nvPr>
            <p:ph type="pic" sz="quarter" idx="14"/>
          </p:nvPr>
        </p:nvSpPr>
        <p:spPr>
          <a:xfrm>
            <a:off x="5166955" y="2239104"/>
            <a:ext cx="1929556" cy="1929556"/>
          </a:xfrm>
          <a:custGeom>
            <a:avLst/>
            <a:gdLst>
              <a:gd name="connsiteX0" fmla="*/ 964778 w 1929556"/>
              <a:gd name="connsiteY0" fmla="*/ 0 h 1929556"/>
              <a:gd name="connsiteX1" fmla="*/ 1929556 w 1929556"/>
              <a:gd name="connsiteY1" fmla="*/ 964778 h 1929556"/>
              <a:gd name="connsiteX2" fmla="*/ 964778 w 1929556"/>
              <a:gd name="connsiteY2" fmla="*/ 1929556 h 1929556"/>
              <a:gd name="connsiteX3" fmla="*/ 0 w 1929556"/>
              <a:gd name="connsiteY3" fmla="*/ 964778 h 1929556"/>
              <a:gd name="connsiteX4" fmla="*/ 964778 w 1929556"/>
              <a:gd name="connsiteY4" fmla="*/ 0 h 1929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556" h="1929556">
                <a:moveTo>
                  <a:pt x="964778" y="0"/>
                </a:moveTo>
                <a:cubicBezTo>
                  <a:pt x="1497610" y="0"/>
                  <a:pt x="1929556" y="431946"/>
                  <a:pt x="1929556" y="964778"/>
                </a:cubicBezTo>
                <a:cubicBezTo>
                  <a:pt x="1929556" y="1497610"/>
                  <a:pt x="1497610" y="1929556"/>
                  <a:pt x="964778" y="1929556"/>
                </a:cubicBezTo>
                <a:cubicBezTo>
                  <a:pt x="431946" y="1929556"/>
                  <a:pt x="0" y="1497610"/>
                  <a:pt x="0" y="964778"/>
                </a:cubicBezTo>
                <a:cubicBezTo>
                  <a:pt x="0" y="431946"/>
                  <a:pt x="431946" y="0"/>
                  <a:pt x="964778" y="0"/>
                </a:cubicBezTo>
                <a:close/>
              </a:path>
            </a:pathLst>
          </a:custGeom>
          <a:ln>
            <a:noFill/>
          </a:ln>
        </p:spPr>
        <p:txBody>
          <a:bodyPr wrap="square">
            <a:noAutofit/>
          </a:bodyPr>
          <a:lstStyle>
            <a:lvl1pPr>
              <a:defRPr sz="1600"/>
            </a:lvl1pPr>
          </a:lstStyle>
          <a:p>
            <a:endParaRPr lang="en-US" noProof="0"/>
          </a:p>
        </p:txBody>
      </p:sp>
      <p:sp>
        <p:nvSpPr>
          <p:cNvPr id="69" name="Picture Placeholder 68">
            <a:extLst>
              <a:ext uri="{FF2B5EF4-FFF2-40B4-BE49-F238E27FC236}">
                <a16:creationId xmlns:a16="http://schemas.microsoft.com/office/drawing/2014/main" id="{7C89D3AA-1708-4B0D-9BB4-AA85CE8A1E5E}"/>
              </a:ext>
            </a:extLst>
          </p:cNvPr>
          <p:cNvSpPr>
            <a:spLocks noGrp="1"/>
          </p:cNvSpPr>
          <p:nvPr>
            <p:ph type="pic" sz="quarter" idx="15"/>
          </p:nvPr>
        </p:nvSpPr>
        <p:spPr>
          <a:xfrm>
            <a:off x="8210499" y="2239104"/>
            <a:ext cx="1929556" cy="1929556"/>
          </a:xfrm>
          <a:custGeom>
            <a:avLst/>
            <a:gdLst>
              <a:gd name="connsiteX0" fmla="*/ 964778 w 1929556"/>
              <a:gd name="connsiteY0" fmla="*/ 0 h 1929556"/>
              <a:gd name="connsiteX1" fmla="*/ 1929556 w 1929556"/>
              <a:gd name="connsiteY1" fmla="*/ 964778 h 1929556"/>
              <a:gd name="connsiteX2" fmla="*/ 964778 w 1929556"/>
              <a:gd name="connsiteY2" fmla="*/ 1929556 h 1929556"/>
              <a:gd name="connsiteX3" fmla="*/ 0 w 1929556"/>
              <a:gd name="connsiteY3" fmla="*/ 964778 h 1929556"/>
              <a:gd name="connsiteX4" fmla="*/ 964778 w 1929556"/>
              <a:gd name="connsiteY4" fmla="*/ 0 h 1929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556" h="1929556">
                <a:moveTo>
                  <a:pt x="964778" y="0"/>
                </a:moveTo>
                <a:cubicBezTo>
                  <a:pt x="1497610" y="0"/>
                  <a:pt x="1929556" y="431946"/>
                  <a:pt x="1929556" y="964778"/>
                </a:cubicBezTo>
                <a:cubicBezTo>
                  <a:pt x="1929556" y="1497610"/>
                  <a:pt x="1497610" y="1929556"/>
                  <a:pt x="964778" y="1929556"/>
                </a:cubicBezTo>
                <a:cubicBezTo>
                  <a:pt x="431946" y="1929556"/>
                  <a:pt x="0" y="1497610"/>
                  <a:pt x="0" y="964778"/>
                </a:cubicBezTo>
                <a:cubicBezTo>
                  <a:pt x="0" y="431946"/>
                  <a:pt x="431946" y="0"/>
                  <a:pt x="964778" y="0"/>
                </a:cubicBezTo>
                <a:close/>
              </a:path>
            </a:pathLst>
          </a:custGeom>
          <a:ln>
            <a:noFill/>
          </a:ln>
        </p:spPr>
        <p:txBody>
          <a:bodyPr wrap="square">
            <a:noAutofit/>
          </a:bodyPr>
          <a:lstStyle>
            <a:lvl1pPr>
              <a:defRPr sz="1600"/>
            </a:lvl1pPr>
          </a:lstStyle>
          <a:p>
            <a:endParaRPr lang="en-US" noProof="0"/>
          </a:p>
        </p:txBody>
      </p:sp>
      <p:sp>
        <p:nvSpPr>
          <p:cNvPr id="53" name="Rectangle: Rounded Corners 52">
            <a:extLst>
              <a:ext uri="{FF2B5EF4-FFF2-40B4-BE49-F238E27FC236}">
                <a16:creationId xmlns:a16="http://schemas.microsoft.com/office/drawing/2014/main" id="{EBD176F5-4B7F-4DB4-BF11-1D256340266D}"/>
              </a:ext>
            </a:extLst>
          </p:cNvPr>
          <p:cNvSpPr/>
          <p:nvPr userDrawn="1"/>
        </p:nvSpPr>
        <p:spPr>
          <a:xfrm rot="2699449">
            <a:off x="7763804" y="2804105"/>
            <a:ext cx="720000" cy="720000"/>
          </a:xfrm>
          <a:prstGeom prst="round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54" name="Rectangle: Rounded Corners 53">
            <a:extLst>
              <a:ext uri="{FF2B5EF4-FFF2-40B4-BE49-F238E27FC236}">
                <a16:creationId xmlns:a16="http://schemas.microsoft.com/office/drawing/2014/main" id="{DEA2D119-E2BD-4630-A25E-D358AC0C5991}"/>
              </a:ext>
            </a:extLst>
          </p:cNvPr>
          <p:cNvSpPr/>
          <p:nvPr userDrawn="1"/>
        </p:nvSpPr>
        <p:spPr>
          <a:xfrm rot="2699449">
            <a:off x="7911593" y="2951893"/>
            <a:ext cx="424423" cy="424423"/>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71" name="Text Placeholder 70">
            <a:extLst>
              <a:ext uri="{FF2B5EF4-FFF2-40B4-BE49-F238E27FC236}">
                <a16:creationId xmlns:a16="http://schemas.microsoft.com/office/drawing/2014/main" id="{872AE4F7-B542-434D-A35F-9711250031CF}"/>
              </a:ext>
            </a:extLst>
          </p:cNvPr>
          <p:cNvSpPr>
            <a:spLocks noGrp="1"/>
          </p:cNvSpPr>
          <p:nvPr>
            <p:ph type="body" sz="quarter" idx="16" hasCustomPrompt="1"/>
          </p:nvPr>
        </p:nvSpPr>
        <p:spPr>
          <a:xfrm>
            <a:off x="1805746" y="4673072"/>
            <a:ext cx="2593975" cy="401637"/>
          </a:xfrm>
          <a:prstGeom prst="rect">
            <a:avLst/>
          </a:prstGeom>
        </p:spPr>
        <p:txBody>
          <a:bodyPr/>
          <a:lstStyle>
            <a:lvl1pPr marL="0" indent="0" algn="ctr">
              <a:buNone/>
              <a:defRPr sz="1600">
                <a:latin typeface="+mj-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noProof="0"/>
              <a:t>Firstname Lastname</a:t>
            </a:r>
          </a:p>
        </p:txBody>
      </p:sp>
      <p:sp>
        <p:nvSpPr>
          <p:cNvPr id="73" name="Text Placeholder 70">
            <a:extLst>
              <a:ext uri="{FF2B5EF4-FFF2-40B4-BE49-F238E27FC236}">
                <a16:creationId xmlns:a16="http://schemas.microsoft.com/office/drawing/2014/main" id="{72EBD45B-C65D-4261-81DE-E2A568FF057C}"/>
              </a:ext>
            </a:extLst>
          </p:cNvPr>
          <p:cNvSpPr>
            <a:spLocks noGrp="1"/>
          </p:cNvSpPr>
          <p:nvPr>
            <p:ph type="body" sz="quarter" idx="17" hasCustomPrompt="1"/>
          </p:nvPr>
        </p:nvSpPr>
        <p:spPr>
          <a:xfrm>
            <a:off x="4834745" y="4673071"/>
            <a:ext cx="2593975" cy="401637"/>
          </a:xfrm>
          <a:prstGeom prst="rect">
            <a:avLst/>
          </a:prstGeom>
        </p:spPr>
        <p:txBody>
          <a:bodyPr/>
          <a:lstStyle>
            <a:lvl1pPr marL="0" indent="0" algn="ctr">
              <a:buNone/>
              <a:defRPr sz="1600">
                <a:latin typeface="+mj-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noProof="0"/>
              <a:t>Firstname Lastname</a:t>
            </a:r>
          </a:p>
        </p:txBody>
      </p:sp>
      <p:sp>
        <p:nvSpPr>
          <p:cNvPr id="74" name="Text Placeholder 70">
            <a:extLst>
              <a:ext uri="{FF2B5EF4-FFF2-40B4-BE49-F238E27FC236}">
                <a16:creationId xmlns:a16="http://schemas.microsoft.com/office/drawing/2014/main" id="{DB9FE990-B077-4712-8504-061FFB1C71BB}"/>
              </a:ext>
            </a:extLst>
          </p:cNvPr>
          <p:cNvSpPr>
            <a:spLocks noGrp="1"/>
          </p:cNvSpPr>
          <p:nvPr>
            <p:ph type="body" sz="quarter" idx="18" hasCustomPrompt="1"/>
          </p:nvPr>
        </p:nvSpPr>
        <p:spPr>
          <a:xfrm>
            <a:off x="7878289" y="4673070"/>
            <a:ext cx="2593975" cy="401637"/>
          </a:xfrm>
          <a:prstGeom prst="rect">
            <a:avLst/>
          </a:prstGeom>
        </p:spPr>
        <p:txBody>
          <a:bodyPr/>
          <a:lstStyle>
            <a:lvl1pPr marL="0" indent="0" algn="ctr">
              <a:buNone/>
              <a:defRPr sz="1600">
                <a:latin typeface="+mj-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noProof="0"/>
              <a:t>Firstname Lastname</a:t>
            </a:r>
          </a:p>
        </p:txBody>
      </p:sp>
      <p:sp>
        <p:nvSpPr>
          <p:cNvPr id="75" name="Text Placeholder 70">
            <a:extLst>
              <a:ext uri="{FF2B5EF4-FFF2-40B4-BE49-F238E27FC236}">
                <a16:creationId xmlns:a16="http://schemas.microsoft.com/office/drawing/2014/main" id="{6E6D303C-49B5-4310-BCB0-EF038B7BD655}"/>
              </a:ext>
            </a:extLst>
          </p:cNvPr>
          <p:cNvSpPr>
            <a:spLocks noGrp="1"/>
          </p:cNvSpPr>
          <p:nvPr>
            <p:ph type="body" sz="quarter" idx="19" hasCustomPrompt="1"/>
          </p:nvPr>
        </p:nvSpPr>
        <p:spPr>
          <a:xfrm>
            <a:off x="1805745" y="5074707"/>
            <a:ext cx="2593975" cy="401637"/>
          </a:xfrm>
          <a:prstGeom prst="rect">
            <a:avLst/>
          </a:prstGeom>
        </p:spPr>
        <p:txBody>
          <a:bodyPr/>
          <a:lstStyle>
            <a:lvl1pPr marL="0" indent="0" algn="ctr">
              <a:buNone/>
              <a:defRPr sz="1400">
                <a:latin typeface="+mn-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noProof="0"/>
              <a:t>Title</a:t>
            </a:r>
          </a:p>
        </p:txBody>
      </p:sp>
      <p:sp>
        <p:nvSpPr>
          <p:cNvPr id="76" name="Text Placeholder 70">
            <a:extLst>
              <a:ext uri="{FF2B5EF4-FFF2-40B4-BE49-F238E27FC236}">
                <a16:creationId xmlns:a16="http://schemas.microsoft.com/office/drawing/2014/main" id="{B03D2513-4D80-479D-A019-F689446F6A69}"/>
              </a:ext>
            </a:extLst>
          </p:cNvPr>
          <p:cNvSpPr>
            <a:spLocks noGrp="1"/>
          </p:cNvSpPr>
          <p:nvPr>
            <p:ph type="body" sz="quarter" idx="20" hasCustomPrompt="1"/>
          </p:nvPr>
        </p:nvSpPr>
        <p:spPr>
          <a:xfrm>
            <a:off x="4831332" y="5074706"/>
            <a:ext cx="2593975" cy="401637"/>
          </a:xfrm>
          <a:prstGeom prst="rect">
            <a:avLst/>
          </a:prstGeom>
        </p:spPr>
        <p:txBody>
          <a:bodyPr/>
          <a:lstStyle>
            <a:lvl1pPr marL="0" indent="0" algn="ctr">
              <a:buNone/>
              <a:defRPr sz="1400">
                <a:latin typeface="+mn-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noProof="0"/>
              <a:t>Title</a:t>
            </a:r>
          </a:p>
        </p:txBody>
      </p:sp>
      <p:sp>
        <p:nvSpPr>
          <p:cNvPr id="77" name="Text Placeholder 70">
            <a:extLst>
              <a:ext uri="{FF2B5EF4-FFF2-40B4-BE49-F238E27FC236}">
                <a16:creationId xmlns:a16="http://schemas.microsoft.com/office/drawing/2014/main" id="{C9FEE4A2-E4A8-470D-A139-3D18ED5B4518}"/>
              </a:ext>
            </a:extLst>
          </p:cNvPr>
          <p:cNvSpPr>
            <a:spLocks noGrp="1"/>
          </p:cNvSpPr>
          <p:nvPr>
            <p:ph type="body" sz="quarter" idx="21" hasCustomPrompt="1"/>
          </p:nvPr>
        </p:nvSpPr>
        <p:spPr>
          <a:xfrm>
            <a:off x="7878289" y="5074706"/>
            <a:ext cx="2593975" cy="401637"/>
          </a:xfrm>
          <a:prstGeom prst="rect">
            <a:avLst/>
          </a:prstGeom>
        </p:spPr>
        <p:txBody>
          <a:bodyPr/>
          <a:lstStyle>
            <a:lvl1pPr marL="0" indent="0" algn="ctr">
              <a:buNone/>
              <a:defRPr sz="1400">
                <a:latin typeface="+mn-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noProof="0"/>
              <a:t>Title</a:t>
            </a:r>
          </a:p>
        </p:txBody>
      </p:sp>
      <p:sp>
        <p:nvSpPr>
          <p:cNvPr id="52" name="Rectangle: Rounded Corners 51">
            <a:extLst>
              <a:ext uri="{FF2B5EF4-FFF2-40B4-BE49-F238E27FC236}">
                <a16:creationId xmlns:a16="http://schemas.microsoft.com/office/drawing/2014/main" id="{53E06429-A532-41CF-AF17-0DE29E977F51}"/>
              </a:ext>
            </a:extLst>
          </p:cNvPr>
          <p:cNvSpPr/>
          <p:nvPr userDrawn="1"/>
        </p:nvSpPr>
        <p:spPr>
          <a:xfrm rot="2699449">
            <a:off x="4728180" y="2828191"/>
            <a:ext cx="720000" cy="720000"/>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55" name="Rectangle: Rounded Corners 54">
            <a:extLst>
              <a:ext uri="{FF2B5EF4-FFF2-40B4-BE49-F238E27FC236}">
                <a16:creationId xmlns:a16="http://schemas.microsoft.com/office/drawing/2014/main" id="{EC110EAE-29E8-4055-B125-67A36994CC13}"/>
              </a:ext>
            </a:extLst>
          </p:cNvPr>
          <p:cNvSpPr/>
          <p:nvPr userDrawn="1"/>
        </p:nvSpPr>
        <p:spPr>
          <a:xfrm rot="2699449">
            <a:off x="4876012" y="2975980"/>
            <a:ext cx="424423" cy="424423"/>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50" name="Text Placeholder 5">
            <a:extLst>
              <a:ext uri="{FF2B5EF4-FFF2-40B4-BE49-F238E27FC236}">
                <a16:creationId xmlns:a16="http://schemas.microsoft.com/office/drawing/2014/main" id="{B78DF99C-870D-4662-A17D-FCBE1C922326}"/>
              </a:ext>
            </a:extLst>
          </p:cNvPr>
          <p:cNvSpPr>
            <a:spLocks noGrp="1"/>
          </p:cNvSpPr>
          <p:nvPr>
            <p:ph type="body" sz="quarter" idx="22" hasCustomPrompt="1"/>
          </p:nvPr>
        </p:nvSpPr>
        <p:spPr>
          <a:xfrm>
            <a:off x="3509962" y="1102265"/>
            <a:ext cx="5172075" cy="639762"/>
          </a:xfrm>
          <a:prstGeom prst="rect">
            <a:avLst/>
          </a:prstGeom>
        </p:spPr>
        <p:txBody>
          <a:bodyPr/>
          <a:lstStyle>
            <a:lvl1pPr marL="0" indent="0" algn="ctr">
              <a:buNone/>
              <a:defRPr sz="2400">
                <a:latin typeface="+mj-lt"/>
              </a:defRPr>
            </a:lvl1pPr>
          </a:lstStyle>
          <a:p>
            <a:pPr lvl="0"/>
            <a:r>
              <a:rPr lang="en-US" noProof="0"/>
              <a:t>Insert presentor title</a:t>
            </a:r>
          </a:p>
        </p:txBody>
      </p:sp>
    </p:spTree>
    <p:extLst>
      <p:ext uri="{BB962C8B-B14F-4D97-AF65-F5344CB8AC3E}">
        <p14:creationId xmlns:p14="http://schemas.microsoft.com/office/powerpoint/2010/main" val="468317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Screenshot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E4CEE-E315-4CBD-A7B1-E4996471C895}"/>
              </a:ext>
            </a:extLst>
          </p:cNvPr>
          <p:cNvSpPr>
            <a:spLocks noGrp="1"/>
          </p:cNvSpPr>
          <p:nvPr>
            <p:ph type="title"/>
          </p:nvPr>
        </p:nvSpPr>
        <p:spPr>
          <a:xfrm>
            <a:off x="839788" y="457200"/>
            <a:ext cx="3932237" cy="1371600"/>
          </a:xfrm>
        </p:spPr>
        <p:txBody>
          <a:bodyPr anchor="b">
            <a:normAutofit/>
          </a:bodyPr>
          <a:lstStyle>
            <a:lvl1pPr>
              <a:defRPr sz="2400"/>
            </a:lvl1pPr>
          </a:lstStyle>
          <a:p>
            <a:r>
              <a:rPr lang="en-US" noProof="0"/>
              <a:t>Click to edit Master title style</a:t>
            </a:r>
          </a:p>
        </p:txBody>
      </p:sp>
      <p:sp>
        <p:nvSpPr>
          <p:cNvPr id="3" name="Content Placeholder 2">
            <a:extLst>
              <a:ext uri="{FF2B5EF4-FFF2-40B4-BE49-F238E27FC236}">
                <a16:creationId xmlns:a16="http://schemas.microsoft.com/office/drawing/2014/main" id="{AE41A8E3-AD0D-401E-A03F-D54563C57364}"/>
              </a:ext>
            </a:extLst>
          </p:cNvPr>
          <p:cNvSpPr>
            <a:spLocks noGrp="1"/>
          </p:cNvSpPr>
          <p:nvPr>
            <p:ph idx="1"/>
          </p:nvPr>
        </p:nvSpPr>
        <p:spPr>
          <a:xfrm>
            <a:off x="5183188" y="2049462"/>
            <a:ext cx="6172200" cy="3811588"/>
          </a:xfrm>
        </p:spPr>
        <p:txBody>
          <a:bodyPr/>
          <a:lstStyle>
            <a:lvl1pPr marL="228600" indent="-228600">
              <a:buFontTx/>
              <a:buBlip>
                <a:blip r:embed="rId2"/>
              </a:buBlip>
              <a:defRPr sz="1600"/>
            </a:lvl1pPr>
            <a:lvl2pPr marL="685800" indent="-228600">
              <a:buFontTx/>
              <a:buBlip>
                <a:blip r:embed="rId2"/>
              </a:buBlip>
              <a:defRPr sz="1400"/>
            </a:lvl2pPr>
            <a:lvl3pPr marL="1143000" indent="-228600">
              <a:buFontTx/>
              <a:buBlip>
                <a:blip r:embed="rId2"/>
              </a:buBlip>
              <a:defRPr sz="1200"/>
            </a:lvl3pPr>
            <a:lvl4pPr marL="1600200" indent="-228600">
              <a:buFontTx/>
              <a:buBlip>
                <a:blip r:embed="rId2"/>
              </a:buBlip>
              <a:defRPr sz="1000"/>
            </a:lvl4pPr>
            <a:lvl5pPr marL="2057400" indent="-228600">
              <a:buFontTx/>
              <a:buBlip>
                <a:blip r:embed="rId2"/>
              </a:buBlip>
              <a:defRPr sz="8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a:extLst>
              <a:ext uri="{FF2B5EF4-FFF2-40B4-BE49-F238E27FC236}">
                <a16:creationId xmlns:a16="http://schemas.microsoft.com/office/drawing/2014/main" id="{84A4710C-1348-4643-A58E-135F209D74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a:extLst>
              <a:ext uri="{FF2B5EF4-FFF2-40B4-BE49-F238E27FC236}">
                <a16:creationId xmlns:a16="http://schemas.microsoft.com/office/drawing/2014/main" id="{9F51DAF6-AB1E-4179-B514-F50703D16D86}"/>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6" name="Footer Placeholder 5">
            <a:extLst>
              <a:ext uri="{FF2B5EF4-FFF2-40B4-BE49-F238E27FC236}">
                <a16:creationId xmlns:a16="http://schemas.microsoft.com/office/drawing/2014/main" id="{9F5CC0AA-180C-480A-8D02-2EA253DFF284}"/>
              </a:ext>
            </a:extLst>
          </p:cNvPr>
          <p:cNvSpPr>
            <a:spLocks noGrp="1"/>
          </p:cNvSpPr>
          <p:nvPr>
            <p:ph type="ftr" sz="quarter" idx="11"/>
          </p:nvPr>
        </p:nvSpPr>
        <p:spPr/>
        <p:txBody>
          <a:bodyPr/>
          <a:lstStyle/>
          <a:p>
            <a:endParaRPr lang="en-US" noProof="0"/>
          </a:p>
        </p:txBody>
      </p:sp>
      <p:sp>
        <p:nvSpPr>
          <p:cNvPr id="7" name="Slide Number Placeholder 6">
            <a:extLst>
              <a:ext uri="{FF2B5EF4-FFF2-40B4-BE49-F238E27FC236}">
                <a16:creationId xmlns:a16="http://schemas.microsoft.com/office/drawing/2014/main" id="{18CD6AF5-F2E7-4316-8572-6A7DAC4C3A04}"/>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Tree>
    <p:extLst>
      <p:ext uri="{BB962C8B-B14F-4D97-AF65-F5344CB8AC3E}">
        <p14:creationId xmlns:p14="http://schemas.microsoft.com/office/powerpoint/2010/main" val="20357404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Screenshot Friendly - Grey">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F73C47C-6C22-4A36-AD50-CA20D27866E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6852684" cy="6852684"/>
          </a:xfrm>
          <a:prstGeom prst="rect">
            <a:avLst/>
          </a:prstGeom>
        </p:spPr>
      </p:pic>
      <p:sp>
        <p:nvSpPr>
          <p:cNvPr id="12" name="Rectangle 11">
            <a:extLst>
              <a:ext uri="{FF2B5EF4-FFF2-40B4-BE49-F238E27FC236}">
                <a16:creationId xmlns:a16="http://schemas.microsoft.com/office/drawing/2014/main" id="{2E44C521-AFB3-4F15-A7AE-79DC5B89090C}"/>
              </a:ext>
            </a:extLst>
          </p:cNvPr>
          <p:cNvSpPr/>
          <p:nvPr userDrawn="1"/>
        </p:nvSpPr>
        <p:spPr>
          <a:xfrm>
            <a:off x="-793379" y="-5316"/>
            <a:ext cx="7931150" cy="6858000"/>
          </a:xfrm>
          <a:prstGeom prst="rect">
            <a:avLst/>
          </a:prstGeom>
          <a:gradFill flip="none" rotWithShape="1">
            <a:gsLst>
              <a:gs pos="0">
                <a:srgbClr val="FFFFFF">
                  <a:alpha val="0"/>
                </a:srgbClr>
              </a:gs>
              <a:gs pos="74000">
                <a:schemeClr val="bg1"/>
              </a:gs>
              <a:gs pos="83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D7E4CEE-E315-4CBD-A7B1-E4996471C895}"/>
              </a:ext>
            </a:extLst>
          </p:cNvPr>
          <p:cNvSpPr>
            <a:spLocks noGrp="1"/>
          </p:cNvSpPr>
          <p:nvPr>
            <p:ph type="title"/>
          </p:nvPr>
        </p:nvSpPr>
        <p:spPr>
          <a:xfrm>
            <a:off x="839788" y="457200"/>
            <a:ext cx="8793310" cy="1371600"/>
          </a:xfrm>
        </p:spPr>
        <p:txBody>
          <a:bodyPr anchor="b">
            <a:normAutofit/>
          </a:bodyPr>
          <a:lstStyle>
            <a:lvl1pPr>
              <a:defRPr sz="2400"/>
            </a:lvl1pPr>
          </a:lstStyle>
          <a:p>
            <a:r>
              <a:rPr lang="en-US" noProof="0"/>
              <a:t>Click to edit Master title style</a:t>
            </a:r>
          </a:p>
        </p:txBody>
      </p:sp>
      <p:sp>
        <p:nvSpPr>
          <p:cNvPr id="3" name="Content Placeholder 2">
            <a:extLst>
              <a:ext uri="{FF2B5EF4-FFF2-40B4-BE49-F238E27FC236}">
                <a16:creationId xmlns:a16="http://schemas.microsoft.com/office/drawing/2014/main" id="{AE41A8E3-AD0D-401E-A03F-D54563C57364}"/>
              </a:ext>
            </a:extLst>
          </p:cNvPr>
          <p:cNvSpPr>
            <a:spLocks noGrp="1"/>
          </p:cNvSpPr>
          <p:nvPr>
            <p:ph idx="1"/>
          </p:nvPr>
        </p:nvSpPr>
        <p:spPr>
          <a:xfrm>
            <a:off x="5183188" y="2049462"/>
            <a:ext cx="6172200" cy="3811588"/>
          </a:xfrm>
        </p:spPr>
        <p:txBody>
          <a:bodyPr/>
          <a:lstStyle>
            <a:lvl1pPr marL="228600" indent="-228600">
              <a:buFontTx/>
              <a:buBlip>
                <a:blip r:embed="rId3"/>
              </a:buBlip>
              <a:defRPr sz="1600"/>
            </a:lvl1pPr>
            <a:lvl2pPr marL="685800" indent="-228600">
              <a:buFontTx/>
              <a:buBlip>
                <a:blip r:embed="rId3"/>
              </a:buBlip>
              <a:defRPr sz="1400"/>
            </a:lvl2pPr>
            <a:lvl3pPr marL="1143000" indent="-228600">
              <a:buFontTx/>
              <a:buBlip>
                <a:blip r:embed="rId3"/>
              </a:buBlip>
              <a:defRPr sz="1200"/>
            </a:lvl3pPr>
            <a:lvl4pPr marL="1600200" indent="-228600">
              <a:buFontTx/>
              <a:buBlip>
                <a:blip r:embed="rId3"/>
              </a:buBlip>
              <a:defRPr sz="1000"/>
            </a:lvl4pPr>
            <a:lvl5pPr marL="2057400" indent="-228600">
              <a:buFontTx/>
              <a:buBlip>
                <a:blip r:embed="rId3"/>
              </a:buBlip>
              <a:defRPr sz="8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a:extLst>
              <a:ext uri="{FF2B5EF4-FFF2-40B4-BE49-F238E27FC236}">
                <a16:creationId xmlns:a16="http://schemas.microsoft.com/office/drawing/2014/main" id="{84A4710C-1348-4643-A58E-135F209D74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a:extLst>
              <a:ext uri="{FF2B5EF4-FFF2-40B4-BE49-F238E27FC236}">
                <a16:creationId xmlns:a16="http://schemas.microsoft.com/office/drawing/2014/main" id="{9F51DAF6-AB1E-4179-B514-F50703D16D86}"/>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6" name="Footer Placeholder 5">
            <a:extLst>
              <a:ext uri="{FF2B5EF4-FFF2-40B4-BE49-F238E27FC236}">
                <a16:creationId xmlns:a16="http://schemas.microsoft.com/office/drawing/2014/main" id="{9F5CC0AA-180C-480A-8D02-2EA253DFF284}"/>
              </a:ext>
            </a:extLst>
          </p:cNvPr>
          <p:cNvSpPr>
            <a:spLocks noGrp="1"/>
          </p:cNvSpPr>
          <p:nvPr>
            <p:ph type="ftr" sz="quarter" idx="11"/>
          </p:nvPr>
        </p:nvSpPr>
        <p:spPr/>
        <p:txBody>
          <a:bodyPr/>
          <a:lstStyle/>
          <a:p>
            <a:endParaRPr lang="en-US" noProof="0"/>
          </a:p>
        </p:txBody>
      </p:sp>
      <p:sp>
        <p:nvSpPr>
          <p:cNvPr id="7" name="Slide Number Placeholder 6">
            <a:extLst>
              <a:ext uri="{FF2B5EF4-FFF2-40B4-BE49-F238E27FC236}">
                <a16:creationId xmlns:a16="http://schemas.microsoft.com/office/drawing/2014/main" id="{18CD6AF5-F2E7-4316-8572-6A7DAC4C3A04}"/>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14" name="Freeform: Shape 13">
            <a:extLst>
              <a:ext uri="{FF2B5EF4-FFF2-40B4-BE49-F238E27FC236}">
                <a16:creationId xmlns:a16="http://schemas.microsoft.com/office/drawing/2014/main" id="{1F111238-73F7-4B9E-B01C-D2530D817F8E}"/>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5244674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Screenshot Friendly - Blue">
    <p:spTree>
      <p:nvGrpSpPr>
        <p:cNvPr id="1" name=""/>
        <p:cNvGrpSpPr/>
        <p:nvPr/>
      </p:nvGrpSpPr>
      <p:grpSpPr>
        <a:xfrm>
          <a:off x="0" y="0"/>
          <a:ext cx="0" cy="0"/>
          <a:chOff x="0" y="0"/>
          <a:chExt cx="0" cy="0"/>
        </a:xfrm>
      </p:grpSpPr>
      <p:pic>
        <p:nvPicPr>
          <p:cNvPr id="8" name="Picture 7" descr="A picture containing outdoor object, night, web, lit&#10;&#10;Description automatically generated">
            <a:extLst>
              <a:ext uri="{FF2B5EF4-FFF2-40B4-BE49-F238E27FC236}">
                <a16:creationId xmlns:a16="http://schemas.microsoft.com/office/drawing/2014/main" id="{3BCD30EE-6C34-4E9A-8A6E-D7D0378452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651" y="253601"/>
            <a:ext cx="11309350" cy="6604399"/>
          </a:xfrm>
          <a:prstGeom prst="rect">
            <a:avLst/>
          </a:prstGeom>
        </p:spPr>
      </p:pic>
      <p:sp>
        <p:nvSpPr>
          <p:cNvPr id="9" name="TextBox 8">
            <a:extLst>
              <a:ext uri="{FF2B5EF4-FFF2-40B4-BE49-F238E27FC236}">
                <a16:creationId xmlns:a16="http://schemas.microsoft.com/office/drawing/2014/main" id="{873385E0-7774-4AE0-A1DB-0F0DD482DF98}"/>
              </a:ext>
            </a:extLst>
          </p:cNvPr>
          <p:cNvSpPr txBox="1"/>
          <p:nvPr userDrawn="1"/>
        </p:nvSpPr>
        <p:spPr>
          <a:xfrm>
            <a:off x="5183187" y="2049462"/>
            <a:ext cx="6215063" cy="3819526"/>
          </a:xfrm>
          <a:prstGeom prst="roundRect">
            <a:avLst>
              <a:gd name="adj" fmla="val 6964"/>
            </a:avLst>
          </a:prstGeom>
          <a:solidFill>
            <a:srgbClr val="FAFAFA"/>
          </a:solidFill>
          <a:ln w="12700" cap="flat" cmpd="sng" algn="ctr">
            <a:noFill/>
            <a:prstDash val="solid"/>
            <a:miter lim="800000"/>
          </a:ln>
          <a:effectLst>
            <a:outerShdw blurRad="50800" dist="38100" dir="2700000" algn="tl" rotWithShape="0">
              <a:prstClr val="black">
                <a:alpha val="40000"/>
              </a:prstClr>
            </a:outerShdw>
          </a:effectLst>
        </p:spPr>
        <p:txBody>
          <a:bodyPr wrap="square" lIns="468000" tIns="432000" rIns="144000" bIns="36000" rtlCol="0" anchor="t">
            <a:noAutofit/>
          </a:bodyPr>
          <a:lstStyle/>
          <a:p>
            <a:pPr>
              <a:defRPr/>
            </a:pPr>
            <a:endParaRPr kumimoji="0" lang="en-US" sz="1600" b="0" i="0" u="none" strike="noStrike" kern="0" cap="none" spc="0" normalizeH="0" baseline="0" noProof="0">
              <a:ln>
                <a:noFill/>
              </a:ln>
              <a:solidFill>
                <a:srgbClr val="3F454F"/>
              </a:solidFill>
              <a:effectLst/>
              <a:uLnTx/>
              <a:uFillTx/>
              <a:latin typeface="+mj-lt"/>
              <a:ea typeface="+mn-ea"/>
              <a:cs typeface="Segoe UI" panose="020B0502040204020203" pitchFamily="34" charset="0"/>
            </a:endParaRPr>
          </a:p>
        </p:txBody>
      </p:sp>
      <p:sp>
        <p:nvSpPr>
          <p:cNvPr id="2" name="Title 1">
            <a:extLst>
              <a:ext uri="{FF2B5EF4-FFF2-40B4-BE49-F238E27FC236}">
                <a16:creationId xmlns:a16="http://schemas.microsoft.com/office/drawing/2014/main" id="{6D7E4CEE-E315-4CBD-A7B1-E4996471C895}"/>
              </a:ext>
            </a:extLst>
          </p:cNvPr>
          <p:cNvSpPr>
            <a:spLocks noGrp="1"/>
          </p:cNvSpPr>
          <p:nvPr>
            <p:ph type="title"/>
          </p:nvPr>
        </p:nvSpPr>
        <p:spPr>
          <a:xfrm>
            <a:off x="839788" y="457200"/>
            <a:ext cx="3932237" cy="1371600"/>
          </a:xfrm>
        </p:spPr>
        <p:txBody>
          <a:bodyPr anchor="b">
            <a:normAutofit/>
          </a:bodyPr>
          <a:lstStyle>
            <a:lvl1pPr>
              <a:defRPr sz="2400"/>
            </a:lvl1pPr>
          </a:lstStyle>
          <a:p>
            <a:r>
              <a:rPr lang="en-US" noProof="0"/>
              <a:t>Click to edit Master title style</a:t>
            </a:r>
          </a:p>
        </p:txBody>
      </p:sp>
      <p:sp>
        <p:nvSpPr>
          <p:cNvPr id="3" name="Content Placeholder 2">
            <a:extLst>
              <a:ext uri="{FF2B5EF4-FFF2-40B4-BE49-F238E27FC236}">
                <a16:creationId xmlns:a16="http://schemas.microsoft.com/office/drawing/2014/main" id="{AE41A8E3-AD0D-401E-A03F-D54563C57364}"/>
              </a:ext>
            </a:extLst>
          </p:cNvPr>
          <p:cNvSpPr>
            <a:spLocks noGrp="1"/>
          </p:cNvSpPr>
          <p:nvPr>
            <p:ph idx="1"/>
          </p:nvPr>
        </p:nvSpPr>
        <p:spPr>
          <a:xfrm>
            <a:off x="5566124" y="2337760"/>
            <a:ext cx="5449187" cy="3242930"/>
          </a:xfrm>
        </p:spPr>
        <p:txBody>
          <a:bodyPr/>
          <a:lstStyle>
            <a:lvl1pPr marL="228600" indent="-228600">
              <a:buFontTx/>
              <a:buBlip>
                <a:blip r:embed="rId3"/>
              </a:buBlip>
              <a:defRPr sz="1600"/>
            </a:lvl1pPr>
            <a:lvl2pPr marL="685800" indent="-228600">
              <a:buFontTx/>
              <a:buBlip>
                <a:blip r:embed="rId3"/>
              </a:buBlip>
              <a:defRPr sz="1400"/>
            </a:lvl2pPr>
            <a:lvl3pPr marL="1143000" indent="-228600">
              <a:buFontTx/>
              <a:buBlip>
                <a:blip r:embed="rId3"/>
              </a:buBlip>
              <a:defRPr sz="1200"/>
            </a:lvl3pPr>
            <a:lvl4pPr marL="1600200" indent="-228600">
              <a:buFontTx/>
              <a:buBlip>
                <a:blip r:embed="rId3"/>
              </a:buBlip>
              <a:defRPr sz="1000"/>
            </a:lvl4pPr>
            <a:lvl5pPr marL="2057400" indent="-228600">
              <a:buFontTx/>
              <a:buBlip>
                <a:blip r:embed="rId3"/>
              </a:buBlip>
              <a:defRPr sz="8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a:extLst>
              <a:ext uri="{FF2B5EF4-FFF2-40B4-BE49-F238E27FC236}">
                <a16:creationId xmlns:a16="http://schemas.microsoft.com/office/drawing/2014/main" id="{84A4710C-1348-4643-A58E-135F209D74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a:extLst>
              <a:ext uri="{FF2B5EF4-FFF2-40B4-BE49-F238E27FC236}">
                <a16:creationId xmlns:a16="http://schemas.microsoft.com/office/drawing/2014/main" id="{9F51DAF6-AB1E-4179-B514-F50703D16D86}"/>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6" name="Footer Placeholder 5">
            <a:extLst>
              <a:ext uri="{FF2B5EF4-FFF2-40B4-BE49-F238E27FC236}">
                <a16:creationId xmlns:a16="http://schemas.microsoft.com/office/drawing/2014/main" id="{9F5CC0AA-180C-480A-8D02-2EA253DFF284}"/>
              </a:ext>
            </a:extLst>
          </p:cNvPr>
          <p:cNvSpPr>
            <a:spLocks noGrp="1"/>
          </p:cNvSpPr>
          <p:nvPr>
            <p:ph type="ftr" sz="quarter" idx="11"/>
          </p:nvPr>
        </p:nvSpPr>
        <p:spPr/>
        <p:txBody>
          <a:bodyPr/>
          <a:lstStyle/>
          <a:p>
            <a:endParaRPr lang="en-US" noProof="0"/>
          </a:p>
        </p:txBody>
      </p:sp>
      <p:sp>
        <p:nvSpPr>
          <p:cNvPr id="7" name="Slide Number Placeholder 6">
            <a:extLst>
              <a:ext uri="{FF2B5EF4-FFF2-40B4-BE49-F238E27FC236}">
                <a16:creationId xmlns:a16="http://schemas.microsoft.com/office/drawing/2014/main" id="{18CD6AF5-F2E7-4316-8572-6A7DAC4C3A04}"/>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Tree>
    <p:extLst>
      <p:ext uri="{BB962C8B-B14F-4D97-AF65-F5344CB8AC3E}">
        <p14:creationId xmlns:p14="http://schemas.microsoft.com/office/powerpoint/2010/main" val="638894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128C38-80D9-47E1-9752-6E8210F72C36}"/>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3" name="Footer Placeholder 2">
            <a:extLst>
              <a:ext uri="{FF2B5EF4-FFF2-40B4-BE49-F238E27FC236}">
                <a16:creationId xmlns:a16="http://schemas.microsoft.com/office/drawing/2014/main" id="{073A9A7B-053A-474E-9585-9B9017FD44A9}"/>
              </a:ext>
            </a:extLst>
          </p:cNvPr>
          <p:cNvSpPr>
            <a:spLocks noGrp="1"/>
          </p:cNvSpPr>
          <p:nvPr>
            <p:ph type="ftr" sz="quarter" idx="11"/>
          </p:nvPr>
        </p:nvSpPr>
        <p:spPr/>
        <p:txBody>
          <a:bodyPr/>
          <a:lstStyle/>
          <a:p>
            <a:endParaRPr lang="en-US" noProof="0"/>
          </a:p>
        </p:txBody>
      </p:sp>
      <p:sp>
        <p:nvSpPr>
          <p:cNvPr id="4" name="Slide Number Placeholder 3">
            <a:extLst>
              <a:ext uri="{FF2B5EF4-FFF2-40B4-BE49-F238E27FC236}">
                <a16:creationId xmlns:a16="http://schemas.microsoft.com/office/drawing/2014/main" id="{E7FB8BD0-BFD8-4ED6-9A2A-5EC3F0D9527F}"/>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Tree>
    <p:extLst>
      <p:ext uri="{BB962C8B-B14F-4D97-AF65-F5344CB8AC3E}">
        <p14:creationId xmlns:p14="http://schemas.microsoft.com/office/powerpoint/2010/main" val="1025318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1C6DB-89E7-40CB-91F4-3F3DBC60F632}"/>
              </a:ext>
            </a:extLst>
          </p:cNvPr>
          <p:cNvSpPr>
            <a:spLocks noGrp="1"/>
          </p:cNvSpPr>
          <p:nvPr>
            <p:ph type="title"/>
          </p:nvPr>
        </p:nvSpPr>
        <p:spPr/>
        <p:txBody>
          <a:bodyPr/>
          <a:lstStyle/>
          <a:p>
            <a:r>
              <a:rPr lang="en-US" noProof="0"/>
              <a:t>Click to edit Master title style</a:t>
            </a:r>
          </a:p>
        </p:txBody>
      </p:sp>
      <p:sp>
        <p:nvSpPr>
          <p:cNvPr id="3" name="Vertical Text Placeholder 2">
            <a:extLst>
              <a:ext uri="{FF2B5EF4-FFF2-40B4-BE49-F238E27FC236}">
                <a16:creationId xmlns:a16="http://schemas.microsoft.com/office/drawing/2014/main" id="{5A8C8E75-35B4-4E5F-9920-F2990720F097}"/>
              </a:ext>
            </a:extLst>
          </p:cNvPr>
          <p:cNvSpPr>
            <a:spLocks noGrp="1"/>
          </p:cNvSpPr>
          <p:nvPr>
            <p:ph type="body" orient="vert" idx="1"/>
          </p:nvPr>
        </p:nvSpPr>
        <p:spPr/>
        <p:txBody>
          <a:bodyPr vert="eaVert"/>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489E66AA-4928-4A6C-AE32-E876117FB01D}"/>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72D73077-2AC6-4931-B374-9281EE3A1CF1}"/>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00FDC606-3986-4065-9F60-0D5FA907CFA2}"/>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Tree>
    <p:extLst>
      <p:ext uri="{BB962C8B-B14F-4D97-AF65-F5344CB8AC3E}">
        <p14:creationId xmlns:p14="http://schemas.microsoft.com/office/powerpoint/2010/main" val="30368584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0F49F-5E88-428C-AA89-F0946FAE38CA}"/>
              </a:ext>
            </a:extLst>
          </p:cNvPr>
          <p:cNvSpPr>
            <a:spLocks noGrp="1"/>
          </p:cNvSpPr>
          <p:nvPr>
            <p:ph type="title" orient="vert"/>
          </p:nvPr>
        </p:nvSpPr>
        <p:spPr>
          <a:xfrm>
            <a:off x="8724900" y="365125"/>
            <a:ext cx="2628900" cy="5811838"/>
          </a:xfrm>
        </p:spPr>
        <p:txBody>
          <a:bodyPr vert="eaVert"/>
          <a:lstStyle/>
          <a:p>
            <a:r>
              <a:rPr lang="en-US" noProof="0"/>
              <a:t>Click to edit Master title style</a:t>
            </a:r>
          </a:p>
        </p:txBody>
      </p:sp>
      <p:sp>
        <p:nvSpPr>
          <p:cNvPr id="3" name="Vertical Text Placeholder 2">
            <a:extLst>
              <a:ext uri="{FF2B5EF4-FFF2-40B4-BE49-F238E27FC236}">
                <a16:creationId xmlns:a16="http://schemas.microsoft.com/office/drawing/2014/main" id="{303AEBE0-0803-4C99-A731-37F23EFA86CF}"/>
              </a:ext>
            </a:extLst>
          </p:cNvPr>
          <p:cNvSpPr>
            <a:spLocks noGrp="1"/>
          </p:cNvSpPr>
          <p:nvPr>
            <p:ph type="body" orient="vert" idx="1"/>
          </p:nvPr>
        </p:nvSpPr>
        <p:spPr>
          <a:xfrm>
            <a:off x="838200" y="365125"/>
            <a:ext cx="7734300" cy="5811838"/>
          </a:xfrm>
        </p:spPr>
        <p:txBody>
          <a:bodyPr vert="eaVert"/>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EF49BCB6-3C5B-4C0E-85DC-4BF224770FA8}"/>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63EDD927-C349-4FB6-97F1-3E08B991037F}"/>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64CE8B13-E2A7-4F06-9F6A-2FF3569BBA2F}"/>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Tree>
    <p:extLst>
      <p:ext uri="{BB962C8B-B14F-4D97-AF65-F5344CB8AC3E}">
        <p14:creationId xmlns:p14="http://schemas.microsoft.com/office/powerpoint/2010/main" val="39247422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Wide image on 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9BB1BAF-3C01-46FA-B743-DC87619CBB38}"/>
              </a:ext>
            </a:extLst>
          </p:cNvPr>
          <p:cNvSpPr>
            <a:spLocks noGrp="1"/>
          </p:cNvSpPr>
          <p:nvPr>
            <p:ph type="pic" sz="quarter" idx="13"/>
          </p:nvPr>
        </p:nvSpPr>
        <p:spPr>
          <a:xfrm>
            <a:off x="0" y="0"/>
            <a:ext cx="5860314" cy="6858000"/>
          </a:xfrm>
        </p:spPr>
        <p:txBody>
          <a:bodyPr/>
          <a:lstStyle/>
          <a:p>
            <a:endParaRPr lang="en-US" noProof="0"/>
          </a:p>
        </p:txBody>
      </p:sp>
      <p:sp>
        <p:nvSpPr>
          <p:cNvPr id="3" name="Date Placeholder 2">
            <a:extLst>
              <a:ext uri="{FF2B5EF4-FFF2-40B4-BE49-F238E27FC236}">
                <a16:creationId xmlns:a16="http://schemas.microsoft.com/office/drawing/2014/main" id="{67DB5DC5-B794-4A67-ADE3-DCDB7DF15DAE}"/>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4" name="Footer Placeholder 3">
            <a:extLst>
              <a:ext uri="{FF2B5EF4-FFF2-40B4-BE49-F238E27FC236}">
                <a16:creationId xmlns:a16="http://schemas.microsoft.com/office/drawing/2014/main" id="{FD8327D8-7F72-475A-B6B9-0EF0A8885065}"/>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9A35AAA0-3964-4861-A6A7-5EDC1E476A91}"/>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11" name="Rectangle 10">
            <a:extLst>
              <a:ext uri="{FF2B5EF4-FFF2-40B4-BE49-F238E27FC236}">
                <a16:creationId xmlns:a16="http://schemas.microsoft.com/office/drawing/2014/main" id="{59EE1549-169A-4729-8695-688CB4358F26}"/>
              </a:ext>
            </a:extLst>
          </p:cNvPr>
          <p:cNvSpPr/>
          <p:nvPr userDrawn="1"/>
        </p:nvSpPr>
        <p:spPr>
          <a:xfrm>
            <a:off x="1253389" y="0"/>
            <a:ext cx="7931150" cy="6858000"/>
          </a:xfrm>
          <a:prstGeom prst="rect">
            <a:avLst/>
          </a:prstGeom>
          <a:gradFill flip="none" rotWithShape="1">
            <a:gsLst>
              <a:gs pos="0">
                <a:srgbClr val="FFFFFF">
                  <a:alpha val="0"/>
                </a:srgbClr>
              </a:gs>
              <a:gs pos="74000">
                <a:schemeClr val="bg1"/>
              </a:gs>
              <a:gs pos="83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Title 1">
            <a:extLst>
              <a:ext uri="{FF2B5EF4-FFF2-40B4-BE49-F238E27FC236}">
                <a16:creationId xmlns:a16="http://schemas.microsoft.com/office/drawing/2014/main" id="{8DD3E721-6DF5-4D87-8BC9-3F8891FDDA25}"/>
              </a:ext>
            </a:extLst>
          </p:cNvPr>
          <p:cNvSpPr>
            <a:spLocks noGrp="1"/>
          </p:cNvSpPr>
          <p:nvPr>
            <p:ph type="title"/>
          </p:nvPr>
        </p:nvSpPr>
        <p:spPr>
          <a:xfrm>
            <a:off x="6331686" y="457200"/>
            <a:ext cx="5049667" cy="1600200"/>
          </a:xfrm>
        </p:spPr>
        <p:txBody>
          <a:bodyPr anchor="b">
            <a:normAutofit/>
          </a:bodyPr>
          <a:lstStyle>
            <a:lvl1pPr>
              <a:defRPr sz="2400"/>
            </a:lvl1pPr>
          </a:lstStyle>
          <a:p>
            <a:r>
              <a:rPr lang="en-US" noProof="0"/>
              <a:t>Click to edit Master title style</a:t>
            </a:r>
          </a:p>
        </p:txBody>
      </p:sp>
      <p:sp>
        <p:nvSpPr>
          <p:cNvPr id="19" name="Content Placeholder 2">
            <a:extLst>
              <a:ext uri="{FF2B5EF4-FFF2-40B4-BE49-F238E27FC236}">
                <a16:creationId xmlns:a16="http://schemas.microsoft.com/office/drawing/2014/main" id="{60CB4BF6-F973-402F-9030-CF47F2B18E2C}"/>
              </a:ext>
            </a:extLst>
          </p:cNvPr>
          <p:cNvSpPr>
            <a:spLocks noGrp="1"/>
          </p:cNvSpPr>
          <p:nvPr>
            <p:ph idx="1"/>
          </p:nvPr>
        </p:nvSpPr>
        <p:spPr>
          <a:xfrm>
            <a:off x="6331687" y="2120900"/>
            <a:ext cx="5049665" cy="3803650"/>
          </a:xfrm>
        </p:spPr>
        <p:txBody>
          <a:bodyPr/>
          <a:lstStyle>
            <a:lvl1pPr>
              <a:defRPr sz="1600"/>
            </a:lvl1pPr>
            <a:lvl2pPr>
              <a:defRPr sz="1400"/>
            </a:lvl2pPr>
            <a:lvl3pPr>
              <a:defRPr sz="1200"/>
            </a:lvl3pPr>
            <a:lvl4pPr>
              <a:defRPr sz="1000"/>
            </a:lvl4pPr>
            <a:lvl5pPr>
              <a:defRPr sz="8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3155458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Presenter Slide 4per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B02A151-00B3-432B-AB83-4058A4F729A4}"/>
              </a:ext>
            </a:extLst>
          </p:cNvPr>
          <p:cNvSpPr>
            <a:spLocks noGrp="1"/>
          </p:cNvSpPr>
          <p:nvPr>
            <p:ph type="dt" sz="half" idx="10"/>
          </p:nvPr>
        </p:nvSpPr>
        <p:spPr/>
        <p:txBody>
          <a:bodyPr/>
          <a:lstStyle/>
          <a:p>
            <a:fld id="{671C5949-B6E5-4EF4-8378-E86843A3BECC}"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4204B435-F91B-41E4-A41B-07DDDDA60296}"/>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C471D2D2-72CB-4044-9BB1-C65F054CE822}"/>
              </a:ext>
            </a:extLst>
          </p:cNvPr>
          <p:cNvSpPr>
            <a:spLocks noGrp="1"/>
          </p:cNvSpPr>
          <p:nvPr>
            <p:ph type="sldNum" sz="quarter" idx="12"/>
          </p:nvPr>
        </p:nvSpPr>
        <p:spPr/>
        <p:txBody>
          <a:bodyPr/>
          <a:lstStyle/>
          <a:p>
            <a:fld id="{4186A427-2263-4947-8ADB-92A43561FBD4}" type="slidenum">
              <a:rPr lang="en-US" noProof="0" smtClean="0"/>
              <a:t>‹#›</a:t>
            </a:fld>
            <a:endParaRPr lang="en-US" noProof="0"/>
          </a:p>
        </p:txBody>
      </p:sp>
      <p:grpSp>
        <p:nvGrpSpPr>
          <p:cNvPr id="35" name="Group 34">
            <a:extLst>
              <a:ext uri="{FF2B5EF4-FFF2-40B4-BE49-F238E27FC236}">
                <a16:creationId xmlns:a16="http://schemas.microsoft.com/office/drawing/2014/main" id="{BD770D01-9A91-4965-9451-63B9CFBC486D}"/>
              </a:ext>
            </a:extLst>
          </p:cNvPr>
          <p:cNvGrpSpPr/>
          <p:nvPr userDrawn="1"/>
        </p:nvGrpSpPr>
        <p:grpSpPr>
          <a:xfrm>
            <a:off x="4125619" y="1471568"/>
            <a:ext cx="1617905" cy="1617905"/>
            <a:chOff x="3930645" y="2386942"/>
            <a:chExt cx="1632934" cy="1632936"/>
          </a:xfrm>
        </p:grpSpPr>
        <p:grpSp>
          <p:nvGrpSpPr>
            <p:cNvPr id="36" name="Group 35">
              <a:extLst>
                <a:ext uri="{FF2B5EF4-FFF2-40B4-BE49-F238E27FC236}">
                  <a16:creationId xmlns:a16="http://schemas.microsoft.com/office/drawing/2014/main" id="{65C602B8-621A-4FD6-9BC2-1AC89408F87F}"/>
                </a:ext>
              </a:extLst>
            </p:cNvPr>
            <p:cNvGrpSpPr/>
            <p:nvPr/>
          </p:nvGrpSpPr>
          <p:grpSpPr>
            <a:xfrm>
              <a:off x="3930645" y="2386942"/>
              <a:ext cx="1632934" cy="1632936"/>
              <a:chOff x="4069862" y="2247004"/>
              <a:chExt cx="1705283" cy="1705285"/>
            </a:xfrm>
          </p:grpSpPr>
          <p:sp>
            <p:nvSpPr>
              <p:cNvPr id="38" name="Oval 37">
                <a:extLst>
                  <a:ext uri="{FF2B5EF4-FFF2-40B4-BE49-F238E27FC236}">
                    <a16:creationId xmlns:a16="http://schemas.microsoft.com/office/drawing/2014/main" id="{67060C10-082F-44A2-95E1-158ACD5C9665}"/>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39" name="Partial Circle 38">
                <a:extLst>
                  <a:ext uri="{FF2B5EF4-FFF2-40B4-BE49-F238E27FC236}">
                    <a16:creationId xmlns:a16="http://schemas.microsoft.com/office/drawing/2014/main" id="{FE6D6AF1-535B-4B35-BAE0-1CFAAD220D23}"/>
                  </a:ext>
                </a:extLst>
              </p:cNvPr>
              <p:cNvSpPr/>
              <p:nvPr/>
            </p:nvSpPr>
            <p:spPr>
              <a:xfrm rot="16200000">
                <a:off x="4069862" y="2247006"/>
                <a:ext cx="1705283" cy="1705283"/>
              </a:xfrm>
              <a:prstGeom prst="pie">
                <a:avLst>
                  <a:gd name="adj1" fmla="val 0"/>
                  <a:gd name="adj2" fmla="val 10782682"/>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37" name="Oval 36">
              <a:extLst>
                <a:ext uri="{FF2B5EF4-FFF2-40B4-BE49-F238E27FC236}">
                  <a16:creationId xmlns:a16="http://schemas.microsoft.com/office/drawing/2014/main" id="{BE78A0C7-5F7A-4FAD-91A4-04ADBE674A39}"/>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nvGrpSpPr>
          <p:cNvPr id="40" name="Group 39">
            <a:extLst>
              <a:ext uri="{FF2B5EF4-FFF2-40B4-BE49-F238E27FC236}">
                <a16:creationId xmlns:a16="http://schemas.microsoft.com/office/drawing/2014/main" id="{F4BA2302-987F-419F-8920-72F4B4EA59D6}"/>
              </a:ext>
            </a:extLst>
          </p:cNvPr>
          <p:cNvGrpSpPr/>
          <p:nvPr userDrawn="1"/>
        </p:nvGrpSpPr>
        <p:grpSpPr>
          <a:xfrm>
            <a:off x="6329303" y="1479212"/>
            <a:ext cx="1617905" cy="1617905"/>
            <a:chOff x="3930645" y="2386942"/>
            <a:chExt cx="1632934" cy="1632936"/>
          </a:xfrm>
        </p:grpSpPr>
        <p:grpSp>
          <p:nvGrpSpPr>
            <p:cNvPr id="41" name="Group 40">
              <a:extLst>
                <a:ext uri="{FF2B5EF4-FFF2-40B4-BE49-F238E27FC236}">
                  <a16:creationId xmlns:a16="http://schemas.microsoft.com/office/drawing/2014/main" id="{8DC6DB90-D4D5-48BA-800D-39BB20FA694B}"/>
                </a:ext>
              </a:extLst>
            </p:cNvPr>
            <p:cNvGrpSpPr/>
            <p:nvPr/>
          </p:nvGrpSpPr>
          <p:grpSpPr>
            <a:xfrm>
              <a:off x="3930645" y="2386942"/>
              <a:ext cx="1632934" cy="1632936"/>
              <a:chOff x="4069862" y="2247004"/>
              <a:chExt cx="1705283" cy="1705285"/>
            </a:xfrm>
          </p:grpSpPr>
          <p:sp>
            <p:nvSpPr>
              <p:cNvPr id="43" name="Oval 42">
                <a:extLst>
                  <a:ext uri="{FF2B5EF4-FFF2-40B4-BE49-F238E27FC236}">
                    <a16:creationId xmlns:a16="http://schemas.microsoft.com/office/drawing/2014/main" id="{C9E03B01-FA10-46FC-83D9-E85D8F223E3E}"/>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44" name="Partial Circle 43">
                <a:extLst>
                  <a:ext uri="{FF2B5EF4-FFF2-40B4-BE49-F238E27FC236}">
                    <a16:creationId xmlns:a16="http://schemas.microsoft.com/office/drawing/2014/main" id="{71700A40-CF08-4310-8E9D-AB526F6F42B7}"/>
                  </a:ext>
                </a:extLst>
              </p:cNvPr>
              <p:cNvSpPr/>
              <p:nvPr/>
            </p:nvSpPr>
            <p:spPr>
              <a:xfrm rot="16200000">
                <a:off x="4069862" y="2247006"/>
                <a:ext cx="1705283" cy="1705283"/>
              </a:xfrm>
              <a:prstGeom prst="pie">
                <a:avLst>
                  <a:gd name="adj1" fmla="val 0"/>
                  <a:gd name="adj2" fmla="val 10782682"/>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42" name="Oval 41">
              <a:extLst>
                <a:ext uri="{FF2B5EF4-FFF2-40B4-BE49-F238E27FC236}">
                  <a16:creationId xmlns:a16="http://schemas.microsoft.com/office/drawing/2014/main" id="{97CF2840-52DC-4947-AD75-E297BC63EF2C}"/>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nvGrpSpPr>
          <p:cNvPr id="45" name="Group 44">
            <a:extLst>
              <a:ext uri="{FF2B5EF4-FFF2-40B4-BE49-F238E27FC236}">
                <a16:creationId xmlns:a16="http://schemas.microsoft.com/office/drawing/2014/main" id="{EE8A9B7F-B505-45E7-917A-21FD13DEDD0E}"/>
              </a:ext>
            </a:extLst>
          </p:cNvPr>
          <p:cNvGrpSpPr/>
          <p:nvPr userDrawn="1"/>
        </p:nvGrpSpPr>
        <p:grpSpPr>
          <a:xfrm>
            <a:off x="1878413" y="1473585"/>
            <a:ext cx="1617905" cy="1617905"/>
            <a:chOff x="3930645" y="2386942"/>
            <a:chExt cx="1632934" cy="1632936"/>
          </a:xfrm>
        </p:grpSpPr>
        <p:grpSp>
          <p:nvGrpSpPr>
            <p:cNvPr id="46" name="Group 45">
              <a:extLst>
                <a:ext uri="{FF2B5EF4-FFF2-40B4-BE49-F238E27FC236}">
                  <a16:creationId xmlns:a16="http://schemas.microsoft.com/office/drawing/2014/main" id="{FAE20715-9FCF-4AA0-A68B-D541DB45570C}"/>
                </a:ext>
              </a:extLst>
            </p:cNvPr>
            <p:cNvGrpSpPr/>
            <p:nvPr/>
          </p:nvGrpSpPr>
          <p:grpSpPr>
            <a:xfrm>
              <a:off x="3930645" y="2386942"/>
              <a:ext cx="1632934" cy="1632936"/>
              <a:chOff x="4069862" y="2247004"/>
              <a:chExt cx="1705283" cy="1705285"/>
            </a:xfrm>
          </p:grpSpPr>
          <p:sp>
            <p:nvSpPr>
              <p:cNvPr id="48" name="Oval 47">
                <a:extLst>
                  <a:ext uri="{FF2B5EF4-FFF2-40B4-BE49-F238E27FC236}">
                    <a16:creationId xmlns:a16="http://schemas.microsoft.com/office/drawing/2014/main" id="{9D863273-81D9-428F-B9D0-52CB06A792D3}"/>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49" name="Partial Circle 48">
                <a:extLst>
                  <a:ext uri="{FF2B5EF4-FFF2-40B4-BE49-F238E27FC236}">
                    <a16:creationId xmlns:a16="http://schemas.microsoft.com/office/drawing/2014/main" id="{40264180-4058-4D1F-A85C-6F7C910BD45C}"/>
                  </a:ext>
                </a:extLst>
              </p:cNvPr>
              <p:cNvSpPr/>
              <p:nvPr/>
            </p:nvSpPr>
            <p:spPr>
              <a:xfrm rot="16200000">
                <a:off x="4069862" y="2247006"/>
                <a:ext cx="1705283" cy="1705283"/>
              </a:xfrm>
              <a:prstGeom prst="pie">
                <a:avLst>
                  <a:gd name="adj1" fmla="val 0"/>
                  <a:gd name="adj2" fmla="val 10782682"/>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47" name="Oval 46">
              <a:extLst>
                <a:ext uri="{FF2B5EF4-FFF2-40B4-BE49-F238E27FC236}">
                  <a16:creationId xmlns:a16="http://schemas.microsoft.com/office/drawing/2014/main" id="{6DDA90AF-18CE-4368-AE1A-63E137BD1BE8}"/>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noProof="0">
                  <a:latin typeface="Bebas Neue" panose="020B0606020202050201" pitchFamily="34" charset="0"/>
                  <a:ea typeface="Lato Black" panose="020F0502020204030203" pitchFamily="34" charset="0"/>
                  <a:cs typeface="Lato Black" panose="020F0502020204030203" pitchFamily="34" charset="0"/>
                </a:rPr>
                <a:t>v</a:t>
              </a:r>
            </a:p>
          </p:txBody>
        </p:sp>
      </p:grpSp>
      <p:sp>
        <p:nvSpPr>
          <p:cNvPr id="56" name="Rectangle: Rounded Corners 55">
            <a:extLst>
              <a:ext uri="{FF2B5EF4-FFF2-40B4-BE49-F238E27FC236}">
                <a16:creationId xmlns:a16="http://schemas.microsoft.com/office/drawing/2014/main" id="{D100ED11-2824-4689-9C70-DCBFF4FB5E1D}"/>
              </a:ext>
            </a:extLst>
          </p:cNvPr>
          <p:cNvSpPr/>
          <p:nvPr userDrawn="1"/>
        </p:nvSpPr>
        <p:spPr>
          <a:xfrm rot="2699449">
            <a:off x="1477137" y="2312175"/>
            <a:ext cx="318875" cy="318875"/>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67" name="Picture Placeholder 66">
            <a:extLst>
              <a:ext uri="{FF2B5EF4-FFF2-40B4-BE49-F238E27FC236}">
                <a16:creationId xmlns:a16="http://schemas.microsoft.com/office/drawing/2014/main" id="{4599AC29-DD16-4A87-AEDF-E59B7CA3A5DA}"/>
              </a:ext>
            </a:extLst>
          </p:cNvPr>
          <p:cNvSpPr>
            <a:spLocks noGrp="1"/>
          </p:cNvSpPr>
          <p:nvPr>
            <p:ph type="pic" sz="quarter" idx="13"/>
          </p:nvPr>
        </p:nvSpPr>
        <p:spPr>
          <a:xfrm>
            <a:off x="1950761" y="1561389"/>
            <a:ext cx="1449705" cy="1449705"/>
          </a:xfrm>
          <a:custGeom>
            <a:avLst/>
            <a:gdLst>
              <a:gd name="connsiteX0" fmla="*/ 964778 w 1929556"/>
              <a:gd name="connsiteY0" fmla="*/ 0 h 1929556"/>
              <a:gd name="connsiteX1" fmla="*/ 1929556 w 1929556"/>
              <a:gd name="connsiteY1" fmla="*/ 964778 h 1929556"/>
              <a:gd name="connsiteX2" fmla="*/ 964778 w 1929556"/>
              <a:gd name="connsiteY2" fmla="*/ 1929556 h 1929556"/>
              <a:gd name="connsiteX3" fmla="*/ 0 w 1929556"/>
              <a:gd name="connsiteY3" fmla="*/ 964778 h 1929556"/>
              <a:gd name="connsiteX4" fmla="*/ 964778 w 1929556"/>
              <a:gd name="connsiteY4" fmla="*/ 0 h 1929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556" h="1929556">
                <a:moveTo>
                  <a:pt x="964778" y="0"/>
                </a:moveTo>
                <a:cubicBezTo>
                  <a:pt x="1497610" y="0"/>
                  <a:pt x="1929556" y="431946"/>
                  <a:pt x="1929556" y="964778"/>
                </a:cubicBezTo>
                <a:cubicBezTo>
                  <a:pt x="1929556" y="1497610"/>
                  <a:pt x="1497610" y="1929556"/>
                  <a:pt x="964778" y="1929556"/>
                </a:cubicBezTo>
                <a:cubicBezTo>
                  <a:pt x="431946" y="1929556"/>
                  <a:pt x="0" y="1497610"/>
                  <a:pt x="0" y="964778"/>
                </a:cubicBezTo>
                <a:cubicBezTo>
                  <a:pt x="0" y="431946"/>
                  <a:pt x="431946" y="0"/>
                  <a:pt x="964778" y="0"/>
                </a:cubicBezTo>
                <a:close/>
              </a:path>
            </a:pathLst>
          </a:custGeom>
          <a:ln>
            <a:noFill/>
          </a:ln>
        </p:spPr>
        <p:txBody>
          <a:bodyPr wrap="square">
            <a:noAutofit/>
          </a:bodyPr>
          <a:lstStyle>
            <a:lvl1pPr>
              <a:defRPr sz="1600"/>
            </a:lvl1pPr>
          </a:lstStyle>
          <a:p>
            <a:endParaRPr lang="en-US" noProof="0"/>
          </a:p>
        </p:txBody>
      </p:sp>
      <p:sp>
        <p:nvSpPr>
          <p:cNvPr id="58" name="Rectangle: Rounded Corners 57">
            <a:extLst>
              <a:ext uri="{FF2B5EF4-FFF2-40B4-BE49-F238E27FC236}">
                <a16:creationId xmlns:a16="http://schemas.microsoft.com/office/drawing/2014/main" id="{593164D1-A902-49A8-AA48-7AD365C1797F}"/>
              </a:ext>
            </a:extLst>
          </p:cNvPr>
          <p:cNvSpPr/>
          <p:nvPr userDrawn="1"/>
        </p:nvSpPr>
        <p:spPr>
          <a:xfrm rot="2699449">
            <a:off x="1551367" y="2013301"/>
            <a:ext cx="540946" cy="540946"/>
          </a:xfrm>
          <a:prstGeom prst="round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59" name="Rectangle: Rounded Corners 58">
            <a:extLst>
              <a:ext uri="{FF2B5EF4-FFF2-40B4-BE49-F238E27FC236}">
                <a16:creationId xmlns:a16="http://schemas.microsoft.com/office/drawing/2014/main" id="{49D951E7-EDA2-4223-929C-F68EA8525D45}"/>
              </a:ext>
            </a:extLst>
          </p:cNvPr>
          <p:cNvSpPr/>
          <p:nvPr userDrawn="1"/>
        </p:nvSpPr>
        <p:spPr>
          <a:xfrm rot="2699449">
            <a:off x="1655328" y="2132592"/>
            <a:ext cx="318875" cy="318875"/>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68" name="Picture Placeholder 67">
            <a:extLst>
              <a:ext uri="{FF2B5EF4-FFF2-40B4-BE49-F238E27FC236}">
                <a16:creationId xmlns:a16="http://schemas.microsoft.com/office/drawing/2014/main" id="{825062BD-9564-4189-9142-6A787D581A90}"/>
              </a:ext>
            </a:extLst>
          </p:cNvPr>
          <p:cNvSpPr>
            <a:spLocks noGrp="1"/>
          </p:cNvSpPr>
          <p:nvPr>
            <p:ph type="pic" sz="quarter" idx="14"/>
          </p:nvPr>
        </p:nvSpPr>
        <p:spPr>
          <a:xfrm>
            <a:off x="4205872" y="1555663"/>
            <a:ext cx="1449705" cy="1449705"/>
          </a:xfrm>
          <a:custGeom>
            <a:avLst/>
            <a:gdLst>
              <a:gd name="connsiteX0" fmla="*/ 964778 w 1929556"/>
              <a:gd name="connsiteY0" fmla="*/ 0 h 1929556"/>
              <a:gd name="connsiteX1" fmla="*/ 1929556 w 1929556"/>
              <a:gd name="connsiteY1" fmla="*/ 964778 h 1929556"/>
              <a:gd name="connsiteX2" fmla="*/ 964778 w 1929556"/>
              <a:gd name="connsiteY2" fmla="*/ 1929556 h 1929556"/>
              <a:gd name="connsiteX3" fmla="*/ 0 w 1929556"/>
              <a:gd name="connsiteY3" fmla="*/ 964778 h 1929556"/>
              <a:gd name="connsiteX4" fmla="*/ 964778 w 1929556"/>
              <a:gd name="connsiteY4" fmla="*/ 0 h 1929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556" h="1929556">
                <a:moveTo>
                  <a:pt x="964778" y="0"/>
                </a:moveTo>
                <a:cubicBezTo>
                  <a:pt x="1497610" y="0"/>
                  <a:pt x="1929556" y="431946"/>
                  <a:pt x="1929556" y="964778"/>
                </a:cubicBezTo>
                <a:cubicBezTo>
                  <a:pt x="1929556" y="1497610"/>
                  <a:pt x="1497610" y="1929556"/>
                  <a:pt x="964778" y="1929556"/>
                </a:cubicBezTo>
                <a:cubicBezTo>
                  <a:pt x="431946" y="1929556"/>
                  <a:pt x="0" y="1497610"/>
                  <a:pt x="0" y="964778"/>
                </a:cubicBezTo>
                <a:cubicBezTo>
                  <a:pt x="0" y="431946"/>
                  <a:pt x="431946" y="0"/>
                  <a:pt x="964778" y="0"/>
                </a:cubicBezTo>
                <a:close/>
              </a:path>
            </a:pathLst>
          </a:custGeom>
          <a:ln>
            <a:noFill/>
          </a:ln>
        </p:spPr>
        <p:txBody>
          <a:bodyPr wrap="square">
            <a:noAutofit/>
          </a:bodyPr>
          <a:lstStyle>
            <a:lvl1pPr>
              <a:defRPr sz="1600"/>
            </a:lvl1pPr>
          </a:lstStyle>
          <a:p>
            <a:endParaRPr lang="en-US" noProof="0"/>
          </a:p>
        </p:txBody>
      </p:sp>
      <p:sp>
        <p:nvSpPr>
          <p:cNvPr id="69" name="Picture Placeholder 68">
            <a:extLst>
              <a:ext uri="{FF2B5EF4-FFF2-40B4-BE49-F238E27FC236}">
                <a16:creationId xmlns:a16="http://schemas.microsoft.com/office/drawing/2014/main" id="{7C89D3AA-1708-4B0D-9BB4-AA85CE8A1E5E}"/>
              </a:ext>
            </a:extLst>
          </p:cNvPr>
          <p:cNvSpPr>
            <a:spLocks noGrp="1"/>
          </p:cNvSpPr>
          <p:nvPr>
            <p:ph type="pic" sz="quarter" idx="15"/>
          </p:nvPr>
        </p:nvSpPr>
        <p:spPr>
          <a:xfrm>
            <a:off x="6423573" y="1563310"/>
            <a:ext cx="1449705" cy="1449705"/>
          </a:xfrm>
          <a:custGeom>
            <a:avLst/>
            <a:gdLst>
              <a:gd name="connsiteX0" fmla="*/ 964778 w 1929556"/>
              <a:gd name="connsiteY0" fmla="*/ 0 h 1929556"/>
              <a:gd name="connsiteX1" fmla="*/ 1929556 w 1929556"/>
              <a:gd name="connsiteY1" fmla="*/ 964778 h 1929556"/>
              <a:gd name="connsiteX2" fmla="*/ 964778 w 1929556"/>
              <a:gd name="connsiteY2" fmla="*/ 1929556 h 1929556"/>
              <a:gd name="connsiteX3" fmla="*/ 0 w 1929556"/>
              <a:gd name="connsiteY3" fmla="*/ 964778 h 1929556"/>
              <a:gd name="connsiteX4" fmla="*/ 964778 w 1929556"/>
              <a:gd name="connsiteY4" fmla="*/ 0 h 1929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556" h="1929556">
                <a:moveTo>
                  <a:pt x="964778" y="0"/>
                </a:moveTo>
                <a:cubicBezTo>
                  <a:pt x="1497610" y="0"/>
                  <a:pt x="1929556" y="431946"/>
                  <a:pt x="1929556" y="964778"/>
                </a:cubicBezTo>
                <a:cubicBezTo>
                  <a:pt x="1929556" y="1497610"/>
                  <a:pt x="1497610" y="1929556"/>
                  <a:pt x="964778" y="1929556"/>
                </a:cubicBezTo>
                <a:cubicBezTo>
                  <a:pt x="431946" y="1929556"/>
                  <a:pt x="0" y="1497610"/>
                  <a:pt x="0" y="964778"/>
                </a:cubicBezTo>
                <a:cubicBezTo>
                  <a:pt x="0" y="431946"/>
                  <a:pt x="431946" y="0"/>
                  <a:pt x="964778" y="0"/>
                </a:cubicBezTo>
                <a:close/>
              </a:path>
            </a:pathLst>
          </a:custGeom>
          <a:ln>
            <a:noFill/>
          </a:ln>
        </p:spPr>
        <p:txBody>
          <a:bodyPr wrap="square">
            <a:noAutofit/>
          </a:bodyPr>
          <a:lstStyle>
            <a:lvl1pPr>
              <a:defRPr sz="1600"/>
            </a:lvl1pPr>
          </a:lstStyle>
          <a:p>
            <a:endParaRPr lang="en-US" noProof="0"/>
          </a:p>
        </p:txBody>
      </p:sp>
      <p:sp>
        <p:nvSpPr>
          <p:cNvPr id="53" name="Rectangle: Rounded Corners 52">
            <a:extLst>
              <a:ext uri="{FF2B5EF4-FFF2-40B4-BE49-F238E27FC236}">
                <a16:creationId xmlns:a16="http://schemas.microsoft.com/office/drawing/2014/main" id="{EBD176F5-4B7F-4DB4-BF11-1D256340266D}"/>
              </a:ext>
            </a:extLst>
          </p:cNvPr>
          <p:cNvSpPr/>
          <p:nvPr userDrawn="1"/>
        </p:nvSpPr>
        <p:spPr>
          <a:xfrm rot="2699449">
            <a:off x="6025279" y="1977912"/>
            <a:ext cx="540946" cy="540946"/>
          </a:xfrm>
          <a:prstGeom prst="round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54" name="Rectangle: Rounded Corners 53">
            <a:extLst>
              <a:ext uri="{FF2B5EF4-FFF2-40B4-BE49-F238E27FC236}">
                <a16:creationId xmlns:a16="http://schemas.microsoft.com/office/drawing/2014/main" id="{DEA2D119-E2BD-4630-A25E-D358AC0C5991}"/>
              </a:ext>
            </a:extLst>
          </p:cNvPr>
          <p:cNvSpPr/>
          <p:nvPr userDrawn="1"/>
        </p:nvSpPr>
        <p:spPr>
          <a:xfrm rot="2699449">
            <a:off x="6136315" y="2088947"/>
            <a:ext cx="318875" cy="318875"/>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71" name="Text Placeholder 70">
            <a:extLst>
              <a:ext uri="{FF2B5EF4-FFF2-40B4-BE49-F238E27FC236}">
                <a16:creationId xmlns:a16="http://schemas.microsoft.com/office/drawing/2014/main" id="{872AE4F7-B542-434D-A35F-9711250031CF}"/>
              </a:ext>
            </a:extLst>
          </p:cNvPr>
          <p:cNvSpPr>
            <a:spLocks noGrp="1"/>
          </p:cNvSpPr>
          <p:nvPr>
            <p:ph type="body" sz="quarter" idx="16" hasCustomPrompt="1"/>
          </p:nvPr>
        </p:nvSpPr>
        <p:spPr>
          <a:xfrm>
            <a:off x="1709600" y="3801665"/>
            <a:ext cx="1948892" cy="301756"/>
          </a:xfrm>
          <a:prstGeom prst="rect">
            <a:avLst/>
          </a:prstGeom>
        </p:spPr>
        <p:txBody>
          <a:bodyPr/>
          <a:lstStyle>
            <a:lvl1pPr marL="0" indent="0" algn="ctr">
              <a:buNone/>
              <a:defRPr sz="1200">
                <a:latin typeface="+mj-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noProof="0"/>
              <a:t>Firstname Lastname</a:t>
            </a:r>
          </a:p>
        </p:txBody>
      </p:sp>
      <p:sp>
        <p:nvSpPr>
          <p:cNvPr id="73" name="Text Placeholder 70">
            <a:extLst>
              <a:ext uri="{FF2B5EF4-FFF2-40B4-BE49-F238E27FC236}">
                <a16:creationId xmlns:a16="http://schemas.microsoft.com/office/drawing/2014/main" id="{72EBD45B-C65D-4261-81DE-E2A568FF057C}"/>
              </a:ext>
            </a:extLst>
          </p:cNvPr>
          <p:cNvSpPr>
            <a:spLocks noGrp="1"/>
          </p:cNvSpPr>
          <p:nvPr>
            <p:ph type="body" sz="quarter" idx="17" hasCustomPrompt="1"/>
          </p:nvPr>
        </p:nvSpPr>
        <p:spPr>
          <a:xfrm>
            <a:off x="3956277" y="3799644"/>
            <a:ext cx="1948892" cy="301756"/>
          </a:xfrm>
          <a:prstGeom prst="rect">
            <a:avLst/>
          </a:prstGeom>
        </p:spPr>
        <p:txBody>
          <a:bodyPr/>
          <a:lstStyle>
            <a:lvl1pPr marL="0" indent="0" algn="ctr">
              <a:buNone/>
              <a:defRPr sz="1200">
                <a:latin typeface="+mj-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noProof="0"/>
              <a:t>Firstname Lastname</a:t>
            </a:r>
          </a:p>
        </p:txBody>
      </p:sp>
      <p:sp>
        <p:nvSpPr>
          <p:cNvPr id="74" name="Text Placeholder 70">
            <a:extLst>
              <a:ext uri="{FF2B5EF4-FFF2-40B4-BE49-F238E27FC236}">
                <a16:creationId xmlns:a16="http://schemas.microsoft.com/office/drawing/2014/main" id="{DB9FE990-B077-4712-8504-061FFB1C71BB}"/>
              </a:ext>
            </a:extLst>
          </p:cNvPr>
          <p:cNvSpPr>
            <a:spLocks noGrp="1"/>
          </p:cNvSpPr>
          <p:nvPr>
            <p:ph type="body" sz="quarter" idx="18" hasCustomPrompt="1"/>
          </p:nvPr>
        </p:nvSpPr>
        <p:spPr>
          <a:xfrm>
            <a:off x="6173978" y="3799644"/>
            <a:ext cx="1948892" cy="301756"/>
          </a:xfrm>
          <a:prstGeom prst="rect">
            <a:avLst/>
          </a:prstGeom>
        </p:spPr>
        <p:txBody>
          <a:bodyPr/>
          <a:lstStyle>
            <a:lvl1pPr marL="0" indent="0" algn="ctr">
              <a:buNone/>
              <a:defRPr sz="1200">
                <a:latin typeface="+mj-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noProof="0"/>
              <a:t>Firstname Lastname</a:t>
            </a:r>
          </a:p>
        </p:txBody>
      </p:sp>
      <p:sp>
        <p:nvSpPr>
          <p:cNvPr id="75" name="Text Placeholder 70">
            <a:extLst>
              <a:ext uri="{FF2B5EF4-FFF2-40B4-BE49-F238E27FC236}">
                <a16:creationId xmlns:a16="http://schemas.microsoft.com/office/drawing/2014/main" id="{6E6D303C-49B5-4310-BCB0-EF038B7BD655}"/>
              </a:ext>
            </a:extLst>
          </p:cNvPr>
          <p:cNvSpPr>
            <a:spLocks noGrp="1"/>
          </p:cNvSpPr>
          <p:nvPr>
            <p:ph type="body" sz="quarter" idx="19" hasCustomPrompt="1"/>
          </p:nvPr>
        </p:nvSpPr>
        <p:spPr>
          <a:xfrm>
            <a:off x="1709599" y="4203300"/>
            <a:ext cx="1948892" cy="301756"/>
          </a:xfrm>
          <a:prstGeom prst="rect">
            <a:avLst/>
          </a:prstGeom>
        </p:spPr>
        <p:txBody>
          <a:bodyPr/>
          <a:lstStyle>
            <a:lvl1pPr marL="0" indent="0" algn="ctr">
              <a:buNone/>
              <a:defRPr sz="1200">
                <a:latin typeface="+mn-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noProof="0"/>
              <a:t>Title</a:t>
            </a:r>
          </a:p>
        </p:txBody>
      </p:sp>
      <p:sp>
        <p:nvSpPr>
          <p:cNvPr id="76" name="Text Placeholder 70">
            <a:extLst>
              <a:ext uri="{FF2B5EF4-FFF2-40B4-BE49-F238E27FC236}">
                <a16:creationId xmlns:a16="http://schemas.microsoft.com/office/drawing/2014/main" id="{B03D2513-4D80-479D-A019-F689446F6A69}"/>
              </a:ext>
            </a:extLst>
          </p:cNvPr>
          <p:cNvSpPr>
            <a:spLocks noGrp="1"/>
          </p:cNvSpPr>
          <p:nvPr>
            <p:ph type="body" sz="quarter" idx="20" hasCustomPrompt="1"/>
          </p:nvPr>
        </p:nvSpPr>
        <p:spPr>
          <a:xfrm>
            <a:off x="3952864" y="4201279"/>
            <a:ext cx="1948892" cy="301756"/>
          </a:xfrm>
          <a:prstGeom prst="rect">
            <a:avLst/>
          </a:prstGeom>
        </p:spPr>
        <p:txBody>
          <a:bodyPr/>
          <a:lstStyle>
            <a:lvl1pPr marL="0" indent="0" algn="ctr">
              <a:buNone/>
              <a:defRPr sz="1200">
                <a:latin typeface="+mn-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noProof="0"/>
              <a:t>Title</a:t>
            </a:r>
          </a:p>
        </p:txBody>
      </p:sp>
      <p:sp>
        <p:nvSpPr>
          <p:cNvPr id="77" name="Text Placeholder 70">
            <a:extLst>
              <a:ext uri="{FF2B5EF4-FFF2-40B4-BE49-F238E27FC236}">
                <a16:creationId xmlns:a16="http://schemas.microsoft.com/office/drawing/2014/main" id="{C9FEE4A2-E4A8-470D-A139-3D18ED5B4518}"/>
              </a:ext>
            </a:extLst>
          </p:cNvPr>
          <p:cNvSpPr>
            <a:spLocks noGrp="1"/>
          </p:cNvSpPr>
          <p:nvPr>
            <p:ph type="body" sz="quarter" idx="21" hasCustomPrompt="1"/>
          </p:nvPr>
        </p:nvSpPr>
        <p:spPr>
          <a:xfrm>
            <a:off x="6173978" y="4208926"/>
            <a:ext cx="1948892" cy="301756"/>
          </a:xfrm>
          <a:prstGeom prst="rect">
            <a:avLst/>
          </a:prstGeom>
        </p:spPr>
        <p:txBody>
          <a:bodyPr/>
          <a:lstStyle>
            <a:lvl1pPr marL="0" indent="0" algn="ctr">
              <a:buNone/>
              <a:defRPr sz="1200">
                <a:latin typeface="+mn-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noProof="0"/>
              <a:t>Title</a:t>
            </a:r>
          </a:p>
        </p:txBody>
      </p:sp>
      <p:sp>
        <p:nvSpPr>
          <p:cNvPr id="52" name="Rectangle: Rounded Corners 51">
            <a:extLst>
              <a:ext uri="{FF2B5EF4-FFF2-40B4-BE49-F238E27FC236}">
                <a16:creationId xmlns:a16="http://schemas.microsoft.com/office/drawing/2014/main" id="{53E06429-A532-41CF-AF17-0DE29E977F51}"/>
              </a:ext>
            </a:extLst>
          </p:cNvPr>
          <p:cNvSpPr/>
          <p:nvPr userDrawn="1"/>
        </p:nvSpPr>
        <p:spPr>
          <a:xfrm rot="2699449">
            <a:off x="3815498" y="1994351"/>
            <a:ext cx="540946" cy="540946"/>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55" name="Rectangle: Rounded Corners 54">
            <a:extLst>
              <a:ext uri="{FF2B5EF4-FFF2-40B4-BE49-F238E27FC236}">
                <a16:creationId xmlns:a16="http://schemas.microsoft.com/office/drawing/2014/main" id="{EC110EAE-29E8-4055-B125-67A36994CC13}"/>
              </a:ext>
            </a:extLst>
          </p:cNvPr>
          <p:cNvSpPr/>
          <p:nvPr userDrawn="1"/>
        </p:nvSpPr>
        <p:spPr>
          <a:xfrm rot="2699449">
            <a:off x="3926577" y="2105387"/>
            <a:ext cx="318875" cy="318875"/>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50" name="Text Placeholder 5">
            <a:extLst>
              <a:ext uri="{FF2B5EF4-FFF2-40B4-BE49-F238E27FC236}">
                <a16:creationId xmlns:a16="http://schemas.microsoft.com/office/drawing/2014/main" id="{B78DF99C-870D-4662-A17D-FCBE1C922326}"/>
              </a:ext>
            </a:extLst>
          </p:cNvPr>
          <p:cNvSpPr>
            <a:spLocks noGrp="1"/>
          </p:cNvSpPr>
          <p:nvPr>
            <p:ph type="body" sz="quarter" idx="22" hasCustomPrompt="1"/>
          </p:nvPr>
        </p:nvSpPr>
        <p:spPr>
          <a:xfrm>
            <a:off x="3509962" y="1102265"/>
            <a:ext cx="5172075" cy="639762"/>
          </a:xfrm>
          <a:prstGeom prst="rect">
            <a:avLst/>
          </a:prstGeom>
        </p:spPr>
        <p:txBody>
          <a:bodyPr/>
          <a:lstStyle>
            <a:lvl1pPr marL="0" indent="0" algn="ctr">
              <a:buNone/>
              <a:defRPr sz="2400">
                <a:latin typeface="+mj-lt"/>
              </a:defRPr>
            </a:lvl1pPr>
          </a:lstStyle>
          <a:p>
            <a:pPr lvl="0"/>
            <a:r>
              <a:rPr lang="en-US" noProof="0"/>
              <a:t>Insert presentor title</a:t>
            </a:r>
          </a:p>
        </p:txBody>
      </p:sp>
      <p:grpSp>
        <p:nvGrpSpPr>
          <p:cNvPr id="89" name="Group 88">
            <a:extLst>
              <a:ext uri="{FF2B5EF4-FFF2-40B4-BE49-F238E27FC236}">
                <a16:creationId xmlns:a16="http://schemas.microsoft.com/office/drawing/2014/main" id="{8CBE9979-2691-4A2C-9243-59DFDE64F70A}"/>
              </a:ext>
            </a:extLst>
          </p:cNvPr>
          <p:cNvGrpSpPr/>
          <p:nvPr userDrawn="1"/>
        </p:nvGrpSpPr>
        <p:grpSpPr>
          <a:xfrm>
            <a:off x="8610294" y="1483150"/>
            <a:ext cx="1617905" cy="1617905"/>
            <a:chOff x="3930645" y="2386942"/>
            <a:chExt cx="1632934" cy="1632936"/>
          </a:xfrm>
        </p:grpSpPr>
        <p:grpSp>
          <p:nvGrpSpPr>
            <p:cNvPr id="90" name="Group 89">
              <a:extLst>
                <a:ext uri="{FF2B5EF4-FFF2-40B4-BE49-F238E27FC236}">
                  <a16:creationId xmlns:a16="http://schemas.microsoft.com/office/drawing/2014/main" id="{F478C50C-7611-4EE6-8403-7BE046971EEF}"/>
                </a:ext>
              </a:extLst>
            </p:cNvPr>
            <p:cNvGrpSpPr/>
            <p:nvPr/>
          </p:nvGrpSpPr>
          <p:grpSpPr>
            <a:xfrm>
              <a:off x="3930645" y="2386942"/>
              <a:ext cx="1632934" cy="1632936"/>
              <a:chOff x="4069862" y="2247004"/>
              <a:chExt cx="1705283" cy="1705285"/>
            </a:xfrm>
          </p:grpSpPr>
          <p:sp>
            <p:nvSpPr>
              <p:cNvPr id="92" name="Oval 91">
                <a:extLst>
                  <a:ext uri="{FF2B5EF4-FFF2-40B4-BE49-F238E27FC236}">
                    <a16:creationId xmlns:a16="http://schemas.microsoft.com/office/drawing/2014/main" id="{32032B58-3B63-4A15-944C-EBD85AA408D1}"/>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93" name="Partial Circle 92">
                <a:extLst>
                  <a:ext uri="{FF2B5EF4-FFF2-40B4-BE49-F238E27FC236}">
                    <a16:creationId xmlns:a16="http://schemas.microsoft.com/office/drawing/2014/main" id="{2EDB1B09-53C4-4B5B-BDF6-D327AAD00744}"/>
                  </a:ext>
                </a:extLst>
              </p:cNvPr>
              <p:cNvSpPr/>
              <p:nvPr/>
            </p:nvSpPr>
            <p:spPr>
              <a:xfrm rot="16200000">
                <a:off x="4069862" y="2247006"/>
                <a:ext cx="1705283" cy="1705283"/>
              </a:xfrm>
              <a:prstGeom prst="pie">
                <a:avLst>
                  <a:gd name="adj1" fmla="val 0"/>
                  <a:gd name="adj2" fmla="val 10782682"/>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91" name="Oval 90">
              <a:extLst>
                <a:ext uri="{FF2B5EF4-FFF2-40B4-BE49-F238E27FC236}">
                  <a16:creationId xmlns:a16="http://schemas.microsoft.com/office/drawing/2014/main" id="{AE6B4DD4-E138-410E-A18C-CA50D40E507E}"/>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noProof="0">
                  <a:latin typeface="Bebas Neue" panose="020B0606020202050201" pitchFamily="34" charset="0"/>
                  <a:ea typeface="Lato Black" panose="020F0502020204030203" pitchFamily="34" charset="0"/>
                  <a:cs typeface="Lato Black" panose="020F0502020204030203" pitchFamily="34" charset="0"/>
                </a:rPr>
                <a:t>v</a:t>
              </a:r>
            </a:p>
          </p:txBody>
        </p:sp>
      </p:grpSp>
      <p:sp>
        <p:nvSpPr>
          <p:cNvPr id="94" name="Rectangle: Rounded Corners 93">
            <a:extLst>
              <a:ext uri="{FF2B5EF4-FFF2-40B4-BE49-F238E27FC236}">
                <a16:creationId xmlns:a16="http://schemas.microsoft.com/office/drawing/2014/main" id="{1DB7F0B6-A762-4C6D-ACB4-179BC21B4939}"/>
              </a:ext>
            </a:extLst>
          </p:cNvPr>
          <p:cNvSpPr/>
          <p:nvPr userDrawn="1"/>
        </p:nvSpPr>
        <p:spPr>
          <a:xfrm rot="2699449">
            <a:off x="8209018" y="2321740"/>
            <a:ext cx="318875" cy="318875"/>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95" name="Picture Placeholder 66">
            <a:extLst>
              <a:ext uri="{FF2B5EF4-FFF2-40B4-BE49-F238E27FC236}">
                <a16:creationId xmlns:a16="http://schemas.microsoft.com/office/drawing/2014/main" id="{1C2DEA0D-41E3-4775-AA6C-0BD239DE25A6}"/>
              </a:ext>
            </a:extLst>
          </p:cNvPr>
          <p:cNvSpPr>
            <a:spLocks noGrp="1"/>
          </p:cNvSpPr>
          <p:nvPr>
            <p:ph type="pic" sz="quarter" idx="26"/>
          </p:nvPr>
        </p:nvSpPr>
        <p:spPr>
          <a:xfrm>
            <a:off x="8682642" y="1570954"/>
            <a:ext cx="1449705" cy="1449705"/>
          </a:xfrm>
          <a:custGeom>
            <a:avLst/>
            <a:gdLst>
              <a:gd name="connsiteX0" fmla="*/ 964778 w 1929556"/>
              <a:gd name="connsiteY0" fmla="*/ 0 h 1929556"/>
              <a:gd name="connsiteX1" fmla="*/ 1929556 w 1929556"/>
              <a:gd name="connsiteY1" fmla="*/ 964778 h 1929556"/>
              <a:gd name="connsiteX2" fmla="*/ 964778 w 1929556"/>
              <a:gd name="connsiteY2" fmla="*/ 1929556 h 1929556"/>
              <a:gd name="connsiteX3" fmla="*/ 0 w 1929556"/>
              <a:gd name="connsiteY3" fmla="*/ 964778 h 1929556"/>
              <a:gd name="connsiteX4" fmla="*/ 964778 w 1929556"/>
              <a:gd name="connsiteY4" fmla="*/ 0 h 1929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556" h="1929556">
                <a:moveTo>
                  <a:pt x="964778" y="0"/>
                </a:moveTo>
                <a:cubicBezTo>
                  <a:pt x="1497610" y="0"/>
                  <a:pt x="1929556" y="431946"/>
                  <a:pt x="1929556" y="964778"/>
                </a:cubicBezTo>
                <a:cubicBezTo>
                  <a:pt x="1929556" y="1497610"/>
                  <a:pt x="1497610" y="1929556"/>
                  <a:pt x="964778" y="1929556"/>
                </a:cubicBezTo>
                <a:cubicBezTo>
                  <a:pt x="431946" y="1929556"/>
                  <a:pt x="0" y="1497610"/>
                  <a:pt x="0" y="964778"/>
                </a:cubicBezTo>
                <a:cubicBezTo>
                  <a:pt x="0" y="431946"/>
                  <a:pt x="431946" y="0"/>
                  <a:pt x="964778" y="0"/>
                </a:cubicBezTo>
                <a:close/>
              </a:path>
            </a:pathLst>
          </a:custGeom>
          <a:ln>
            <a:noFill/>
          </a:ln>
        </p:spPr>
        <p:txBody>
          <a:bodyPr wrap="square">
            <a:noAutofit/>
          </a:bodyPr>
          <a:lstStyle>
            <a:lvl1pPr>
              <a:defRPr sz="1600"/>
            </a:lvl1pPr>
          </a:lstStyle>
          <a:p>
            <a:endParaRPr lang="en-US" noProof="0"/>
          </a:p>
        </p:txBody>
      </p:sp>
      <p:sp>
        <p:nvSpPr>
          <p:cNvPr id="96" name="Rectangle: Rounded Corners 95">
            <a:extLst>
              <a:ext uri="{FF2B5EF4-FFF2-40B4-BE49-F238E27FC236}">
                <a16:creationId xmlns:a16="http://schemas.microsoft.com/office/drawing/2014/main" id="{B89FD1FB-75DD-4A10-B248-808839951867}"/>
              </a:ext>
            </a:extLst>
          </p:cNvPr>
          <p:cNvSpPr/>
          <p:nvPr userDrawn="1"/>
        </p:nvSpPr>
        <p:spPr>
          <a:xfrm rot="2699449">
            <a:off x="8283248" y="2022866"/>
            <a:ext cx="540946" cy="540946"/>
          </a:xfrm>
          <a:prstGeom prst="roundRect">
            <a:avLst/>
          </a:prstGeom>
          <a:solidFill>
            <a:schemeClr val="accent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97" name="Rectangle: Rounded Corners 96">
            <a:extLst>
              <a:ext uri="{FF2B5EF4-FFF2-40B4-BE49-F238E27FC236}">
                <a16:creationId xmlns:a16="http://schemas.microsoft.com/office/drawing/2014/main" id="{4E8153FA-663E-4F6F-9E7C-B768410A4E71}"/>
              </a:ext>
            </a:extLst>
          </p:cNvPr>
          <p:cNvSpPr/>
          <p:nvPr userDrawn="1"/>
        </p:nvSpPr>
        <p:spPr>
          <a:xfrm rot="2699449">
            <a:off x="8387209" y="2142157"/>
            <a:ext cx="318875" cy="318875"/>
          </a:xfrm>
          <a:prstGeom prst="round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98" name="Text Placeholder 70">
            <a:extLst>
              <a:ext uri="{FF2B5EF4-FFF2-40B4-BE49-F238E27FC236}">
                <a16:creationId xmlns:a16="http://schemas.microsoft.com/office/drawing/2014/main" id="{30012FCA-2926-4BE1-BD52-B76519E59FBF}"/>
              </a:ext>
            </a:extLst>
          </p:cNvPr>
          <p:cNvSpPr>
            <a:spLocks noGrp="1"/>
          </p:cNvSpPr>
          <p:nvPr>
            <p:ph type="body" sz="quarter" idx="27" hasCustomPrompt="1"/>
          </p:nvPr>
        </p:nvSpPr>
        <p:spPr>
          <a:xfrm>
            <a:off x="8441481" y="3811230"/>
            <a:ext cx="1948892" cy="301756"/>
          </a:xfrm>
          <a:prstGeom prst="rect">
            <a:avLst/>
          </a:prstGeom>
        </p:spPr>
        <p:txBody>
          <a:bodyPr/>
          <a:lstStyle>
            <a:lvl1pPr marL="0" indent="0" algn="ctr">
              <a:buNone/>
              <a:defRPr sz="1200">
                <a:latin typeface="+mj-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noProof="0"/>
              <a:t>Firstname Lastname</a:t>
            </a:r>
          </a:p>
        </p:txBody>
      </p:sp>
      <p:sp>
        <p:nvSpPr>
          <p:cNvPr id="99" name="Text Placeholder 70">
            <a:extLst>
              <a:ext uri="{FF2B5EF4-FFF2-40B4-BE49-F238E27FC236}">
                <a16:creationId xmlns:a16="http://schemas.microsoft.com/office/drawing/2014/main" id="{0F806F7F-A69C-4345-B3B0-9DD792A79E68}"/>
              </a:ext>
            </a:extLst>
          </p:cNvPr>
          <p:cNvSpPr>
            <a:spLocks noGrp="1"/>
          </p:cNvSpPr>
          <p:nvPr>
            <p:ph type="body" sz="quarter" idx="28" hasCustomPrompt="1"/>
          </p:nvPr>
        </p:nvSpPr>
        <p:spPr>
          <a:xfrm>
            <a:off x="8441480" y="4212865"/>
            <a:ext cx="1948892" cy="301756"/>
          </a:xfrm>
          <a:prstGeom prst="rect">
            <a:avLst/>
          </a:prstGeom>
        </p:spPr>
        <p:txBody>
          <a:bodyPr/>
          <a:lstStyle>
            <a:lvl1pPr marL="0" indent="0" algn="ctr">
              <a:buNone/>
              <a:defRPr sz="1200">
                <a:latin typeface="+mn-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noProof="0"/>
              <a:t>Title</a:t>
            </a:r>
          </a:p>
        </p:txBody>
      </p:sp>
    </p:spTree>
    <p:extLst>
      <p:ext uri="{BB962C8B-B14F-4D97-AF65-F5344CB8AC3E}">
        <p14:creationId xmlns:p14="http://schemas.microsoft.com/office/powerpoint/2010/main" val="18317925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imeline 4 points">
    <p:spTree>
      <p:nvGrpSpPr>
        <p:cNvPr id="1" name=""/>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400D38CB-EE8D-4B07-B970-CBEE209C1D8D}"/>
              </a:ext>
            </a:extLst>
          </p:cNvPr>
          <p:cNvSpPr/>
          <p:nvPr userDrawn="1"/>
        </p:nvSpPr>
        <p:spPr>
          <a:xfrm>
            <a:off x="5882294" y="2965893"/>
            <a:ext cx="6320575" cy="111600"/>
          </a:xfrm>
          <a:prstGeom prst="round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3" name="Date Placeholder 2">
            <a:extLst>
              <a:ext uri="{FF2B5EF4-FFF2-40B4-BE49-F238E27FC236}">
                <a16:creationId xmlns:a16="http://schemas.microsoft.com/office/drawing/2014/main" id="{A826E3B0-E8C2-4069-8D7B-954E31115D9C}"/>
              </a:ext>
            </a:extLst>
          </p:cNvPr>
          <p:cNvSpPr>
            <a:spLocks noGrp="1"/>
          </p:cNvSpPr>
          <p:nvPr>
            <p:ph type="dt" sz="half" idx="10"/>
          </p:nvPr>
        </p:nvSpPr>
        <p:spPr/>
        <p:txBody>
          <a:bodyPr/>
          <a:lstStyle/>
          <a:p>
            <a:fld id="{671C5949-B6E5-4EF4-8378-E86843A3BECC}" type="datetimeFigureOut">
              <a:rPr lang="en-US" noProof="0" smtClean="0"/>
              <a:t>4/19/2024</a:t>
            </a:fld>
            <a:endParaRPr lang="en-US" noProof="0"/>
          </a:p>
        </p:txBody>
      </p:sp>
      <p:sp>
        <p:nvSpPr>
          <p:cNvPr id="4" name="Footer Placeholder 3">
            <a:extLst>
              <a:ext uri="{FF2B5EF4-FFF2-40B4-BE49-F238E27FC236}">
                <a16:creationId xmlns:a16="http://schemas.microsoft.com/office/drawing/2014/main" id="{0B4D9BDB-26A2-40D9-86F0-FE029C8F4B58}"/>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855EB6B9-BE8B-4CE3-95E5-CF2B9EE02BFF}"/>
              </a:ext>
            </a:extLst>
          </p:cNvPr>
          <p:cNvSpPr>
            <a:spLocks noGrp="1"/>
          </p:cNvSpPr>
          <p:nvPr>
            <p:ph type="sldNum" sz="quarter" idx="12"/>
          </p:nvPr>
        </p:nvSpPr>
        <p:spPr/>
        <p:txBody>
          <a:bodyPr/>
          <a:lstStyle/>
          <a:p>
            <a:fld id="{4186A427-2263-4947-8ADB-92A43561FBD4}" type="slidenum">
              <a:rPr lang="en-US" noProof="0" smtClean="0"/>
              <a:t>‹#›</a:t>
            </a:fld>
            <a:endParaRPr lang="en-US" noProof="0"/>
          </a:p>
        </p:txBody>
      </p:sp>
      <p:pic>
        <p:nvPicPr>
          <p:cNvPr id="6" name="Picture 5">
            <a:extLst>
              <a:ext uri="{FF2B5EF4-FFF2-40B4-BE49-F238E27FC236}">
                <a16:creationId xmlns:a16="http://schemas.microsoft.com/office/drawing/2014/main" id="{200B78F9-C667-4416-9529-03D87A9F13E0}"/>
              </a:ext>
            </a:extLst>
          </p:cNvPr>
          <p:cNvPicPr>
            <a:picLocks noChangeAspect="1"/>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0" y="3063933"/>
            <a:ext cx="12192000" cy="3794067"/>
          </a:xfrm>
          <a:prstGeom prst="rect">
            <a:avLst/>
          </a:prstGeom>
        </p:spPr>
      </p:pic>
      <p:sp>
        <p:nvSpPr>
          <p:cNvPr id="7" name="Rectangle: Rounded Corners 6">
            <a:extLst>
              <a:ext uri="{FF2B5EF4-FFF2-40B4-BE49-F238E27FC236}">
                <a16:creationId xmlns:a16="http://schemas.microsoft.com/office/drawing/2014/main" id="{ED1FDEF6-3FF1-4BA8-A76C-EE9F9FA6A502}"/>
              </a:ext>
            </a:extLst>
          </p:cNvPr>
          <p:cNvSpPr/>
          <p:nvPr userDrawn="1"/>
        </p:nvSpPr>
        <p:spPr>
          <a:xfrm>
            <a:off x="-25400" y="2973474"/>
            <a:ext cx="6320575" cy="111600"/>
          </a:xfrm>
          <a:prstGeom prst="round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8" name="Rectangle: Rounded Corners 7">
            <a:extLst>
              <a:ext uri="{FF2B5EF4-FFF2-40B4-BE49-F238E27FC236}">
                <a16:creationId xmlns:a16="http://schemas.microsoft.com/office/drawing/2014/main" id="{59091A8C-AE11-49BE-BA7C-17383C0A999F}"/>
              </a:ext>
            </a:extLst>
          </p:cNvPr>
          <p:cNvSpPr/>
          <p:nvPr userDrawn="1"/>
        </p:nvSpPr>
        <p:spPr>
          <a:xfrm>
            <a:off x="5569564" y="2971554"/>
            <a:ext cx="2531708" cy="111600"/>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9" name="Rectangle: Rounded Corners 8">
            <a:extLst>
              <a:ext uri="{FF2B5EF4-FFF2-40B4-BE49-F238E27FC236}">
                <a16:creationId xmlns:a16="http://schemas.microsoft.com/office/drawing/2014/main" id="{54737DDC-0901-44B4-9DAD-60CA7976DAC2}"/>
              </a:ext>
            </a:extLst>
          </p:cNvPr>
          <p:cNvSpPr/>
          <p:nvPr userDrawn="1"/>
        </p:nvSpPr>
        <p:spPr>
          <a:xfrm>
            <a:off x="8389183" y="2971554"/>
            <a:ext cx="2502972" cy="110755"/>
          </a:xfrm>
          <a:prstGeom prst="round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grpSp>
        <p:nvGrpSpPr>
          <p:cNvPr id="10" name="Group 9">
            <a:extLst>
              <a:ext uri="{FF2B5EF4-FFF2-40B4-BE49-F238E27FC236}">
                <a16:creationId xmlns:a16="http://schemas.microsoft.com/office/drawing/2014/main" id="{BDEE0758-B2A2-44DE-B8C7-3838382DDF1D}"/>
              </a:ext>
            </a:extLst>
          </p:cNvPr>
          <p:cNvGrpSpPr/>
          <p:nvPr userDrawn="1"/>
        </p:nvGrpSpPr>
        <p:grpSpPr>
          <a:xfrm>
            <a:off x="945231" y="2133931"/>
            <a:ext cx="1762377" cy="1762377"/>
            <a:chOff x="3930645" y="2386942"/>
            <a:chExt cx="1632935" cy="1632935"/>
          </a:xfrm>
        </p:grpSpPr>
        <p:grpSp>
          <p:nvGrpSpPr>
            <p:cNvPr id="11" name="Group 10">
              <a:extLst>
                <a:ext uri="{FF2B5EF4-FFF2-40B4-BE49-F238E27FC236}">
                  <a16:creationId xmlns:a16="http://schemas.microsoft.com/office/drawing/2014/main" id="{05117834-CC55-420E-BACE-BF9755082C33}"/>
                </a:ext>
              </a:extLst>
            </p:cNvPr>
            <p:cNvGrpSpPr/>
            <p:nvPr/>
          </p:nvGrpSpPr>
          <p:grpSpPr>
            <a:xfrm>
              <a:off x="3930645" y="2386942"/>
              <a:ext cx="1632935" cy="1632935"/>
              <a:chOff x="4069862" y="2247004"/>
              <a:chExt cx="1705284" cy="1705284"/>
            </a:xfrm>
          </p:grpSpPr>
          <p:sp>
            <p:nvSpPr>
              <p:cNvPr id="13" name="Oval 12">
                <a:extLst>
                  <a:ext uri="{FF2B5EF4-FFF2-40B4-BE49-F238E27FC236}">
                    <a16:creationId xmlns:a16="http://schemas.microsoft.com/office/drawing/2014/main" id="{3C9F6BB7-EA25-46A1-BA9B-7E96638A86F7}"/>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14" name="Partial Circle 13">
                <a:extLst>
                  <a:ext uri="{FF2B5EF4-FFF2-40B4-BE49-F238E27FC236}">
                    <a16:creationId xmlns:a16="http://schemas.microsoft.com/office/drawing/2014/main" id="{790E2C80-3369-4F83-B074-5D6456E9BEA7}"/>
                  </a:ext>
                </a:extLst>
              </p:cNvPr>
              <p:cNvSpPr/>
              <p:nvPr/>
            </p:nvSpPr>
            <p:spPr>
              <a:xfrm rot="16200000">
                <a:off x="4069863" y="2247005"/>
                <a:ext cx="1705283" cy="1705283"/>
              </a:xfrm>
              <a:prstGeom prst="pie">
                <a:avLst>
                  <a:gd name="adj1" fmla="val 0"/>
                  <a:gd name="adj2" fmla="val 1078268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12" name="Oval 11">
              <a:extLst>
                <a:ext uri="{FF2B5EF4-FFF2-40B4-BE49-F238E27FC236}">
                  <a16:creationId xmlns:a16="http://schemas.microsoft.com/office/drawing/2014/main" id="{8634381E-BAB3-4AB1-B915-4B838D8E034F}"/>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nvGrpSpPr>
          <p:cNvPr id="15" name="Group 14">
            <a:extLst>
              <a:ext uri="{FF2B5EF4-FFF2-40B4-BE49-F238E27FC236}">
                <a16:creationId xmlns:a16="http://schemas.microsoft.com/office/drawing/2014/main" id="{C63AB47B-4235-47E6-AB90-B3FBF59303DD}"/>
              </a:ext>
            </a:extLst>
          </p:cNvPr>
          <p:cNvGrpSpPr/>
          <p:nvPr userDrawn="1"/>
        </p:nvGrpSpPr>
        <p:grpSpPr>
          <a:xfrm>
            <a:off x="3837253" y="2133931"/>
            <a:ext cx="1762377" cy="1762377"/>
            <a:chOff x="3930645" y="2386942"/>
            <a:chExt cx="1632935" cy="1632935"/>
          </a:xfrm>
        </p:grpSpPr>
        <p:grpSp>
          <p:nvGrpSpPr>
            <p:cNvPr id="16" name="Group 15">
              <a:extLst>
                <a:ext uri="{FF2B5EF4-FFF2-40B4-BE49-F238E27FC236}">
                  <a16:creationId xmlns:a16="http://schemas.microsoft.com/office/drawing/2014/main" id="{742829A4-FD94-42E5-BA38-7EE8DA2494FA}"/>
                </a:ext>
              </a:extLst>
            </p:cNvPr>
            <p:cNvGrpSpPr/>
            <p:nvPr/>
          </p:nvGrpSpPr>
          <p:grpSpPr>
            <a:xfrm>
              <a:off x="3930645" y="2386942"/>
              <a:ext cx="1632935" cy="1632935"/>
              <a:chOff x="4069862" y="2247004"/>
              <a:chExt cx="1705284" cy="1705284"/>
            </a:xfrm>
          </p:grpSpPr>
          <p:sp>
            <p:nvSpPr>
              <p:cNvPr id="18" name="Oval 17">
                <a:extLst>
                  <a:ext uri="{FF2B5EF4-FFF2-40B4-BE49-F238E27FC236}">
                    <a16:creationId xmlns:a16="http://schemas.microsoft.com/office/drawing/2014/main" id="{97E39D96-EC14-4461-8E36-46CC0D766AA5}"/>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19" name="Partial Circle 18">
                <a:extLst>
                  <a:ext uri="{FF2B5EF4-FFF2-40B4-BE49-F238E27FC236}">
                    <a16:creationId xmlns:a16="http://schemas.microsoft.com/office/drawing/2014/main" id="{CFBD611F-5AE0-461C-84E2-B9A13348F5FC}"/>
                  </a:ext>
                </a:extLst>
              </p:cNvPr>
              <p:cNvSpPr/>
              <p:nvPr/>
            </p:nvSpPr>
            <p:spPr>
              <a:xfrm rot="16200000">
                <a:off x="4069863" y="2247005"/>
                <a:ext cx="1705283" cy="1705283"/>
              </a:xfrm>
              <a:prstGeom prst="pie">
                <a:avLst>
                  <a:gd name="adj1" fmla="val 0"/>
                  <a:gd name="adj2" fmla="val 107826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17" name="Oval 16">
              <a:extLst>
                <a:ext uri="{FF2B5EF4-FFF2-40B4-BE49-F238E27FC236}">
                  <a16:creationId xmlns:a16="http://schemas.microsoft.com/office/drawing/2014/main" id="{C756F81B-4602-4888-9B42-A896409DF8DE}"/>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grpSp>
        <p:nvGrpSpPr>
          <p:cNvPr id="20" name="Group 19">
            <a:extLst>
              <a:ext uri="{FF2B5EF4-FFF2-40B4-BE49-F238E27FC236}">
                <a16:creationId xmlns:a16="http://schemas.microsoft.com/office/drawing/2014/main" id="{1BDFEE15-084E-49F3-A6A5-4A58BDE50B12}"/>
              </a:ext>
            </a:extLst>
          </p:cNvPr>
          <p:cNvGrpSpPr/>
          <p:nvPr userDrawn="1"/>
        </p:nvGrpSpPr>
        <p:grpSpPr>
          <a:xfrm>
            <a:off x="6726740" y="2133931"/>
            <a:ext cx="1762377" cy="1762377"/>
            <a:chOff x="3930645" y="2386942"/>
            <a:chExt cx="1632935" cy="1632935"/>
          </a:xfrm>
        </p:grpSpPr>
        <p:grpSp>
          <p:nvGrpSpPr>
            <p:cNvPr id="21" name="Group 20">
              <a:extLst>
                <a:ext uri="{FF2B5EF4-FFF2-40B4-BE49-F238E27FC236}">
                  <a16:creationId xmlns:a16="http://schemas.microsoft.com/office/drawing/2014/main" id="{68A4DDBB-CFAB-418D-B0B9-5915CE06FEB5}"/>
                </a:ext>
              </a:extLst>
            </p:cNvPr>
            <p:cNvGrpSpPr/>
            <p:nvPr/>
          </p:nvGrpSpPr>
          <p:grpSpPr>
            <a:xfrm>
              <a:off x="3930645" y="2386942"/>
              <a:ext cx="1632935" cy="1632935"/>
              <a:chOff x="4069862" y="2247004"/>
              <a:chExt cx="1705284" cy="1705284"/>
            </a:xfrm>
          </p:grpSpPr>
          <p:sp>
            <p:nvSpPr>
              <p:cNvPr id="23" name="Oval 22">
                <a:extLst>
                  <a:ext uri="{FF2B5EF4-FFF2-40B4-BE49-F238E27FC236}">
                    <a16:creationId xmlns:a16="http://schemas.microsoft.com/office/drawing/2014/main" id="{07C29254-830C-4E6D-81E7-ABE4813D3829}"/>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24" name="Partial Circle 23">
                <a:extLst>
                  <a:ext uri="{FF2B5EF4-FFF2-40B4-BE49-F238E27FC236}">
                    <a16:creationId xmlns:a16="http://schemas.microsoft.com/office/drawing/2014/main" id="{CFBB8FE6-6949-444F-81A5-6D1796D7E4D4}"/>
                  </a:ext>
                </a:extLst>
              </p:cNvPr>
              <p:cNvSpPr/>
              <p:nvPr/>
            </p:nvSpPr>
            <p:spPr>
              <a:xfrm rot="16200000">
                <a:off x="4069863" y="2247005"/>
                <a:ext cx="1705283" cy="1705283"/>
              </a:xfrm>
              <a:prstGeom prst="pie">
                <a:avLst>
                  <a:gd name="adj1" fmla="val 0"/>
                  <a:gd name="adj2" fmla="val 1078268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22" name="Oval 21">
              <a:extLst>
                <a:ext uri="{FF2B5EF4-FFF2-40B4-BE49-F238E27FC236}">
                  <a16:creationId xmlns:a16="http://schemas.microsoft.com/office/drawing/2014/main" id="{7251D775-830B-4796-892A-4C879B29A51D}"/>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28" name="Rectangle: Rounded Corners 27">
            <a:extLst>
              <a:ext uri="{FF2B5EF4-FFF2-40B4-BE49-F238E27FC236}">
                <a16:creationId xmlns:a16="http://schemas.microsoft.com/office/drawing/2014/main" id="{93A0FAD9-7B39-4293-880F-06416949CBD4}"/>
              </a:ext>
            </a:extLst>
          </p:cNvPr>
          <p:cNvSpPr/>
          <p:nvPr userDrawn="1"/>
        </p:nvSpPr>
        <p:spPr>
          <a:xfrm rot="5400000">
            <a:off x="4410310" y="4055621"/>
            <a:ext cx="629298" cy="111600"/>
          </a:xfrm>
          <a:prstGeom prst="round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32" name="Rectangle: Rounded Corners 31">
            <a:extLst>
              <a:ext uri="{FF2B5EF4-FFF2-40B4-BE49-F238E27FC236}">
                <a16:creationId xmlns:a16="http://schemas.microsoft.com/office/drawing/2014/main" id="{90A26D15-9453-47D7-AEB2-A55F1B31E1D0}"/>
              </a:ext>
            </a:extLst>
          </p:cNvPr>
          <p:cNvSpPr/>
          <p:nvPr userDrawn="1"/>
        </p:nvSpPr>
        <p:spPr>
          <a:xfrm rot="5400000">
            <a:off x="7290894" y="4055621"/>
            <a:ext cx="629298" cy="111600"/>
          </a:xfrm>
          <a:prstGeom prst="round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noProof="0"/>
          </a:p>
        </p:txBody>
      </p:sp>
      <p:sp>
        <p:nvSpPr>
          <p:cNvPr id="33" name="Rectangle: Rounded Corners 32">
            <a:extLst>
              <a:ext uri="{FF2B5EF4-FFF2-40B4-BE49-F238E27FC236}">
                <a16:creationId xmlns:a16="http://schemas.microsoft.com/office/drawing/2014/main" id="{CCE62D97-718A-4318-9208-21652D76DD20}"/>
              </a:ext>
            </a:extLst>
          </p:cNvPr>
          <p:cNvSpPr/>
          <p:nvPr userDrawn="1"/>
        </p:nvSpPr>
        <p:spPr>
          <a:xfrm rot="5400000">
            <a:off x="1533011" y="4055621"/>
            <a:ext cx="629298" cy="111600"/>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a:p>
        </p:txBody>
      </p:sp>
      <p:sp>
        <p:nvSpPr>
          <p:cNvPr id="35" name="Text Placeholder 8">
            <a:extLst>
              <a:ext uri="{FF2B5EF4-FFF2-40B4-BE49-F238E27FC236}">
                <a16:creationId xmlns:a16="http://schemas.microsoft.com/office/drawing/2014/main" id="{9A4C13E9-C814-441F-94EC-028E8B0923B2}"/>
              </a:ext>
            </a:extLst>
          </p:cNvPr>
          <p:cNvSpPr>
            <a:spLocks noGrp="1"/>
          </p:cNvSpPr>
          <p:nvPr>
            <p:ph type="body" sz="quarter" idx="13" hasCustomPrompt="1"/>
          </p:nvPr>
        </p:nvSpPr>
        <p:spPr>
          <a:xfrm>
            <a:off x="945232" y="2852259"/>
            <a:ext cx="1762376" cy="362372"/>
          </a:xfrm>
          <a:prstGeom prst="rect">
            <a:avLst/>
          </a:prstGeom>
        </p:spPr>
        <p:txBody>
          <a:bodyPr anchor="ctr"/>
          <a:lstStyle>
            <a:lvl1pPr marL="0" indent="0" algn="ctr">
              <a:buNone/>
              <a:defRPr sz="1800">
                <a:latin typeface="+mj-lt"/>
              </a:defRPr>
            </a:lvl1pPr>
          </a:lstStyle>
          <a:p>
            <a:pPr lvl="0"/>
            <a:r>
              <a:rPr lang="en-US" noProof="0"/>
              <a:t>Year</a:t>
            </a:r>
          </a:p>
        </p:txBody>
      </p:sp>
      <p:sp>
        <p:nvSpPr>
          <p:cNvPr id="36" name="Text Placeholder 8">
            <a:extLst>
              <a:ext uri="{FF2B5EF4-FFF2-40B4-BE49-F238E27FC236}">
                <a16:creationId xmlns:a16="http://schemas.microsoft.com/office/drawing/2014/main" id="{9BF46519-C1A8-4DE0-A094-0332DEC52ED0}"/>
              </a:ext>
            </a:extLst>
          </p:cNvPr>
          <p:cNvSpPr>
            <a:spLocks noGrp="1"/>
          </p:cNvSpPr>
          <p:nvPr>
            <p:ph type="body" sz="quarter" idx="14" hasCustomPrompt="1"/>
          </p:nvPr>
        </p:nvSpPr>
        <p:spPr>
          <a:xfrm>
            <a:off x="3843771" y="2853635"/>
            <a:ext cx="1762376" cy="362372"/>
          </a:xfrm>
          <a:prstGeom prst="rect">
            <a:avLst/>
          </a:prstGeom>
        </p:spPr>
        <p:txBody>
          <a:bodyPr anchor="ctr"/>
          <a:lstStyle>
            <a:lvl1pPr marL="0" indent="0" algn="ctr">
              <a:buNone/>
              <a:defRPr sz="1800">
                <a:latin typeface="+mj-lt"/>
              </a:defRPr>
            </a:lvl1pPr>
          </a:lstStyle>
          <a:p>
            <a:pPr lvl="0"/>
            <a:r>
              <a:rPr lang="en-US" noProof="0"/>
              <a:t>Year</a:t>
            </a:r>
          </a:p>
        </p:txBody>
      </p:sp>
      <p:sp>
        <p:nvSpPr>
          <p:cNvPr id="37" name="Text Placeholder 8">
            <a:extLst>
              <a:ext uri="{FF2B5EF4-FFF2-40B4-BE49-F238E27FC236}">
                <a16:creationId xmlns:a16="http://schemas.microsoft.com/office/drawing/2014/main" id="{A86ABABE-56F2-4287-8491-B4E3D27006DD}"/>
              </a:ext>
            </a:extLst>
          </p:cNvPr>
          <p:cNvSpPr>
            <a:spLocks noGrp="1"/>
          </p:cNvSpPr>
          <p:nvPr>
            <p:ph type="body" sz="quarter" idx="15" hasCustomPrompt="1"/>
          </p:nvPr>
        </p:nvSpPr>
        <p:spPr>
          <a:xfrm>
            <a:off x="6743405" y="2853635"/>
            <a:ext cx="1762376" cy="362372"/>
          </a:xfrm>
          <a:prstGeom prst="rect">
            <a:avLst/>
          </a:prstGeom>
        </p:spPr>
        <p:txBody>
          <a:bodyPr anchor="ctr"/>
          <a:lstStyle>
            <a:lvl1pPr marL="0" indent="0" algn="ctr">
              <a:buNone/>
              <a:defRPr sz="1800">
                <a:latin typeface="+mj-lt"/>
              </a:defRPr>
            </a:lvl1pPr>
          </a:lstStyle>
          <a:p>
            <a:pPr lvl="0"/>
            <a:r>
              <a:rPr lang="en-US" noProof="0"/>
              <a:t>Year</a:t>
            </a:r>
          </a:p>
        </p:txBody>
      </p:sp>
      <p:sp>
        <p:nvSpPr>
          <p:cNvPr id="38" name="Text Placeholder 8">
            <a:extLst>
              <a:ext uri="{FF2B5EF4-FFF2-40B4-BE49-F238E27FC236}">
                <a16:creationId xmlns:a16="http://schemas.microsoft.com/office/drawing/2014/main" id="{A4651396-95A1-44AE-B3C9-D1029A08034E}"/>
              </a:ext>
            </a:extLst>
          </p:cNvPr>
          <p:cNvSpPr>
            <a:spLocks noGrp="1"/>
          </p:cNvSpPr>
          <p:nvPr>
            <p:ph type="body" sz="quarter" idx="20" hasCustomPrompt="1"/>
          </p:nvPr>
        </p:nvSpPr>
        <p:spPr>
          <a:xfrm>
            <a:off x="579639" y="4654770"/>
            <a:ext cx="2536041" cy="1366570"/>
          </a:xfrm>
          <a:prstGeom prst="rect">
            <a:avLst/>
          </a:prstGeom>
        </p:spPr>
        <p:txBody>
          <a:bodyPr/>
          <a:lstStyle>
            <a:lvl1pPr marL="0" indent="0" algn="ctr">
              <a:lnSpc>
                <a:spcPct val="100000"/>
              </a:lnSpc>
              <a:buNone/>
              <a:defRPr sz="1400">
                <a:latin typeface="+mn-lt"/>
              </a:defRPr>
            </a:lvl1pPr>
          </a:lstStyle>
          <a:p>
            <a:pPr lvl="0"/>
            <a:r>
              <a:rPr lang="en-US" noProof="0"/>
              <a:t>Description</a:t>
            </a:r>
          </a:p>
        </p:txBody>
      </p:sp>
      <p:sp>
        <p:nvSpPr>
          <p:cNvPr id="39" name="Text Placeholder 8">
            <a:extLst>
              <a:ext uri="{FF2B5EF4-FFF2-40B4-BE49-F238E27FC236}">
                <a16:creationId xmlns:a16="http://schemas.microsoft.com/office/drawing/2014/main" id="{70D6F951-40F7-4A00-AD5E-6356A1A7CB6C}"/>
              </a:ext>
            </a:extLst>
          </p:cNvPr>
          <p:cNvSpPr>
            <a:spLocks noGrp="1"/>
          </p:cNvSpPr>
          <p:nvPr>
            <p:ph type="body" sz="quarter" idx="21" hasCustomPrompt="1"/>
          </p:nvPr>
        </p:nvSpPr>
        <p:spPr>
          <a:xfrm>
            <a:off x="3456938" y="4654770"/>
            <a:ext cx="2536041" cy="1366570"/>
          </a:xfrm>
          <a:prstGeom prst="rect">
            <a:avLst/>
          </a:prstGeom>
        </p:spPr>
        <p:txBody>
          <a:bodyPr/>
          <a:lstStyle>
            <a:lvl1pPr marL="0" indent="0" algn="ctr">
              <a:lnSpc>
                <a:spcPct val="100000"/>
              </a:lnSpc>
              <a:buNone/>
              <a:defRPr sz="1400">
                <a:latin typeface="+mn-lt"/>
              </a:defRPr>
            </a:lvl1pPr>
          </a:lstStyle>
          <a:p>
            <a:pPr lvl="0"/>
            <a:r>
              <a:rPr lang="en-US" noProof="0"/>
              <a:t>Description</a:t>
            </a:r>
          </a:p>
        </p:txBody>
      </p:sp>
      <p:sp>
        <p:nvSpPr>
          <p:cNvPr id="40" name="Text Placeholder 8">
            <a:extLst>
              <a:ext uri="{FF2B5EF4-FFF2-40B4-BE49-F238E27FC236}">
                <a16:creationId xmlns:a16="http://schemas.microsoft.com/office/drawing/2014/main" id="{423D7A6B-6EB7-4D90-A35A-85C4F5B43AE9}"/>
              </a:ext>
            </a:extLst>
          </p:cNvPr>
          <p:cNvSpPr>
            <a:spLocks noGrp="1"/>
          </p:cNvSpPr>
          <p:nvPr>
            <p:ph type="body" sz="quarter" idx="22" hasCustomPrompt="1"/>
          </p:nvPr>
        </p:nvSpPr>
        <p:spPr>
          <a:xfrm>
            <a:off x="6334237" y="4648117"/>
            <a:ext cx="2536041" cy="1366570"/>
          </a:xfrm>
          <a:prstGeom prst="rect">
            <a:avLst/>
          </a:prstGeom>
        </p:spPr>
        <p:txBody>
          <a:bodyPr/>
          <a:lstStyle>
            <a:lvl1pPr marL="0" indent="0" algn="ctr">
              <a:lnSpc>
                <a:spcPct val="100000"/>
              </a:lnSpc>
              <a:buNone/>
              <a:defRPr sz="1400">
                <a:latin typeface="+mn-lt"/>
              </a:defRPr>
            </a:lvl1pPr>
          </a:lstStyle>
          <a:p>
            <a:pPr lvl="0"/>
            <a:r>
              <a:rPr lang="en-US" noProof="0"/>
              <a:t>Description</a:t>
            </a:r>
          </a:p>
        </p:txBody>
      </p:sp>
      <p:sp>
        <p:nvSpPr>
          <p:cNvPr id="41" name="Text Placeholder 5">
            <a:extLst>
              <a:ext uri="{FF2B5EF4-FFF2-40B4-BE49-F238E27FC236}">
                <a16:creationId xmlns:a16="http://schemas.microsoft.com/office/drawing/2014/main" id="{04BA9DF5-BD27-452A-99D5-6A3E8701D1EB}"/>
              </a:ext>
            </a:extLst>
          </p:cNvPr>
          <p:cNvSpPr>
            <a:spLocks noGrp="1"/>
          </p:cNvSpPr>
          <p:nvPr>
            <p:ph type="body" sz="quarter" idx="23" hasCustomPrompt="1"/>
          </p:nvPr>
        </p:nvSpPr>
        <p:spPr>
          <a:xfrm>
            <a:off x="0" y="1102265"/>
            <a:ext cx="12192000" cy="639762"/>
          </a:xfrm>
          <a:prstGeom prst="rect">
            <a:avLst/>
          </a:prstGeom>
        </p:spPr>
        <p:txBody>
          <a:bodyPr/>
          <a:lstStyle>
            <a:lvl1pPr marL="0" indent="0" algn="ctr">
              <a:buNone/>
              <a:defRPr sz="2400">
                <a:latin typeface="+mj-lt"/>
              </a:defRPr>
            </a:lvl1pPr>
          </a:lstStyle>
          <a:p>
            <a:pPr lvl="0"/>
            <a:r>
              <a:rPr lang="en-US" noProof="0"/>
              <a:t>Title</a:t>
            </a:r>
          </a:p>
        </p:txBody>
      </p:sp>
      <p:grpSp>
        <p:nvGrpSpPr>
          <p:cNvPr id="34" name="Group 33">
            <a:extLst>
              <a:ext uri="{FF2B5EF4-FFF2-40B4-BE49-F238E27FC236}">
                <a16:creationId xmlns:a16="http://schemas.microsoft.com/office/drawing/2014/main" id="{017FC797-F722-47BB-8A0A-C4C95FE3E80E}"/>
              </a:ext>
            </a:extLst>
          </p:cNvPr>
          <p:cNvGrpSpPr/>
          <p:nvPr userDrawn="1"/>
        </p:nvGrpSpPr>
        <p:grpSpPr>
          <a:xfrm>
            <a:off x="9574705" y="2127278"/>
            <a:ext cx="1762377" cy="1762377"/>
            <a:chOff x="3930645" y="2386942"/>
            <a:chExt cx="1632935" cy="1632935"/>
          </a:xfrm>
        </p:grpSpPr>
        <p:grpSp>
          <p:nvGrpSpPr>
            <p:cNvPr id="42" name="Group 41">
              <a:extLst>
                <a:ext uri="{FF2B5EF4-FFF2-40B4-BE49-F238E27FC236}">
                  <a16:creationId xmlns:a16="http://schemas.microsoft.com/office/drawing/2014/main" id="{C3207288-4CF0-4914-80B5-557B8D67A83F}"/>
                </a:ext>
              </a:extLst>
            </p:cNvPr>
            <p:cNvGrpSpPr/>
            <p:nvPr/>
          </p:nvGrpSpPr>
          <p:grpSpPr>
            <a:xfrm>
              <a:off x="3930645" y="2386942"/>
              <a:ext cx="1632935" cy="1632935"/>
              <a:chOff x="4069862" y="2247004"/>
              <a:chExt cx="1705284" cy="1705284"/>
            </a:xfrm>
          </p:grpSpPr>
          <p:sp>
            <p:nvSpPr>
              <p:cNvPr id="44" name="Oval 43">
                <a:extLst>
                  <a:ext uri="{FF2B5EF4-FFF2-40B4-BE49-F238E27FC236}">
                    <a16:creationId xmlns:a16="http://schemas.microsoft.com/office/drawing/2014/main" id="{1F4E9A0F-E75F-4CC4-95A7-6AC8B0EA60BE}"/>
                  </a:ext>
                </a:extLst>
              </p:cNvPr>
              <p:cNvSpPr/>
              <p:nvPr/>
            </p:nvSpPr>
            <p:spPr>
              <a:xfrm>
                <a:off x="4069862" y="2247004"/>
                <a:ext cx="1705283" cy="17052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sp>
            <p:nvSpPr>
              <p:cNvPr id="45" name="Partial Circle 44">
                <a:extLst>
                  <a:ext uri="{FF2B5EF4-FFF2-40B4-BE49-F238E27FC236}">
                    <a16:creationId xmlns:a16="http://schemas.microsoft.com/office/drawing/2014/main" id="{FE408A40-FD6A-421C-86C1-76EBDA9E037C}"/>
                  </a:ext>
                </a:extLst>
              </p:cNvPr>
              <p:cNvSpPr/>
              <p:nvPr/>
            </p:nvSpPr>
            <p:spPr>
              <a:xfrm rot="16200000">
                <a:off x="4069863" y="2247005"/>
                <a:ext cx="1705283" cy="1705283"/>
              </a:xfrm>
              <a:prstGeom prst="pie">
                <a:avLst>
                  <a:gd name="adj1" fmla="val 0"/>
                  <a:gd name="adj2" fmla="val 1078268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solidFill>
                    <a:schemeClr val="tx1"/>
                  </a:solidFill>
                  <a:latin typeface="Bebas Neue" panose="020B0606020202050201" pitchFamily="34" charset="0"/>
                  <a:ea typeface="Lato Black" panose="020F0502020204030203" pitchFamily="34" charset="0"/>
                  <a:cs typeface="Lato Black" panose="020F0502020204030203" pitchFamily="34" charset="0"/>
                </a:endParaRPr>
              </a:p>
            </p:txBody>
          </p:sp>
        </p:grpSp>
        <p:sp>
          <p:nvSpPr>
            <p:cNvPr id="43" name="Oval 42">
              <a:extLst>
                <a:ext uri="{FF2B5EF4-FFF2-40B4-BE49-F238E27FC236}">
                  <a16:creationId xmlns:a16="http://schemas.microsoft.com/office/drawing/2014/main" id="{9F7E87FB-4E5B-4E40-B9D0-F14B45EBEB59}"/>
                </a:ext>
              </a:extLst>
            </p:cNvPr>
            <p:cNvSpPr/>
            <p:nvPr/>
          </p:nvSpPr>
          <p:spPr>
            <a:xfrm>
              <a:off x="4023239" y="2479536"/>
              <a:ext cx="1447747" cy="1447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latin typeface="Bebas Neue" panose="020B0606020202050201" pitchFamily="34" charset="0"/>
                <a:ea typeface="Lato Black" panose="020F0502020204030203" pitchFamily="34" charset="0"/>
                <a:cs typeface="Lato Black" panose="020F0502020204030203" pitchFamily="34" charset="0"/>
              </a:endParaRPr>
            </a:p>
          </p:txBody>
        </p:sp>
      </p:grpSp>
      <p:sp>
        <p:nvSpPr>
          <p:cNvPr id="46" name="Rectangle: Rounded Corners 45">
            <a:extLst>
              <a:ext uri="{FF2B5EF4-FFF2-40B4-BE49-F238E27FC236}">
                <a16:creationId xmlns:a16="http://schemas.microsoft.com/office/drawing/2014/main" id="{3A8A1847-97DC-49D0-BB4A-DF497F526D83}"/>
              </a:ext>
            </a:extLst>
          </p:cNvPr>
          <p:cNvSpPr/>
          <p:nvPr userDrawn="1"/>
        </p:nvSpPr>
        <p:spPr>
          <a:xfrm rot="5400000">
            <a:off x="10162485" y="4048968"/>
            <a:ext cx="629298" cy="111600"/>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a:p>
        </p:txBody>
      </p:sp>
      <p:sp>
        <p:nvSpPr>
          <p:cNvPr id="47" name="Text Placeholder 8">
            <a:extLst>
              <a:ext uri="{FF2B5EF4-FFF2-40B4-BE49-F238E27FC236}">
                <a16:creationId xmlns:a16="http://schemas.microsoft.com/office/drawing/2014/main" id="{C88D5F6B-3361-410D-9E58-6C1FDCBAB50C}"/>
              </a:ext>
            </a:extLst>
          </p:cNvPr>
          <p:cNvSpPr>
            <a:spLocks noGrp="1"/>
          </p:cNvSpPr>
          <p:nvPr>
            <p:ph type="body" sz="quarter" idx="24" hasCustomPrompt="1"/>
          </p:nvPr>
        </p:nvSpPr>
        <p:spPr>
          <a:xfrm>
            <a:off x="9574706" y="2845606"/>
            <a:ext cx="1762376" cy="362372"/>
          </a:xfrm>
          <a:prstGeom prst="rect">
            <a:avLst/>
          </a:prstGeom>
        </p:spPr>
        <p:txBody>
          <a:bodyPr anchor="ctr"/>
          <a:lstStyle>
            <a:lvl1pPr marL="0" indent="0" algn="ctr">
              <a:buNone/>
              <a:defRPr sz="1800">
                <a:latin typeface="+mj-lt"/>
              </a:defRPr>
            </a:lvl1pPr>
          </a:lstStyle>
          <a:p>
            <a:pPr lvl="0"/>
            <a:r>
              <a:rPr lang="en-US" noProof="0"/>
              <a:t>Year</a:t>
            </a:r>
          </a:p>
        </p:txBody>
      </p:sp>
      <p:sp>
        <p:nvSpPr>
          <p:cNvPr id="48" name="Text Placeholder 8">
            <a:extLst>
              <a:ext uri="{FF2B5EF4-FFF2-40B4-BE49-F238E27FC236}">
                <a16:creationId xmlns:a16="http://schemas.microsoft.com/office/drawing/2014/main" id="{2E161141-D65A-469E-9A40-351CFD638C83}"/>
              </a:ext>
            </a:extLst>
          </p:cNvPr>
          <p:cNvSpPr>
            <a:spLocks noGrp="1"/>
          </p:cNvSpPr>
          <p:nvPr>
            <p:ph type="body" sz="quarter" idx="25" hasCustomPrompt="1"/>
          </p:nvPr>
        </p:nvSpPr>
        <p:spPr>
          <a:xfrm>
            <a:off x="9209113" y="4648117"/>
            <a:ext cx="2536041" cy="1366570"/>
          </a:xfrm>
          <a:prstGeom prst="rect">
            <a:avLst/>
          </a:prstGeom>
        </p:spPr>
        <p:txBody>
          <a:bodyPr/>
          <a:lstStyle>
            <a:lvl1pPr marL="0" indent="0" algn="ctr">
              <a:lnSpc>
                <a:spcPct val="100000"/>
              </a:lnSpc>
              <a:buNone/>
              <a:defRPr sz="1400">
                <a:latin typeface="+mn-lt"/>
              </a:defRPr>
            </a:lvl1pPr>
          </a:lstStyle>
          <a:p>
            <a:pPr lvl="0"/>
            <a:r>
              <a:rPr lang="en-US" noProof="0"/>
              <a:t>Description</a:t>
            </a:r>
          </a:p>
        </p:txBody>
      </p:sp>
    </p:spTree>
    <p:extLst>
      <p:ext uri="{BB962C8B-B14F-4D97-AF65-F5344CB8AC3E}">
        <p14:creationId xmlns:p14="http://schemas.microsoft.com/office/powerpoint/2010/main" val="24076977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Til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DB5DC5-B794-4A67-ADE3-DCDB7DF15DAE}"/>
              </a:ext>
            </a:extLst>
          </p:cNvPr>
          <p:cNvSpPr>
            <a:spLocks noGrp="1"/>
          </p:cNvSpPr>
          <p:nvPr>
            <p:ph type="dt" sz="half" idx="10"/>
          </p:nvPr>
        </p:nvSpPr>
        <p:spPr/>
        <p:txBody>
          <a:bodyPr/>
          <a:lstStyle/>
          <a:p>
            <a:fld id="{551A911D-AEE3-4591-B219-2F6387B1F846}" type="datetimeFigureOut">
              <a:rPr lang="en-US" noProof="0" smtClean="0"/>
              <a:t>4/19/2024</a:t>
            </a:fld>
            <a:endParaRPr lang="en-US" noProof="0"/>
          </a:p>
        </p:txBody>
      </p:sp>
      <p:sp>
        <p:nvSpPr>
          <p:cNvPr id="4" name="Footer Placeholder 3">
            <a:extLst>
              <a:ext uri="{FF2B5EF4-FFF2-40B4-BE49-F238E27FC236}">
                <a16:creationId xmlns:a16="http://schemas.microsoft.com/office/drawing/2014/main" id="{FD8327D8-7F72-475A-B6B9-0EF0A8885065}"/>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9A35AAA0-3964-4861-A6A7-5EDC1E476A91}"/>
              </a:ext>
            </a:extLst>
          </p:cNvPr>
          <p:cNvSpPr>
            <a:spLocks noGrp="1"/>
          </p:cNvSpPr>
          <p:nvPr>
            <p:ph type="sldNum" sz="quarter" idx="12"/>
          </p:nvPr>
        </p:nvSpPr>
        <p:spPr/>
        <p:txBody>
          <a:bodyPr/>
          <a:lstStyle/>
          <a:p>
            <a:fld id="{F8520A65-6263-48EA-8C37-45A5990DA387}" type="slidenum">
              <a:rPr lang="en-US" noProof="0" smtClean="0"/>
              <a:t>‹#›</a:t>
            </a:fld>
            <a:endParaRPr lang="en-US" noProof="0"/>
          </a:p>
        </p:txBody>
      </p:sp>
      <p:sp>
        <p:nvSpPr>
          <p:cNvPr id="18" name="Title 1">
            <a:extLst>
              <a:ext uri="{FF2B5EF4-FFF2-40B4-BE49-F238E27FC236}">
                <a16:creationId xmlns:a16="http://schemas.microsoft.com/office/drawing/2014/main" id="{8DD3E721-6DF5-4D87-8BC9-3F8891FDDA25}"/>
              </a:ext>
            </a:extLst>
          </p:cNvPr>
          <p:cNvSpPr>
            <a:spLocks noGrp="1"/>
          </p:cNvSpPr>
          <p:nvPr>
            <p:ph type="title"/>
          </p:nvPr>
        </p:nvSpPr>
        <p:spPr>
          <a:xfrm>
            <a:off x="6331686" y="457200"/>
            <a:ext cx="5049667" cy="1600200"/>
          </a:xfrm>
        </p:spPr>
        <p:txBody>
          <a:bodyPr anchor="b">
            <a:normAutofit/>
          </a:bodyPr>
          <a:lstStyle>
            <a:lvl1pPr>
              <a:defRPr sz="2400"/>
            </a:lvl1pPr>
          </a:lstStyle>
          <a:p>
            <a:r>
              <a:rPr lang="en-US" noProof="0"/>
              <a:t>Click to edit Master title style</a:t>
            </a:r>
          </a:p>
        </p:txBody>
      </p:sp>
      <p:sp>
        <p:nvSpPr>
          <p:cNvPr id="19" name="Content Placeholder 2">
            <a:extLst>
              <a:ext uri="{FF2B5EF4-FFF2-40B4-BE49-F238E27FC236}">
                <a16:creationId xmlns:a16="http://schemas.microsoft.com/office/drawing/2014/main" id="{60CB4BF6-F973-402F-9030-CF47F2B18E2C}"/>
              </a:ext>
            </a:extLst>
          </p:cNvPr>
          <p:cNvSpPr>
            <a:spLocks noGrp="1"/>
          </p:cNvSpPr>
          <p:nvPr>
            <p:ph idx="1"/>
          </p:nvPr>
        </p:nvSpPr>
        <p:spPr>
          <a:xfrm>
            <a:off x="6331688" y="2120900"/>
            <a:ext cx="5049665" cy="3803650"/>
          </a:xfrm>
        </p:spPr>
        <p:txBody>
          <a:bodyPr/>
          <a:lstStyle>
            <a:lvl1pPr>
              <a:defRPr sz="1600"/>
            </a:lvl1pPr>
            <a:lvl2pPr>
              <a:defRPr sz="1400"/>
            </a:lvl2pPr>
            <a:lvl3pPr>
              <a:defRPr sz="1200"/>
            </a:lvl3pPr>
            <a:lvl4pPr>
              <a:defRPr sz="1000"/>
            </a:lvl4pPr>
            <a:lvl5pPr>
              <a:defRPr sz="8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Picture Placeholder 7">
            <a:extLst>
              <a:ext uri="{FF2B5EF4-FFF2-40B4-BE49-F238E27FC236}">
                <a16:creationId xmlns:a16="http://schemas.microsoft.com/office/drawing/2014/main" id="{346DD11B-D6EE-422C-AB95-84D2FCB4BA03}"/>
              </a:ext>
            </a:extLst>
          </p:cNvPr>
          <p:cNvSpPr>
            <a:spLocks noGrp="1"/>
          </p:cNvSpPr>
          <p:nvPr>
            <p:ph type="pic" sz="quarter" idx="13"/>
          </p:nvPr>
        </p:nvSpPr>
        <p:spPr>
          <a:xfrm>
            <a:off x="0" y="2"/>
            <a:ext cx="5964239" cy="6857998"/>
          </a:xfrm>
          <a:custGeom>
            <a:avLst/>
            <a:gdLst>
              <a:gd name="connsiteX0" fmla="*/ 1724440 w 5964238"/>
              <a:gd name="connsiteY0" fmla="*/ 6097415 h 6857998"/>
              <a:gd name="connsiteX1" fmla="*/ 1949369 w 5964238"/>
              <a:gd name="connsiteY1" fmla="*/ 6190585 h 6857998"/>
              <a:gd name="connsiteX2" fmla="*/ 2616782 w 5964238"/>
              <a:gd name="connsiteY2" fmla="*/ 6857998 h 6857998"/>
              <a:gd name="connsiteX3" fmla="*/ 832098 w 5964238"/>
              <a:gd name="connsiteY3" fmla="*/ 6857998 h 6857998"/>
              <a:gd name="connsiteX4" fmla="*/ 1499512 w 5964238"/>
              <a:gd name="connsiteY4" fmla="*/ 6190584 h 6857998"/>
              <a:gd name="connsiteX5" fmla="*/ 1724440 w 5964238"/>
              <a:gd name="connsiteY5" fmla="*/ 6097415 h 6857998"/>
              <a:gd name="connsiteX6" fmla="*/ 3254546 w 5964238"/>
              <a:gd name="connsiteY6" fmla="*/ 4745701 h 6857998"/>
              <a:gd name="connsiteX7" fmla="*/ 3479475 w 5964238"/>
              <a:gd name="connsiteY7" fmla="*/ 4838869 h 6857998"/>
              <a:gd name="connsiteX8" fmla="*/ 4379163 w 5964238"/>
              <a:gd name="connsiteY8" fmla="*/ 5738557 h 6857998"/>
              <a:gd name="connsiteX9" fmla="*/ 4379163 w 5964238"/>
              <a:gd name="connsiteY9" fmla="*/ 6188414 h 6857998"/>
              <a:gd name="connsiteX10" fmla="*/ 3709578 w 5964238"/>
              <a:gd name="connsiteY10" fmla="*/ 6857998 h 6857998"/>
              <a:gd name="connsiteX11" fmla="*/ 2799514 w 5964238"/>
              <a:gd name="connsiteY11" fmla="*/ 6857998 h 6857998"/>
              <a:gd name="connsiteX12" fmla="*/ 2129930 w 5964238"/>
              <a:gd name="connsiteY12" fmla="*/ 6188414 h 6857998"/>
              <a:gd name="connsiteX13" fmla="*/ 2129930 w 5964238"/>
              <a:gd name="connsiteY13" fmla="*/ 5738557 h 6857998"/>
              <a:gd name="connsiteX14" fmla="*/ 3029618 w 5964238"/>
              <a:gd name="connsiteY14" fmla="*/ 4838869 h 6857998"/>
              <a:gd name="connsiteX15" fmla="*/ 3254546 w 5964238"/>
              <a:gd name="connsiteY15" fmla="*/ 4745701 h 6857998"/>
              <a:gd name="connsiteX16" fmla="*/ 194336 w 5964238"/>
              <a:gd name="connsiteY16" fmla="*/ 4707691 h 6857998"/>
              <a:gd name="connsiteX17" fmla="*/ 419265 w 5964238"/>
              <a:gd name="connsiteY17" fmla="*/ 4800860 h 6857998"/>
              <a:gd name="connsiteX18" fmla="*/ 1318953 w 5964238"/>
              <a:gd name="connsiteY18" fmla="*/ 5700548 h 6857998"/>
              <a:gd name="connsiteX19" fmla="*/ 1318953 w 5964238"/>
              <a:gd name="connsiteY19" fmla="*/ 6150405 h 6857998"/>
              <a:gd name="connsiteX20" fmla="*/ 611360 w 5964238"/>
              <a:gd name="connsiteY20" fmla="*/ 6857998 h 6857998"/>
              <a:gd name="connsiteX21" fmla="*/ 0 w 5964238"/>
              <a:gd name="connsiteY21" fmla="*/ 6857998 h 6857998"/>
              <a:gd name="connsiteX22" fmla="*/ 0 w 5964238"/>
              <a:gd name="connsiteY22" fmla="*/ 4775872 h 6857998"/>
              <a:gd name="connsiteX23" fmla="*/ 19308 w 5964238"/>
              <a:gd name="connsiteY23" fmla="*/ 4760098 h 6857998"/>
              <a:gd name="connsiteX24" fmla="*/ 194336 w 5964238"/>
              <a:gd name="connsiteY24" fmla="*/ 4707691 h 6857998"/>
              <a:gd name="connsiteX25" fmla="*/ 4746453 w 5964238"/>
              <a:gd name="connsiteY25" fmla="*/ 3266495 h 6857998"/>
              <a:gd name="connsiteX26" fmla="*/ 4971382 w 5964238"/>
              <a:gd name="connsiteY26" fmla="*/ 3359663 h 6857998"/>
              <a:gd name="connsiteX27" fmla="*/ 5871070 w 5964238"/>
              <a:gd name="connsiteY27" fmla="*/ 4259349 h 6857998"/>
              <a:gd name="connsiteX28" fmla="*/ 5871070 w 5964238"/>
              <a:gd name="connsiteY28" fmla="*/ 4709206 h 6857998"/>
              <a:gd name="connsiteX29" fmla="*/ 4971382 w 5964238"/>
              <a:gd name="connsiteY29" fmla="*/ 5608894 h 6857998"/>
              <a:gd name="connsiteX30" fmla="*/ 4521525 w 5964238"/>
              <a:gd name="connsiteY30" fmla="*/ 5608894 h 6857998"/>
              <a:gd name="connsiteX31" fmla="*/ 3621837 w 5964238"/>
              <a:gd name="connsiteY31" fmla="*/ 4709206 h 6857998"/>
              <a:gd name="connsiteX32" fmla="*/ 3621837 w 5964238"/>
              <a:gd name="connsiteY32" fmla="*/ 4259350 h 6857998"/>
              <a:gd name="connsiteX33" fmla="*/ 4521525 w 5964238"/>
              <a:gd name="connsiteY33" fmla="*/ 3359663 h 6857998"/>
              <a:gd name="connsiteX34" fmla="*/ 4746453 w 5964238"/>
              <a:gd name="connsiteY34" fmla="*/ 3266495 h 6857998"/>
              <a:gd name="connsiteX35" fmla="*/ 1724440 w 5964238"/>
              <a:gd name="connsiteY35" fmla="*/ 3266494 h 6857998"/>
              <a:gd name="connsiteX36" fmla="*/ 1949368 w 5964238"/>
              <a:gd name="connsiteY36" fmla="*/ 3359662 h 6857998"/>
              <a:gd name="connsiteX37" fmla="*/ 2849056 w 5964238"/>
              <a:gd name="connsiteY37" fmla="*/ 4259350 h 6857998"/>
              <a:gd name="connsiteX38" fmla="*/ 2849056 w 5964238"/>
              <a:gd name="connsiteY38" fmla="*/ 4709207 h 6857998"/>
              <a:gd name="connsiteX39" fmla="*/ 1949368 w 5964238"/>
              <a:gd name="connsiteY39" fmla="*/ 5608895 h 6857998"/>
              <a:gd name="connsiteX40" fmla="*/ 1499511 w 5964238"/>
              <a:gd name="connsiteY40" fmla="*/ 5608895 h 6857998"/>
              <a:gd name="connsiteX41" fmla="*/ 599823 w 5964238"/>
              <a:gd name="connsiteY41" fmla="*/ 4709207 h 6857998"/>
              <a:gd name="connsiteX42" fmla="*/ 599823 w 5964238"/>
              <a:gd name="connsiteY42" fmla="*/ 4259350 h 6857998"/>
              <a:gd name="connsiteX43" fmla="*/ 1499511 w 5964238"/>
              <a:gd name="connsiteY43" fmla="*/ 3359662 h 6857998"/>
              <a:gd name="connsiteX44" fmla="*/ 1724440 w 5964238"/>
              <a:gd name="connsiteY44" fmla="*/ 3266494 h 6857998"/>
              <a:gd name="connsiteX45" fmla="*/ 194335 w 5964238"/>
              <a:gd name="connsiteY45" fmla="*/ 1830605 h 6857998"/>
              <a:gd name="connsiteX46" fmla="*/ 419264 w 5964238"/>
              <a:gd name="connsiteY46" fmla="*/ 1923774 h 6857998"/>
              <a:gd name="connsiteX47" fmla="*/ 1318952 w 5964238"/>
              <a:gd name="connsiteY47" fmla="*/ 2823462 h 6857998"/>
              <a:gd name="connsiteX48" fmla="*/ 1318952 w 5964238"/>
              <a:gd name="connsiteY48" fmla="*/ 3273319 h 6857998"/>
              <a:gd name="connsiteX49" fmla="*/ 419264 w 5964238"/>
              <a:gd name="connsiteY49" fmla="*/ 4173006 h 6857998"/>
              <a:gd name="connsiteX50" fmla="*/ 19308 w 5964238"/>
              <a:gd name="connsiteY50" fmla="*/ 4213767 h 6857998"/>
              <a:gd name="connsiteX51" fmla="*/ 0 w 5964238"/>
              <a:gd name="connsiteY51" fmla="*/ 4197996 h 6857998"/>
              <a:gd name="connsiteX52" fmla="*/ 0 w 5964238"/>
              <a:gd name="connsiteY52" fmla="*/ 1898784 h 6857998"/>
              <a:gd name="connsiteX53" fmla="*/ 19308 w 5964238"/>
              <a:gd name="connsiteY53" fmla="*/ 1883012 h 6857998"/>
              <a:gd name="connsiteX54" fmla="*/ 194335 w 5964238"/>
              <a:gd name="connsiteY54" fmla="*/ 1830605 h 6857998"/>
              <a:gd name="connsiteX55" fmla="*/ 3216347 w 5964238"/>
              <a:gd name="connsiteY55" fmla="*/ 1825296 h 6857998"/>
              <a:gd name="connsiteX56" fmla="*/ 3441276 w 5964238"/>
              <a:gd name="connsiteY56" fmla="*/ 1918465 h 6857998"/>
              <a:gd name="connsiteX57" fmla="*/ 4340964 w 5964238"/>
              <a:gd name="connsiteY57" fmla="*/ 2818153 h 6857998"/>
              <a:gd name="connsiteX58" fmla="*/ 4340964 w 5964238"/>
              <a:gd name="connsiteY58" fmla="*/ 3268010 h 6857998"/>
              <a:gd name="connsiteX59" fmla="*/ 3441275 w 5964238"/>
              <a:gd name="connsiteY59" fmla="*/ 4167695 h 6857998"/>
              <a:gd name="connsiteX60" fmla="*/ 2991419 w 5964238"/>
              <a:gd name="connsiteY60" fmla="*/ 4167696 h 6857998"/>
              <a:gd name="connsiteX61" fmla="*/ 2091731 w 5964238"/>
              <a:gd name="connsiteY61" fmla="*/ 3268010 h 6857998"/>
              <a:gd name="connsiteX62" fmla="*/ 2091731 w 5964238"/>
              <a:gd name="connsiteY62" fmla="*/ 2818153 h 6857998"/>
              <a:gd name="connsiteX63" fmla="*/ 2991419 w 5964238"/>
              <a:gd name="connsiteY63" fmla="*/ 1918465 h 6857998"/>
              <a:gd name="connsiteX64" fmla="*/ 3216347 w 5964238"/>
              <a:gd name="connsiteY64" fmla="*/ 1825296 h 6857998"/>
              <a:gd name="connsiteX65" fmla="*/ 4746453 w 5964238"/>
              <a:gd name="connsiteY65" fmla="*/ 389408 h 6857998"/>
              <a:gd name="connsiteX66" fmla="*/ 4971381 w 5964238"/>
              <a:gd name="connsiteY66" fmla="*/ 482576 h 6857998"/>
              <a:gd name="connsiteX67" fmla="*/ 5871069 w 5964238"/>
              <a:gd name="connsiteY67" fmla="*/ 1382264 h 6857998"/>
              <a:gd name="connsiteX68" fmla="*/ 5871069 w 5964238"/>
              <a:gd name="connsiteY68" fmla="*/ 1832121 h 6857998"/>
              <a:gd name="connsiteX69" fmla="*/ 4971380 w 5964238"/>
              <a:gd name="connsiteY69" fmla="*/ 2731810 h 6857998"/>
              <a:gd name="connsiteX70" fmla="*/ 4521523 w 5964238"/>
              <a:gd name="connsiteY70" fmla="*/ 2731810 h 6857998"/>
              <a:gd name="connsiteX71" fmla="*/ 3621836 w 5964238"/>
              <a:gd name="connsiteY71" fmla="*/ 1832121 h 6857998"/>
              <a:gd name="connsiteX72" fmla="*/ 3621836 w 5964238"/>
              <a:gd name="connsiteY72" fmla="*/ 1382264 h 6857998"/>
              <a:gd name="connsiteX73" fmla="*/ 4521524 w 5964238"/>
              <a:gd name="connsiteY73" fmla="*/ 482576 h 6857998"/>
              <a:gd name="connsiteX74" fmla="*/ 4746453 w 5964238"/>
              <a:gd name="connsiteY74" fmla="*/ 389408 h 6857998"/>
              <a:gd name="connsiteX75" fmla="*/ 1686245 w 5964238"/>
              <a:gd name="connsiteY75" fmla="*/ 346086 h 6857998"/>
              <a:gd name="connsiteX76" fmla="*/ 1911173 w 5964238"/>
              <a:gd name="connsiteY76" fmla="*/ 439254 h 6857998"/>
              <a:gd name="connsiteX77" fmla="*/ 2810861 w 5964238"/>
              <a:gd name="connsiteY77" fmla="*/ 1338942 h 6857998"/>
              <a:gd name="connsiteX78" fmla="*/ 2810861 w 5964238"/>
              <a:gd name="connsiteY78" fmla="*/ 1788800 h 6857998"/>
              <a:gd name="connsiteX79" fmla="*/ 1911173 w 5964238"/>
              <a:gd name="connsiteY79" fmla="*/ 2688488 h 6857998"/>
              <a:gd name="connsiteX80" fmla="*/ 1461316 w 5964238"/>
              <a:gd name="connsiteY80" fmla="*/ 2688488 h 6857998"/>
              <a:gd name="connsiteX81" fmla="*/ 561628 w 5964238"/>
              <a:gd name="connsiteY81" fmla="*/ 1788800 h 6857998"/>
              <a:gd name="connsiteX82" fmla="*/ 561628 w 5964238"/>
              <a:gd name="connsiteY82" fmla="*/ 1338943 h 6857998"/>
              <a:gd name="connsiteX83" fmla="*/ 1461317 w 5964238"/>
              <a:gd name="connsiteY83" fmla="*/ 439254 h 6857998"/>
              <a:gd name="connsiteX84" fmla="*/ 1686245 w 5964238"/>
              <a:gd name="connsiteY84" fmla="*/ 346086 h 6857998"/>
              <a:gd name="connsiteX85" fmla="*/ 2023420 w 5964238"/>
              <a:gd name="connsiteY85" fmla="*/ 0 h 6857998"/>
              <a:gd name="connsiteX86" fmla="*/ 4409276 w 5964238"/>
              <a:gd name="connsiteY86" fmla="*/ 0 h 6857998"/>
              <a:gd name="connsiteX87" fmla="*/ 4410841 w 5964238"/>
              <a:gd name="connsiteY87" fmla="*/ 2974 h 6857998"/>
              <a:gd name="connsiteX88" fmla="*/ 4340964 w 5964238"/>
              <a:gd name="connsiteY88" fmla="*/ 347602 h 6857998"/>
              <a:gd name="connsiteX89" fmla="*/ 3441276 w 5964238"/>
              <a:gd name="connsiteY89" fmla="*/ 1247290 h 6857998"/>
              <a:gd name="connsiteX90" fmla="*/ 2991419 w 5964238"/>
              <a:gd name="connsiteY90" fmla="*/ 1247290 h 6857998"/>
              <a:gd name="connsiteX91" fmla="*/ 2091731 w 5964238"/>
              <a:gd name="connsiteY91" fmla="*/ 347602 h 6857998"/>
              <a:gd name="connsiteX92" fmla="*/ 2021855 w 5964238"/>
              <a:gd name="connsiteY92" fmla="*/ 2974 h 6857998"/>
              <a:gd name="connsiteX93" fmla="*/ 0 w 5964238"/>
              <a:gd name="connsiteY93" fmla="*/ 0 h 6857998"/>
              <a:gd name="connsiteX94" fmla="*/ 1349068 w 5964238"/>
              <a:gd name="connsiteY94" fmla="*/ 0 h 6857998"/>
              <a:gd name="connsiteX95" fmla="*/ 1350632 w 5964238"/>
              <a:gd name="connsiteY95" fmla="*/ 2972 h 6857998"/>
              <a:gd name="connsiteX96" fmla="*/ 1280756 w 5964238"/>
              <a:gd name="connsiteY96" fmla="*/ 347601 h 6857998"/>
              <a:gd name="connsiteX97" fmla="*/ 381068 w 5964238"/>
              <a:gd name="connsiteY97" fmla="*/ 1247289 h 6857998"/>
              <a:gd name="connsiteX98" fmla="*/ 36440 w 5964238"/>
              <a:gd name="connsiteY98" fmla="*/ 1317165 h 6857998"/>
              <a:gd name="connsiteX99" fmla="*/ 0 w 5964238"/>
              <a:gd name="connsiteY99" fmla="*/ 129799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5964238" h="6857998">
                <a:moveTo>
                  <a:pt x="1724440" y="6097415"/>
                </a:moveTo>
                <a:cubicBezTo>
                  <a:pt x="1805848" y="6097415"/>
                  <a:pt x="1887256" y="6128472"/>
                  <a:pt x="1949369" y="6190585"/>
                </a:cubicBezTo>
                <a:lnTo>
                  <a:pt x="2616782" y="6857998"/>
                </a:lnTo>
                <a:lnTo>
                  <a:pt x="832098" y="6857998"/>
                </a:lnTo>
                <a:lnTo>
                  <a:pt x="1499512" y="6190584"/>
                </a:lnTo>
                <a:cubicBezTo>
                  <a:pt x="1561624" y="6128472"/>
                  <a:pt x="1643032" y="6097415"/>
                  <a:pt x="1724440" y="6097415"/>
                </a:cubicBezTo>
                <a:close/>
                <a:moveTo>
                  <a:pt x="3254546" y="4745701"/>
                </a:moveTo>
                <a:cubicBezTo>
                  <a:pt x="3335955" y="4745700"/>
                  <a:pt x="3417362" y="4776756"/>
                  <a:pt x="3479475" y="4838869"/>
                </a:cubicBezTo>
                <a:lnTo>
                  <a:pt x="4379163" y="5738557"/>
                </a:lnTo>
                <a:cubicBezTo>
                  <a:pt x="4503387" y="5862781"/>
                  <a:pt x="4503387" y="6064189"/>
                  <a:pt x="4379163" y="6188414"/>
                </a:cubicBezTo>
                <a:lnTo>
                  <a:pt x="3709578" y="6857998"/>
                </a:lnTo>
                <a:lnTo>
                  <a:pt x="2799514" y="6857998"/>
                </a:lnTo>
                <a:lnTo>
                  <a:pt x="2129930" y="6188414"/>
                </a:lnTo>
                <a:cubicBezTo>
                  <a:pt x="2005705" y="6064189"/>
                  <a:pt x="2005705" y="5862781"/>
                  <a:pt x="2129930" y="5738557"/>
                </a:cubicBezTo>
                <a:lnTo>
                  <a:pt x="3029618" y="4838869"/>
                </a:lnTo>
                <a:cubicBezTo>
                  <a:pt x="3091730" y="4776756"/>
                  <a:pt x="3173138" y="4745700"/>
                  <a:pt x="3254546" y="4745701"/>
                </a:cubicBezTo>
                <a:close/>
                <a:moveTo>
                  <a:pt x="194336" y="4707691"/>
                </a:moveTo>
                <a:cubicBezTo>
                  <a:pt x="275744" y="4707691"/>
                  <a:pt x="357152" y="4738747"/>
                  <a:pt x="419265" y="4800860"/>
                </a:cubicBezTo>
                <a:lnTo>
                  <a:pt x="1318953" y="5700548"/>
                </a:lnTo>
                <a:cubicBezTo>
                  <a:pt x="1443178" y="5824773"/>
                  <a:pt x="1443178" y="6026181"/>
                  <a:pt x="1318953" y="6150405"/>
                </a:cubicBezTo>
                <a:lnTo>
                  <a:pt x="611360" y="6857998"/>
                </a:lnTo>
                <a:lnTo>
                  <a:pt x="0" y="6857998"/>
                </a:lnTo>
                <a:lnTo>
                  <a:pt x="0" y="4775872"/>
                </a:lnTo>
                <a:lnTo>
                  <a:pt x="19308" y="4760098"/>
                </a:lnTo>
                <a:cubicBezTo>
                  <a:pt x="72224" y="4725160"/>
                  <a:pt x="133280" y="4707692"/>
                  <a:pt x="194336" y="4707691"/>
                </a:cubicBezTo>
                <a:close/>
                <a:moveTo>
                  <a:pt x="4746453" y="3266495"/>
                </a:moveTo>
                <a:cubicBezTo>
                  <a:pt x="4827861" y="3266495"/>
                  <a:pt x="4909270" y="3297551"/>
                  <a:pt x="4971382" y="3359663"/>
                </a:cubicBezTo>
                <a:lnTo>
                  <a:pt x="5871070" y="4259349"/>
                </a:lnTo>
                <a:cubicBezTo>
                  <a:pt x="5995294" y="4383574"/>
                  <a:pt x="5995294" y="4584982"/>
                  <a:pt x="5871070" y="4709206"/>
                </a:cubicBezTo>
                <a:lnTo>
                  <a:pt x="4971382" y="5608894"/>
                </a:lnTo>
                <a:cubicBezTo>
                  <a:pt x="4847157" y="5733119"/>
                  <a:pt x="4645749" y="5733119"/>
                  <a:pt x="4521525" y="5608894"/>
                </a:cubicBezTo>
                <a:lnTo>
                  <a:pt x="3621837" y="4709206"/>
                </a:lnTo>
                <a:cubicBezTo>
                  <a:pt x="3497612" y="4584982"/>
                  <a:pt x="3497613" y="4383575"/>
                  <a:pt x="3621837" y="4259350"/>
                </a:cubicBezTo>
                <a:lnTo>
                  <a:pt x="4521525" y="3359663"/>
                </a:lnTo>
                <a:cubicBezTo>
                  <a:pt x="4583637" y="3297551"/>
                  <a:pt x="4665045" y="3266495"/>
                  <a:pt x="4746453" y="3266495"/>
                </a:cubicBezTo>
                <a:close/>
                <a:moveTo>
                  <a:pt x="1724440" y="3266494"/>
                </a:moveTo>
                <a:cubicBezTo>
                  <a:pt x="1805848" y="3266494"/>
                  <a:pt x="1887256" y="3297550"/>
                  <a:pt x="1949368" y="3359662"/>
                </a:cubicBezTo>
                <a:lnTo>
                  <a:pt x="2849056" y="4259350"/>
                </a:lnTo>
                <a:cubicBezTo>
                  <a:pt x="2973281" y="4383575"/>
                  <a:pt x="2973281" y="4584983"/>
                  <a:pt x="2849056" y="4709207"/>
                </a:cubicBezTo>
                <a:lnTo>
                  <a:pt x="1949368" y="5608895"/>
                </a:lnTo>
                <a:cubicBezTo>
                  <a:pt x="1825143" y="5733120"/>
                  <a:pt x="1623735" y="5733120"/>
                  <a:pt x="1499511" y="5608895"/>
                </a:cubicBezTo>
                <a:lnTo>
                  <a:pt x="599823" y="4709207"/>
                </a:lnTo>
                <a:cubicBezTo>
                  <a:pt x="475598" y="4584983"/>
                  <a:pt x="475598" y="4383575"/>
                  <a:pt x="599823" y="4259350"/>
                </a:cubicBezTo>
                <a:lnTo>
                  <a:pt x="1499511" y="3359662"/>
                </a:lnTo>
                <a:cubicBezTo>
                  <a:pt x="1561623" y="3297550"/>
                  <a:pt x="1643031" y="3266494"/>
                  <a:pt x="1724440" y="3266494"/>
                </a:cubicBezTo>
                <a:close/>
                <a:moveTo>
                  <a:pt x="194335" y="1830605"/>
                </a:moveTo>
                <a:cubicBezTo>
                  <a:pt x="275744" y="1830604"/>
                  <a:pt x="357152" y="1861661"/>
                  <a:pt x="419264" y="1923774"/>
                </a:cubicBezTo>
                <a:lnTo>
                  <a:pt x="1318952" y="2823462"/>
                </a:lnTo>
                <a:cubicBezTo>
                  <a:pt x="1443177" y="2947686"/>
                  <a:pt x="1443177" y="3149094"/>
                  <a:pt x="1318952" y="3273319"/>
                </a:cubicBezTo>
                <a:lnTo>
                  <a:pt x="419264" y="4173006"/>
                </a:lnTo>
                <a:cubicBezTo>
                  <a:pt x="310567" y="4281702"/>
                  <a:pt x="142777" y="4295290"/>
                  <a:pt x="19308" y="4213767"/>
                </a:cubicBezTo>
                <a:lnTo>
                  <a:pt x="0" y="4197996"/>
                </a:lnTo>
                <a:lnTo>
                  <a:pt x="0" y="1898784"/>
                </a:lnTo>
                <a:lnTo>
                  <a:pt x="19308" y="1883012"/>
                </a:lnTo>
                <a:cubicBezTo>
                  <a:pt x="72224" y="1848074"/>
                  <a:pt x="133279" y="1830605"/>
                  <a:pt x="194335" y="1830605"/>
                </a:cubicBezTo>
                <a:close/>
                <a:moveTo>
                  <a:pt x="3216347" y="1825296"/>
                </a:moveTo>
                <a:cubicBezTo>
                  <a:pt x="3297755" y="1825295"/>
                  <a:pt x="3379164" y="1856352"/>
                  <a:pt x="3441276" y="1918465"/>
                </a:cubicBezTo>
                <a:lnTo>
                  <a:pt x="4340964" y="2818153"/>
                </a:lnTo>
                <a:cubicBezTo>
                  <a:pt x="4465188" y="2942378"/>
                  <a:pt x="4465188" y="3143785"/>
                  <a:pt x="4340964" y="3268010"/>
                </a:cubicBezTo>
                <a:lnTo>
                  <a:pt x="3441275" y="4167695"/>
                </a:lnTo>
                <a:cubicBezTo>
                  <a:pt x="3317051" y="4291920"/>
                  <a:pt x="3115643" y="4291920"/>
                  <a:pt x="2991419" y="4167696"/>
                </a:cubicBezTo>
                <a:lnTo>
                  <a:pt x="2091731" y="3268010"/>
                </a:lnTo>
                <a:cubicBezTo>
                  <a:pt x="1967507" y="3143785"/>
                  <a:pt x="1967507" y="2942378"/>
                  <a:pt x="2091731" y="2818153"/>
                </a:cubicBezTo>
                <a:lnTo>
                  <a:pt x="2991419" y="1918465"/>
                </a:lnTo>
                <a:cubicBezTo>
                  <a:pt x="3053531" y="1856352"/>
                  <a:pt x="3134939" y="1825296"/>
                  <a:pt x="3216347" y="1825296"/>
                </a:cubicBezTo>
                <a:close/>
                <a:moveTo>
                  <a:pt x="4746453" y="389408"/>
                </a:moveTo>
                <a:cubicBezTo>
                  <a:pt x="4827860" y="389408"/>
                  <a:pt x="4909269" y="420464"/>
                  <a:pt x="4971381" y="482576"/>
                </a:cubicBezTo>
                <a:lnTo>
                  <a:pt x="5871069" y="1382264"/>
                </a:lnTo>
                <a:cubicBezTo>
                  <a:pt x="5995294" y="1506489"/>
                  <a:pt x="5995294" y="1707897"/>
                  <a:pt x="5871069" y="1832121"/>
                </a:cubicBezTo>
                <a:lnTo>
                  <a:pt x="4971380" y="2731810"/>
                </a:lnTo>
                <a:cubicBezTo>
                  <a:pt x="4847156" y="2856034"/>
                  <a:pt x="4645748" y="2856034"/>
                  <a:pt x="4521523" y="2731810"/>
                </a:cubicBezTo>
                <a:lnTo>
                  <a:pt x="3621836" y="1832121"/>
                </a:lnTo>
                <a:cubicBezTo>
                  <a:pt x="3497611" y="1707897"/>
                  <a:pt x="3497611" y="1506489"/>
                  <a:pt x="3621836" y="1382264"/>
                </a:cubicBezTo>
                <a:lnTo>
                  <a:pt x="4521524" y="482576"/>
                </a:lnTo>
                <a:cubicBezTo>
                  <a:pt x="4583636" y="420464"/>
                  <a:pt x="4665044" y="389408"/>
                  <a:pt x="4746453" y="389408"/>
                </a:cubicBezTo>
                <a:close/>
                <a:moveTo>
                  <a:pt x="1686245" y="346086"/>
                </a:moveTo>
                <a:cubicBezTo>
                  <a:pt x="1767653" y="346086"/>
                  <a:pt x="1849061" y="377142"/>
                  <a:pt x="1911173" y="439254"/>
                </a:cubicBezTo>
                <a:lnTo>
                  <a:pt x="2810861" y="1338942"/>
                </a:lnTo>
                <a:cubicBezTo>
                  <a:pt x="2935085" y="1463167"/>
                  <a:pt x="2935085" y="1664575"/>
                  <a:pt x="2810861" y="1788800"/>
                </a:cubicBezTo>
                <a:lnTo>
                  <a:pt x="1911173" y="2688488"/>
                </a:lnTo>
                <a:cubicBezTo>
                  <a:pt x="1786949" y="2812713"/>
                  <a:pt x="1585541" y="2812713"/>
                  <a:pt x="1461316" y="2688488"/>
                </a:cubicBezTo>
                <a:lnTo>
                  <a:pt x="561628" y="1788800"/>
                </a:lnTo>
                <a:cubicBezTo>
                  <a:pt x="437404" y="1664576"/>
                  <a:pt x="437404" y="1463168"/>
                  <a:pt x="561628" y="1338943"/>
                </a:cubicBezTo>
                <a:lnTo>
                  <a:pt x="1461317" y="439254"/>
                </a:lnTo>
                <a:cubicBezTo>
                  <a:pt x="1523429" y="377143"/>
                  <a:pt x="1604837" y="346086"/>
                  <a:pt x="1686245" y="346086"/>
                </a:cubicBezTo>
                <a:close/>
                <a:moveTo>
                  <a:pt x="2023420" y="0"/>
                </a:moveTo>
                <a:lnTo>
                  <a:pt x="4409276" y="0"/>
                </a:lnTo>
                <a:lnTo>
                  <a:pt x="4410841" y="2974"/>
                </a:lnTo>
                <a:cubicBezTo>
                  <a:pt x="4457425" y="117849"/>
                  <a:pt x="4434132" y="254433"/>
                  <a:pt x="4340964" y="347602"/>
                </a:cubicBezTo>
                <a:lnTo>
                  <a:pt x="3441276" y="1247290"/>
                </a:lnTo>
                <a:cubicBezTo>
                  <a:pt x="3317051" y="1371514"/>
                  <a:pt x="3115644" y="1371515"/>
                  <a:pt x="2991419" y="1247290"/>
                </a:cubicBezTo>
                <a:lnTo>
                  <a:pt x="2091731" y="347602"/>
                </a:lnTo>
                <a:cubicBezTo>
                  <a:pt x="1998563" y="254434"/>
                  <a:pt x="1975271" y="117850"/>
                  <a:pt x="2021855" y="2974"/>
                </a:cubicBezTo>
                <a:close/>
                <a:moveTo>
                  <a:pt x="0" y="0"/>
                </a:moveTo>
                <a:lnTo>
                  <a:pt x="1349068" y="0"/>
                </a:lnTo>
                <a:lnTo>
                  <a:pt x="1350632" y="2972"/>
                </a:lnTo>
                <a:cubicBezTo>
                  <a:pt x="1397217" y="117848"/>
                  <a:pt x="1373924" y="254432"/>
                  <a:pt x="1280756" y="347601"/>
                </a:cubicBezTo>
                <a:lnTo>
                  <a:pt x="381068" y="1247289"/>
                </a:lnTo>
                <a:cubicBezTo>
                  <a:pt x="287899" y="1340457"/>
                  <a:pt x="151315" y="1363750"/>
                  <a:pt x="36440" y="1317165"/>
                </a:cubicBezTo>
                <a:lnTo>
                  <a:pt x="0" y="1297990"/>
                </a:lnTo>
                <a:close/>
              </a:path>
            </a:pathLst>
          </a:custGeom>
        </p:spPr>
        <p:txBody>
          <a:bodyPr wrap="square">
            <a:noAutofit/>
          </a:bodyPr>
          <a:lstStyle/>
          <a:p>
            <a:endParaRPr lang="en-US" noProof="0"/>
          </a:p>
        </p:txBody>
      </p:sp>
    </p:spTree>
    <p:extLst>
      <p:ext uri="{BB962C8B-B14F-4D97-AF65-F5344CB8AC3E}">
        <p14:creationId xmlns:p14="http://schemas.microsoft.com/office/powerpoint/2010/main" val="19762128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 Type="http://schemas.openxmlformats.org/officeDocument/2006/relationships/slideLayout" Target="../slideLayouts/slideLayout84.xml"/><Relationship Id="rId21" Type="http://schemas.openxmlformats.org/officeDocument/2006/relationships/oleObject" Target="../embeddings/oleObject1.bin"/><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tags" Target="../tags/tag1.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image" Target="../media/image10.png"/><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image" Target="../media/image8.png"/><Relationship Id="rId10" Type="http://schemas.openxmlformats.org/officeDocument/2006/relationships/slideLayout" Target="../slideLayouts/slideLayout91.xml"/><Relationship Id="rId19" Type="http://schemas.openxmlformats.org/officeDocument/2006/relationships/theme" Target="../theme/theme10.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image" Target="../media/image27.emf"/></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6" Type="http://schemas.openxmlformats.org/officeDocument/2006/relationships/image" Target="../media/image10.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8.pn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image" Target="../media/image10.png"/><Relationship Id="rId2" Type="http://schemas.openxmlformats.org/officeDocument/2006/relationships/slideLayout" Target="../slideLayouts/slideLayout114.xml"/><Relationship Id="rId16" Type="http://schemas.openxmlformats.org/officeDocument/2006/relationships/image" Target="../media/image8.png"/><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theme" Target="../theme/theme12.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image" Target="../media/image10.png"/><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image" Target="../media/image8.png"/><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6" Type="http://schemas.openxmlformats.org/officeDocument/2006/relationships/image" Target="../media/image10.png"/><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image" Target="../media/image8.png"/><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3" Type="http://schemas.openxmlformats.org/officeDocument/2006/relationships/slideLayout" Target="../slideLayouts/slideLayout163.xml"/><Relationship Id="rId21" Type="http://schemas.openxmlformats.org/officeDocument/2006/relationships/image" Target="../media/image10.png"/><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image" Target="../media/image8.png"/><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10" Type="http://schemas.openxmlformats.org/officeDocument/2006/relationships/slideLayout" Target="../slideLayouts/slideLayout170.xml"/><Relationship Id="rId19" Type="http://schemas.openxmlformats.org/officeDocument/2006/relationships/theme" Target="../theme/theme15.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17" Type="http://schemas.openxmlformats.org/officeDocument/2006/relationships/image" Target="../media/image10.png"/><Relationship Id="rId2" Type="http://schemas.openxmlformats.org/officeDocument/2006/relationships/slideLayout" Target="../slideLayouts/slideLayout180.xml"/><Relationship Id="rId16" Type="http://schemas.openxmlformats.org/officeDocument/2006/relationships/image" Target="../media/image8.png"/><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theme" Target="../theme/theme16.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slideLayout" Target="../slideLayouts/slideLayout205.xml"/><Relationship Id="rId18" Type="http://schemas.openxmlformats.org/officeDocument/2006/relationships/theme" Target="../theme/theme17.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17" Type="http://schemas.openxmlformats.org/officeDocument/2006/relationships/slideLayout" Target="../slideLayouts/slideLayout209.xml"/><Relationship Id="rId2" Type="http://schemas.openxmlformats.org/officeDocument/2006/relationships/slideLayout" Target="../slideLayouts/slideLayout194.xml"/><Relationship Id="rId16" Type="http://schemas.openxmlformats.org/officeDocument/2006/relationships/slideLayout" Target="../slideLayouts/slideLayout208.xml"/><Relationship Id="rId20" Type="http://schemas.openxmlformats.org/officeDocument/2006/relationships/image" Target="../media/image10.png"/><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5" Type="http://schemas.openxmlformats.org/officeDocument/2006/relationships/slideLayout" Target="../slideLayouts/slideLayout207.xml"/><Relationship Id="rId10" Type="http://schemas.openxmlformats.org/officeDocument/2006/relationships/slideLayout" Target="../slideLayouts/slideLayout202.xml"/><Relationship Id="rId19" Type="http://schemas.openxmlformats.org/officeDocument/2006/relationships/image" Target="../media/image8.png"/><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9.xml"/><Relationship Id="rId7" Type="http://schemas.openxmlformats.org/officeDocument/2006/relationships/image" Target="../media/image1.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8.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theme" Target="../theme/theme5.xml"/><Relationship Id="rId4"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image" Target="../media/image8.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theme" Target="../theme/theme6.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image" Target="../media/image10.png"/><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image" Target="../media/image10.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image" Target="../media/image8.png"/><Relationship Id="rId2" Type="http://schemas.openxmlformats.org/officeDocument/2006/relationships/slideLayout" Target="../slideLayouts/slideLayout55.xml"/><Relationship Id="rId16" Type="http://schemas.openxmlformats.org/officeDocument/2006/relationships/theme" Target="../theme/theme7.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0.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image" Target="../media/image8.png"/><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theme" Target="../theme/theme8.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E7FF8B-0A92-42C5-BD0B-2275E018C1F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BDDC5866-056E-4DD6-B391-777BD5F5B1D1}"/>
              </a:ext>
            </a:extLst>
          </p:cNvPr>
          <p:cNvSpPr/>
          <p:nvPr userDrawn="1"/>
        </p:nvSpPr>
        <p:spPr>
          <a:xfrm>
            <a:off x="0" y="0"/>
            <a:ext cx="12192000" cy="6858000"/>
          </a:xfrm>
          <a:prstGeom prst="rect">
            <a:avLst/>
          </a:prstGeom>
          <a:gradFill flip="none" rotWithShape="1">
            <a:gsLst>
              <a:gs pos="18000">
                <a:schemeClr val="bg1">
                  <a:alpha val="0"/>
                </a:schemeClr>
              </a:gs>
              <a:gs pos="60000">
                <a:schemeClr val="bg1">
                  <a:alpha val="56000"/>
                </a:schemeClr>
              </a:gs>
              <a:gs pos="83000">
                <a:schemeClr val="bg1">
                  <a:alpha val="76000"/>
                </a:schemeClr>
              </a:gs>
              <a:gs pos="100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Date Placeholder 3">
            <a:extLst>
              <a:ext uri="{FF2B5EF4-FFF2-40B4-BE49-F238E27FC236}">
                <a16:creationId xmlns:a16="http://schemas.microsoft.com/office/drawing/2014/main" id="{957F5730-9369-44E4-B290-43CDE8D984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1C5949-B6E5-4EF4-8378-E86843A3BECC}"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6EFFBCF0-33C9-4409-B03B-52C51DCC8F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a:p>
        </p:txBody>
      </p:sp>
      <p:sp>
        <p:nvSpPr>
          <p:cNvPr id="6" name="Slide Number Placeholder 5">
            <a:extLst>
              <a:ext uri="{FF2B5EF4-FFF2-40B4-BE49-F238E27FC236}">
                <a16:creationId xmlns:a16="http://schemas.microsoft.com/office/drawing/2014/main" id="{74DA33A8-B609-4179-A59F-6F39C8CD78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86A427-2263-4947-8ADB-92A43561FBD4}" type="slidenum">
              <a:rPr lang="en-US" noProof="0" smtClean="0"/>
              <a:t>‹#›</a:t>
            </a:fld>
            <a:endParaRPr lang="en-US" noProof="0"/>
          </a:p>
        </p:txBody>
      </p:sp>
      <p:sp>
        <p:nvSpPr>
          <p:cNvPr id="8" name="Freeform: Shape 7">
            <a:extLst>
              <a:ext uri="{FF2B5EF4-FFF2-40B4-BE49-F238E27FC236}">
                <a16:creationId xmlns:a16="http://schemas.microsoft.com/office/drawing/2014/main" id="{72B33A11-3C99-4DE6-8D73-F9FAAA516275}"/>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227062867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E3E0FC4B-3C86-4D6F-B615-5528B5F53154}"/>
              </a:ext>
            </a:extLst>
          </p:cNvPr>
          <p:cNvGraphicFramePr>
            <a:graphicFrameLocks noChangeAspect="1"/>
          </p:cNvGraphicFramePr>
          <p:nvPr userDrawn="1">
            <p:custDataLst>
              <p:tags r:id="rId20"/>
            </p:custDataLst>
            <p:extLst>
              <p:ext uri="{D42A27DB-BD31-4B8C-83A1-F6EECF244321}">
                <p14:modId xmlns:p14="http://schemas.microsoft.com/office/powerpoint/2010/main" val="17193556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1" imgW="624" imgH="623" progId="TCLayout.ActiveDocument.1">
                  <p:embed/>
                </p:oleObj>
              </mc:Choice>
              <mc:Fallback>
                <p:oleObj name="think-cell Slide" r:id="rId21" imgW="624" imgH="623" progId="TCLayout.ActiveDocument.1">
                  <p:embed/>
                  <p:pic>
                    <p:nvPicPr>
                      <p:cNvPr id="10" name="Object 9" hidden="1">
                        <a:extLst>
                          <a:ext uri="{FF2B5EF4-FFF2-40B4-BE49-F238E27FC236}">
                            <a16:creationId xmlns:a16="http://schemas.microsoft.com/office/drawing/2014/main" id="{E3E0FC4B-3C86-4D6F-B615-5528B5F53154}"/>
                          </a:ext>
                        </a:extLst>
                      </p:cNvPr>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9C001D29-675D-4967-B62A-942E8EAEF510}"/>
              </a:ext>
            </a:extLst>
          </p:cNvPr>
          <p:cNvSpPr>
            <a:spLocks noGrp="1"/>
          </p:cNvSpPr>
          <p:nvPr>
            <p:ph type="title"/>
          </p:nvPr>
        </p:nvSpPr>
        <p:spPr>
          <a:xfrm>
            <a:off x="838200" y="365126"/>
            <a:ext cx="10515600" cy="903444"/>
          </a:xfrm>
          <a:prstGeom prst="rect">
            <a:avLst/>
          </a:prstGeom>
        </p:spPr>
        <p:txBody>
          <a:bodyPr vert="horz" lIns="91440" tIns="45720" rIns="91440" bIns="45720" rtlCol="0" anchor="t">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0BBCD1CA-BEC9-475F-8200-CFA29DDEDE39}"/>
              </a:ext>
            </a:extLst>
          </p:cNvPr>
          <p:cNvSpPr>
            <a:spLocks noGrp="1"/>
          </p:cNvSpPr>
          <p:nvPr>
            <p:ph type="body" idx="1"/>
          </p:nvPr>
        </p:nvSpPr>
        <p:spPr>
          <a:xfrm>
            <a:off x="838200" y="1433142"/>
            <a:ext cx="10515600" cy="4743821"/>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D5EEA758-6A80-4AEE-A658-98834088E4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1A911D-AEE3-4591-B219-2F6387B1F846}"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8C895DA7-21E8-49E7-9CE8-2B178CA3ED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a:p>
        </p:txBody>
      </p:sp>
      <p:sp>
        <p:nvSpPr>
          <p:cNvPr id="6" name="Slide Number Placeholder 5">
            <a:extLst>
              <a:ext uri="{FF2B5EF4-FFF2-40B4-BE49-F238E27FC236}">
                <a16:creationId xmlns:a16="http://schemas.microsoft.com/office/drawing/2014/main" id="{266E5DBA-8AD9-4984-A49E-1C2FBBA8BE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520A65-6263-48EA-8C37-45A5990DA387}" type="slidenum">
              <a:rPr lang="en-US" noProof="0" smtClean="0"/>
              <a:t>‹#›</a:t>
            </a:fld>
            <a:endParaRPr lang="en-US" noProof="0"/>
          </a:p>
        </p:txBody>
      </p:sp>
      <p:pic>
        <p:nvPicPr>
          <p:cNvPr id="8" name="Picture 7" descr="A picture containing icon&#10;&#10;Description automatically generated">
            <a:extLst>
              <a:ext uri="{FF2B5EF4-FFF2-40B4-BE49-F238E27FC236}">
                <a16:creationId xmlns:a16="http://schemas.microsoft.com/office/drawing/2014/main" id="{0310CC1C-06BA-4212-9824-40D48E93AD0F}"/>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sp>
        <p:nvSpPr>
          <p:cNvPr id="9" name="Freeform: Shape 8">
            <a:extLst>
              <a:ext uri="{FF2B5EF4-FFF2-40B4-BE49-F238E27FC236}">
                <a16:creationId xmlns:a16="http://schemas.microsoft.com/office/drawing/2014/main" id="{E3214A3A-0CEE-4588-BA8E-A12E991EEEB3}"/>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395840167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Tx/>
        <a:buBlip>
          <a:blip r:embed="rId24"/>
        </a:buBlip>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Tx/>
        <a:buBlip>
          <a:blip r:embed="rId24"/>
        </a:buBlip>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Tx/>
        <a:buBlip>
          <a:blip r:embed="rId24"/>
        </a:buBlip>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Tx/>
        <a:buBlip>
          <a:blip r:embed="rId24"/>
        </a:buBlip>
        <a:defRPr sz="10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Tx/>
        <a:buBlip>
          <a:blip r:embed="rId24"/>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001D29-675D-4967-B62A-942E8EAEF510}"/>
              </a:ext>
            </a:extLst>
          </p:cNvPr>
          <p:cNvSpPr>
            <a:spLocks noGrp="1"/>
          </p:cNvSpPr>
          <p:nvPr>
            <p:ph type="title"/>
          </p:nvPr>
        </p:nvSpPr>
        <p:spPr>
          <a:xfrm>
            <a:off x="838200" y="365126"/>
            <a:ext cx="10515600" cy="903444"/>
          </a:xfrm>
          <a:prstGeom prst="rect">
            <a:avLst/>
          </a:prstGeom>
        </p:spPr>
        <p:txBody>
          <a:bodyPr vert="horz" lIns="91440" tIns="45720" rIns="91440" bIns="45720" rtlCol="0" anchor="t">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0BBCD1CA-BEC9-475F-8200-CFA29DDEDE39}"/>
              </a:ext>
            </a:extLst>
          </p:cNvPr>
          <p:cNvSpPr>
            <a:spLocks noGrp="1"/>
          </p:cNvSpPr>
          <p:nvPr>
            <p:ph type="body" idx="1"/>
          </p:nvPr>
        </p:nvSpPr>
        <p:spPr>
          <a:xfrm>
            <a:off x="838200" y="1433142"/>
            <a:ext cx="10515600" cy="4743821"/>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8C895DA7-21E8-49E7-9CE8-2B178CA3ED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a:p>
        </p:txBody>
      </p:sp>
      <p:sp>
        <p:nvSpPr>
          <p:cNvPr id="6" name="Slide Number Placeholder 5">
            <a:extLst>
              <a:ext uri="{FF2B5EF4-FFF2-40B4-BE49-F238E27FC236}">
                <a16:creationId xmlns:a16="http://schemas.microsoft.com/office/drawing/2014/main" id="{266E5DBA-8AD9-4984-A49E-1C2FBBA8BE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520A65-6263-48EA-8C37-45A5990DA387}" type="slidenum">
              <a:rPr lang="en-US" noProof="0" smtClean="0"/>
              <a:t>‹#›</a:t>
            </a:fld>
            <a:endParaRPr lang="en-US" noProof="0"/>
          </a:p>
        </p:txBody>
      </p:sp>
      <p:pic>
        <p:nvPicPr>
          <p:cNvPr id="8" name="Picture 7" descr="A picture containing icon&#10;&#10;Description automatically generated">
            <a:extLst>
              <a:ext uri="{FF2B5EF4-FFF2-40B4-BE49-F238E27FC236}">
                <a16:creationId xmlns:a16="http://schemas.microsoft.com/office/drawing/2014/main" id="{0310CC1C-06BA-4212-9824-40D48E93AD0F}"/>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sp>
        <p:nvSpPr>
          <p:cNvPr id="9" name="Freeform: Shape 8">
            <a:extLst>
              <a:ext uri="{FF2B5EF4-FFF2-40B4-BE49-F238E27FC236}">
                <a16:creationId xmlns:a16="http://schemas.microsoft.com/office/drawing/2014/main" id="{D35E3C3C-B839-489C-AF5D-9FC4B792BFB5}"/>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2215712343"/>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Tx/>
        <a:buBlip>
          <a:blip r:embed="rId16"/>
        </a:buBlip>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Tx/>
        <a:buBlip>
          <a:blip r:embed="rId16"/>
        </a:buBlip>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Tx/>
        <a:buBlip>
          <a:blip r:embed="rId16"/>
        </a:buBlip>
        <a:defRPr sz="1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Tx/>
        <a:buBlip>
          <a:blip r:embed="rId16"/>
        </a:buBlip>
        <a:defRPr sz="12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Tx/>
        <a:buBlip>
          <a:blip r:embed="rId16"/>
        </a:buBlip>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001D29-675D-4967-B62A-942E8EAEF510}"/>
              </a:ext>
            </a:extLst>
          </p:cNvPr>
          <p:cNvSpPr>
            <a:spLocks noGrp="1"/>
          </p:cNvSpPr>
          <p:nvPr>
            <p:ph type="title"/>
          </p:nvPr>
        </p:nvSpPr>
        <p:spPr>
          <a:xfrm>
            <a:off x="838200" y="365126"/>
            <a:ext cx="10515600" cy="903444"/>
          </a:xfrm>
          <a:prstGeom prst="rect">
            <a:avLst/>
          </a:prstGeom>
        </p:spPr>
        <p:txBody>
          <a:bodyPr vert="horz" lIns="91440" tIns="45720" rIns="91440" bIns="45720" rtlCol="0" anchor="t">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0BBCD1CA-BEC9-475F-8200-CFA29DDEDE39}"/>
              </a:ext>
            </a:extLst>
          </p:cNvPr>
          <p:cNvSpPr>
            <a:spLocks noGrp="1"/>
          </p:cNvSpPr>
          <p:nvPr>
            <p:ph type="body" idx="1"/>
          </p:nvPr>
        </p:nvSpPr>
        <p:spPr>
          <a:xfrm>
            <a:off x="838200" y="1433142"/>
            <a:ext cx="10515600" cy="4743821"/>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8C895DA7-21E8-49E7-9CE8-2B178CA3ED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a:p>
        </p:txBody>
      </p:sp>
      <p:sp>
        <p:nvSpPr>
          <p:cNvPr id="6" name="Slide Number Placeholder 5">
            <a:extLst>
              <a:ext uri="{FF2B5EF4-FFF2-40B4-BE49-F238E27FC236}">
                <a16:creationId xmlns:a16="http://schemas.microsoft.com/office/drawing/2014/main" id="{266E5DBA-8AD9-4984-A49E-1C2FBBA8BE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520A65-6263-48EA-8C37-45A5990DA387}" type="slidenum">
              <a:rPr lang="en-US" noProof="0" smtClean="0"/>
              <a:t>‹#›</a:t>
            </a:fld>
            <a:endParaRPr lang="en-US" noProof="0"/>
          </a:p>
        </p:txBody>
      </p:sp>
      <p:pic>
        <p:nvPicPr>
          <p:cNvPr id="8" name="Picture 7" descr="A picture containing icon&#10;&#10;Description automatically generated">
            <a:extLst>
              <a:ext uri="{FF2B5EF4-FFF2-40B4-BE49-F238E27FC236}">
                <a16:creationId xmlns:a16="http://schemas.microsoft.com/office/drawing/2014/main" id="{0310CC1C-06BA-4212-9824-40D48E93AD0F}"/>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sp>
        <p:nvSpPr>
          <p:cNvPr id="9" name="Freeform: Shape 8">
            <a:extLst>
              <a:ext uri="{FF2B5EF4-FFF2-40B4-BE49-F238E27FC236}">
                <a16:creationId xmlns:a16="http://schemas.microsoft.com/office/drawing/2014/main" id="{E3214A3A-0CEE-4588-BA8E-A12E991EEEB3}"/>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2081243915"/>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 id="2147483840" r:id="rId14"/>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Tx/>
        <a:buBlip>
          <a:blip r:embed="rId17"/>
        </a:buBlip>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Tx/>
        <a:buBlip>
          <a:blip r:embed="rId17"/>
        </a:buBlip>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Tx/>
        <a:buBlip>
          <a:blip r:embed="rId17"/>
        </a:buBlip>
        <a:defRPr sz="1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Tx/>
        <a:buBlip>
          <a:blip r:embed="rId17"/>
        </a:buBlip>
        <a:defRPr sz="12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Tx/>
        <a:buBlip>
          <a:blip r:embed="rId17"/>
        </a:buBlip>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001D29-675D-4967-B62A-942E8EAEF510}"/>
              </a:ext>
            </a:extLst>
          </p:cNvPr>
          <p:cNvSpPr>
            <a:spLocks noGrp="1"/>
          </p:cNvSpPr>
          <p:nvPr>
            <p:ph type="title"/>
          </p:nvPr>
        </p:nvSpPr>
        <p:spPr>
          <a:xfrm>
            <a:off x="838200" y="365126"/>
            <a:ext cx="10515600" cy="903444"/>
          </a:xfrm>
          <a:prstGeom prst="rect">
            <a:avLst/>
          </a:prstGeom>
        </p:spPr>
        <p:txBody>
          <a:bodyPr vert="horz" lIns="91440" tIns="45720" rIns="91440" bIns="45720" rtlCol="0" anchor="t">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0BBCD1CA-BEC9-475F-8200-CFA29DDEDE39}"/>
              </a:ext>
            </a:extLst>
          </p:cNvPr>
          <p:cNvSpPr>
            <a:spLocks noGrp="1"/>
          </p:cNvSpPr>
          <p:nvPr>
            <p:ph type="body" idx="1"/>
          </p:nvPr>
        </p:nvSpPr>
        <p:spPr>
          <a:xfrm>
            <a:off x="838200" y="1433142"/>
            <a:ext cx="10515600" cy="4743821"/>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8C895DA7-21E8-49E7-9CE8-2B178CA3ED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a:p>
        </p:txBody>
      </p:sp>
      <p:sp>
        <p:nvSpPr>
          <p:cNvPr id="6" name="Slide Number Placeholder 5">
            <a:extLst>
              <a:ext uri="{FF2B5EF4-FFF2-40B4-BE49-F238E27FC236}">
                <a16:creationId xmlns:a16="http://schemas.microsoft.com/office/drawing/2014/main" id="{266E5DBA-8AD9-4984-A49E-1C2FBBA8BE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520A65-6263-48EA-8C37-45A5990DA387}" type="slidenum">
              <a:rPr lang="en-US" noProof="0" smtClean="0"/>
              <a:t>‹#›</a:t>
            </a:fld>
            <a:endParaRPr lang="en-US" noProof="0"/>
          </a:p>
        </p:txBody>
      </p:sp>
      <p:pic>
        <p:nvPicPr>
          <p:cNvPr id="8" name="Picture 7" descr="A picture containing icon&#10;&#10;Description automatically generated">
            <a:extLst>
              <a:ext uri="{FF2B5EF4-FFF2-40B4-BE49-F238E27FC236}">
                <a16:creationId xmlns:a16="http://schemas.microsoft.com/office/drawing/2014/main" id="{0310CC1C-06BA-4212-9824-40D48E93AD0F}"/>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sp>
        <p:nvSpPr>
          <p:cNvPr id="9" name="Freeform: Shape 8">
            <a:extLst>
              <a:ext uri="{FF2B5EF4-FFF2-40B4-BE49-F238E27FC236}">
                <a16:creationId xmlns:a16="http://schemas.microsoft.com/office/drawing/2014/main" id="{83A7B4EE-7DA1-498A-BFFB-2189BAC09B94}"/>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3817953827"/>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846" r:id="rId5"/>
    <p:sldLayoutId id="2147483847" r:id="rId6"/>
    <p:sldLayoutId id="2147483848" r:id="rId7"/>
    <p:sldLayoutId id="2147483849" r:id="rId8"/>
    <p:sldLayoutId id="2147483930" r:id="rId9"/>
    <p:sldLayoutId id="2147483851" r:id="rId10"/>
    <p:sldLayoutId id="2147483852" r:id="rId11"/>
    <p:sldLayoutId id="2147483853" r:id="rId12"/>
    <p:sldLayoutId id="2147483854" r:id="rId13"/>
    <p:sldLayoutId id="2147483855" r:id="rId14"/>
    <p:sldLayoutId id="2147483856" r:id="rId15"/>
    <p:sldLayoutId id="2147483857" r:id="rId16"/>
    <p:sldLayoutId id="2147483858" r:id="rId17"/>
    <p:sldLayoutId id="2147483859" r:id="rId18"/>
    <p:sldLayoutId id="2147483860" r:id="rId19"/>
    <p:sldLayoutId id="2147483861" r:id="rId20"/>
    <p:sldLayoutId id="2147483862" r:id="rId2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Tx/>
        <a:buBlip>
          <a:blip r:embed="rId24"/>
        </a:buBlip>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Tx/>
        <a:buBlip>
          <a:blip r:embed="rId24"/>
        </a:buBlip>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Tx/>
        <a:buBlip>
          <a:blip r:embed="rId24"/>
        </a:buBlip>
        <a:defRPr sz="1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Tx/>
        <a:buBlip>
          <a:blip r:embed="rId24"/>
        </a:buBlip>
        <a:defRPr sz="12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Tx/>
        <a:buBlip>
          <a:blip r:embed="rId24"/>
        </a:buBlip>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001D29-675D-4967-B62A-942E8EAEF510}"/>
              </a:ext>
            </a:extLst>
          </p:cNvPr>
          <p:cNvSpPr>
            <a:spLocks noGrp="1"/>
          </p:cNvSpPr>
          <p:nvPr>
            <p:ph type="title"/>
          </p:nvPr>
        </p:nvSpPr>
        <p:spPr>
          <a:xfrm>
            <a:off x="838200" y="365126"/>
            <a:ext cx="10515600" cy="903444"/>
          </a:xfrm>
          <a:prstGeom prst="rect">
            <a:avLst/>
          </a:prstGeom>
        </p:spPr>
        <p:txBody>
          <a:bodyPr vert="horz" lIns="91440" tIns="45720" rIns="91440" bIns="45720" rtlCol="0" anchor="t">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0BBCD1CA-BEC9-475F-8200-CFA29DDEDE39}"/>
              </a:ext>
            </a:extLst>
          </p:cNvPr>
          <p:cNvSpPr>
            <a:spLocks noGrp="1"/>
          </p:cNvSpPr>
          <p:nvPr>
            <p:ph type="body" idx="1"/>
          </p:nvPr>
        </p:nvSpPr>
        <p:spPr>
          <a:xfrm>
            <a:off x="838200" y="1433142"/>
            <a:ext cx="10515600" cy="4743821"/>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8C895DA7-21E8-49E7-9CE8-2B178CA3ED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a:p>
        </p:txBody>
      </p:sp>
      <p:sp>
        <p:nvSpPr>
          <p:cNvPr id="6" name="Slide Number Placeholder 5">
            <a:extLst>
              <a:ext uri="{FF2B5EF4-FFF2-40B4-BE49-F238E27FC236}">
                <a16:creationId xmlns:a16="http://schemas.microsoft.com/office/drawing/2014/main" id="{266E5DBA-8AD9-4984-A49E-1C2FBBA8BE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520A65-6263-48EA-8C37-45A5990DA387}" type="slidenum">
              <a:rPr lang="en-US" noProof="0" smtClean="0"/>
              <a:t>‹#›</a:t>
            </a:fld>
            <a:endParaRPr lang="en-US" noProof="0"/>
          </a:p>
        </p:txBody>
      </p:sp>
      <p:pic>
        <p:nvPicPr>
          <p:cNvPr id="8" name="Picture 7" descr="A picture containing icon&#10;&#10;Description automatically generated">
            <a:extLst>
              <a:ext uri="{FF2B5EF4-FFF2-40B4-BE49-F238E27FC236}">
                <a16:creationId xmlns:a16="http://schemas.microsoft.com/office/drawing/2014/main" id="{0310CC1C-06BA-4212-9824-40D48E93AD0F}"/>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sp>
        <p:nvSpPr>
          <p:cNvPr id="9" name="Freeform: Shape 8">
            <a:extLst>
              <a:ext uri="{FF2B5EF4-FFF2-40B4-BE49-F238E27FC236}">
                <a16:creationId xmlns:a16="http://schemas.microsoft.com/office/drawing/2014/main" id="{D35E3C3C-B839-489C-AF5D-9FC4B792BFB5}"/>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2431999672"/>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Tx/>
        <a:buBlip>
          <a:blip r:embed="rId16"/>
        </a:buBlip>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Tx/>
        <a:buBlip>
          <a:blip r:embed="rId16"/>
        </a:buBlip>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Tx/>
        <a:buBlip>
          <a:blip r:embed="rId16"/>
        </a:buBlip>
        <a:defRPr sz="1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Tx/>
        <a:buBlip>
          <a:blip r:embed="rId16"/>
        </a:buBlip>
        <a:defRPr sz="12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Tx/>
        <a:buBlip>
          <a:blip r:embed="rId16"/>
        </a:buBlip>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001D29-675D-4967-B62A-942E8EAEF510}"/>
              </a:ext>
            </a:extLst>
          </p:cNvPr>
          <p:cNvSpPr>
            <a:spLocks noGrp="1"/>
          </p:cNvSpPr>
          <p:nvPr>
            <p:ph type="title"/>
          </p:nvPr>
        </p:nvSpPr>
        <p:spPr>
          <a:xfrm>
            <a:off x="838200" y="365126"/>
            <a:ext cx="10515600" cy="903444"/>
          </a:xfrm>
          <a:prstGeom prst="rect">
            <a:avLst/>
          </a:prstGeom>
        </p:spPr>
        <p:txBody>
          <a:bodyPr vert="horz" lIns="91440" tIns="45720" rIns="91440" bIns="45720" rtlCol="0" anchor="t">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0BBCD1CA-BEC9-475F-8200-CFA29DDEDE39}"/>
              </a:ext>
            </a:extLst>
          </p:cNvPr>
          <p:cNvSpPr>
            <a:spLocks noGrp="1"/>
          </p:cNvSpPr>
          <p:nvPr>
            <p:ph type="body" idx="1"/>
          </p:nvPr>
        </p:nvSpPr>
        <p:spPr>
          <a:xfrm>
            <a:off x="838200" y="1433142"/>
            <a:ext cx="10515600" cy="4743821"/>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D5EEA758-6A80-4AEE-A658-98834088E4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1A911D-AEE3-4591-B219-2F6387B1F846}"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8C895DA7-21E8-49E7-9CE8-2B178CA3ED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a:p>
        </p:txBody>
      </p:sp>
      <p:sp>
        <p:nvSpPr>
          <p:cNvPr id="6" name="Slide Number Placeholder 5">
            <a:extLst>
              <a:ext uri="{FF2B5EF4-FFF2-40B4-BE49-F238E27FC236}">
                <a16:creationId xmlns:a16="http://schemas.microsoft.com/office/drawing/2014/main" id="{266E5DBA-8AD9-4984-A49E-1C2FBBA8BE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520A65-6263-48EA-8C37-45A5990DA387}" type="slidenum">
              <a:rPr lang="en-US" noProof="0" smtClean="0"/>
              <a:t>‹#›</a:t>
            </a:fld>
            <a:endParaRPr lang="en-US" noProof="0"/>
          </a:p>
        </p:txBody>
      </p:sp>
      <p:pic>
        <p:nvPicPr>
          <p:cNvPr id="8" name="Picture 7" descr="A picture containing icon&#10;&#10;Description automatically generated">
            <a:extLst>
              <a:ext uri="{FF2B5EF4-FFF2-40B4-BE49-F238E27FC236}">
                <a16:creationId xmlns:a16="http://schemas.microsoft.com/office/drawing/2014/main" id="{0310CC1C-06BA-4212-9824-40D48E93AD0F}"/>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sp>
        <p:nvSpPr>
          <p:cNvPr id="9" name="Freeform: Shape 8">
            <a:extLst>
              <a:ext uri="{FF2B5EF4-FFF2-40B4-BE49-F238E27FC236}">
                <a16:creationId xmlns:a16="http://schemas.microsoft.com/office/drawing/2014/main" id="{E3214A3A-0CEE-4588-BA8E-A12E991EEEB3}"/>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3925431684"/>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15" r:id="rId12"/>
    <p:sldLayoutId id="2147483901" r:id="rId13"/>
    <p:sldLayoutId id="2147483902" r:id="rId14"/>
    <p:sldLayoutId id="2147483903" r:id="rId15"/>
    <p:sldLayoutId id="2147483904" r:id="rId16"/>
    <p:sldLayoutId id="2147483905" r:id="rId17"/>
    <p:sldLayoutId id="2147483906" r:id="rId18"/>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Tx/>
        <a:buBlip>
          <a:blip r:embed="rId21"/>
        </a:buBlip>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Tx/>
        <a:buBlip>
          <a:blip r:embed="rId21"/>
        </a:buBlip>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Tx/>
        <a:buBlip>
          <a:blip r:embed="rId21"/>
        </a:buBlip>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Tx/>
        <a:buBlip>
          <a:blip r:embed="rId21"/>
        </a:buBlip>
        <a:defRPr sz="10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Tx/>
        <a:buBlip>
          <a:blip r:embed="rId21"/>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001D29-675D-4967-B62A-942E8EAEF510}"/>
              </a:ext>
            </a:extLst>
          </p:cNvPr>
          <p:cNvSpPr>
            <a:spLocks noGrp="1"/>
          </p:cNvSpPr>
          <p:nvPr>
            <p:ph type="title"/>
          </p:nvPr>
        </p:nvSpPr>
        <p:spPr>
          <a:xfrm>
            <a:off x="838200" y="365127"/>
            <a:ext cx="10515600" cy="903444"/>
          </a:xfrm>
          <a:prstGeom prst="rect">
            <a:avLst/>
          </a:prstGeom>
        </p:spPr>
        <p:txBody>
          <a:bodyPr vert="horz" lIns="91440" tIns="45720" rIns="91440" bIns="45720" rtlCol="0" anchor="t">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0BBCD1CA-BEC9-475F-8200-CFA29DDEDE39}"/>
              </a:ext>
            </a:extLst>
          </p:cNvPr>
          <p:cNvSpPr>
            <a:spLocks noGrp="1"/>
          </p:cNvSpPr>
          <p:nvPr>
            <p:ph type="body" idx="1"/>
          </p:nvPr>
        </p:nvSpPr>
        <p:spPr>
          <a:xfrm>
            <a:off x="838200" y="1433143"/>
            <a:ext cx="10515600" cy="4743821"/>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D5EEA758-6A80-4AEE-A658-98834088E46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5C387B-DEA2-4373-A3D8-667427DDA67C}" type="datetime1">
              <a:rPr lang="en-US" noProof="0" smtClean="0"/>
              <a:t>4/19/2024</a:t>
            </a:fld>
            <a:endParaRPr lang="en-US" noProof="0"/>
          </a:p>
        </p:txBody>
      </p:sp>
      <p:sp>
        <p:nvSpPr>
          <p:cNvPr id="5" name="Footer Placeholder 4">
            <a:extLst>
              <a:ext uri="{FF2B5EF4-FFF2-40B4-BE49-F238E27FC236}">
                <a16:creationId xmlns:a16="http://schemas.microsoft.com/office/drawing/2014/main" id="{8C895DA7-21E8-49E7-9CE8-2B178CA3ED2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a:p>
        </p:txBody>
      </p:sp>
      <p:sp>
        <p:nvSpPr>
          <p:cNvPr id="6" name="Slide Number Placeholder 5">
            <a:extLst>
              <a:ext uri="{FF2B5EF4-FFF2-40B4-BE49-F238E27FC236}">
                <a16:creationId xmlns:a16="http://schemas.microsoft.com/office/drawing/2014/main" id="{266E5DBA-8AD9-4984-A49E-1C2FBBA8BEF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520A65-6263-48EA-8C37-45A5990DA387}" type="slidenum">
              <a:rPr lang="en-US" noProof="0" smtClean="0"/>
              <a:t>‹#›</a:t>
            </a:fld>
            <a:endParaRPr lang="en-US" noProof="0"/>
          </a:p>
        </p:txBody>
      </p:sp>
      <p:pic>
        <p:nvPicPr>
          <p:cNvPr id="8" name="Picture 7" descr="A picture containing icon&#10;&#10;Description automatically generated">
            <a:extLst>
              <a:ext uri="{FF2B5EF4-FFF2-40B4-BE49-F238E27FC236}">
                <a16:creationId xmlns:a16="http://schemas.microsoft.com/office/drawing/2014/main" id="{0310CC1C-06BA-4212-9824-40D48E93AD0F}"/>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0057077" y="200555"/>
            <a:ext cx="1870548" cy="830125"/>
          </a:xfrm>
          <a:prstGeom prst="rect">
            <a:avLst/>
          </a:prstGeom>
        </p:spPr>
      </p:pic>
      <p:sp>
        <p:nvSpPr>
          <p:cNvPr id="9" name="Freeform: Shape 8">
            <a:extLst>
              <a:ext uri="{FF2B5EF4-FFF2-40B4-BE49-F238E27FC236}">
                <a16:creationId xmlns:a16="http://schemas.microsoft.com/office/drawing/2014/main" id="{E3214A3A-0CEE-4588-BA8E-A12E991EEEB3}"/>
              </a:ext>
            </a:extLst>
          </p:cNvPr>
          <p:cNvSpPr/>
          <p:nvPr userDrawn="1"/>
        </p:nvSpPr>
        <p:spPr>
          <a:xfrm>
            <a:off x="1" y="6361475"/>
            <a:ext cx="355383"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400" noProof="0"/>
          </a:p>
        </p:txBody>
      </p:sp>
    </p:spTree>
    <p:extLst>
      <p:ext uri="{BB962C8B-B14F-4D97-AF65-F5344CB8AC3E}">
        <p14:creationId xmlns:p14="http://schemas.microsoft.com/office/powerpoint/2010/main" val="4125500083"/>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1" r:id="rId9"/>
    <p:sldLayoutId id="2147483842" r:id="rId10"/>
    <p:sldLayoutId id="2147483843" r:id="rId11"/>
    <p:sldLayoutId id="2147483844" r:id="rId12"/>
    <p:sldLayoutId id="2147483845" r:id="rId13"/>
    <p:sldLayoutId id="2147483850" r:id="rId14"/>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txStyles>
    <p:titleStyle>
      <a:lvl1pPr algn="l" defTabSz="914377"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28594" indent="-228594" algn="l" defTabSz="914377" rtl="0" eaLnBrk="1" latinLnBrk="0" hangingPunct="1">
        <a:lnSpc>
          <a:spcPct val="100000"/>
        </a:lnSpc>
        <a:spcBef>
          <a:spcPts val="1000"/>
        </a:spcBef>
        <a:buFontTx/>
        <a:buBlip>
          <a:blip r:embed="rId17"/>
        </a:buBlip>
        <a:defRPr sz="1600" kern="1200">
          <a:solidFill>
            <a:schemeClr val="tx1"/>
          </a:solidFill>
          <a:latin typeface="+mn-lt"/>
          <a:ea typeface="+mn-ea"/>
          <a:cs typeface="+mn-cs"/>
        </a:defRPr>
      </a:lvl1pPr>
      <a:lvl2pPr marL="685783" indent="-228594" algn="l" defTabSz="914377" rtl="0" eaLnBrk="1" latinLnBrk="0" hangingPunct="1">
        <a:lnSpc>
          <a:spcPct val="100000"/>
        </a:lnSpc>
        <a:spcBef>
          <a:spcPts val="500"/>
        </a:spcBef>
        <a:buFontTx/>
        <a:buBlip>
          <a:blip r:embed="rId17"/>
        </a:buBlip>
        <a:defRPr sz="1400" kern="1200">
          <a:solidFill>
            <a:schemeClr val="tx1"/>
          </a:solidFill>
          <a:latin typeface="+mn-lt"/>
          <a:ea typeface="+mn-ea"/>
          <a:cs typeface="+mn-cs"/>
        </a:defRPr>
      </a:lvl2pPr>
      <a:lvl3pPr marL="1142971" indent="-228594" algn="l" defTabSz="914377" rtl="0" eaLnBrk="1" latinLnBrk="0" hangingPunct="1">
        <a:lnSpc>
          <a:spcPct val="100000"/>
        </a:lnSpc>
        <a:spcBef>
          <a:spcPts val="500"/>
        </a:spcBef>
        <a:buFontTx/>
        <a:buBlip>
          <a:blip r:embed="rId17"/>
        </a:buBlip>
        <a:defRPr sz="1200" kern="1200">
          <a:solidFill>
            <a:schemeClr val="tx1"/>
          </a:solidFill>
          <a:latin typeface="+mn-lt"/>
          <a:ea typeface="+mn-ea"/>
          <a:cs typeface="+mn-cs"/>
        </a:defRPr>
      </a:lvl3pPr>
      <a:lvl4pPr marL="1600160" indent="-228594" algn="l" defTabSz="914377" rtl="0" eaLnBrk="1" latinLnBrk="0" hangingPunct="1">
        <a:lnSpc>
          <a:spcPct val="100000"/>
        </a:lnSpc>
        <a:spcBef>
          <a:spcPts val="500"/>
        </a:spcBef>
        <a:buFontTx/>
        <a:buBlip>
          <a:blip r:embed="rId17"/>
        </a:buBlip>
        <a:defRPr sz="1000" kern="1200">
          <a:solidFill>
            <a:schemeClr val="tx1"/>
          </a:solidFill>
          <a:latin typeface="+mn-lt"/>
          <a:ea typeface="+mn-ea"/>
          <a:cs typeface="+mn-cs"/>
        </a:defRPr>
      </a:lvl4pPr>
      <a:lvl5pPr marL="2057349" indent="-228594" algn="l" defTabSz="914377" rtl="0" eaLnBrk="1" latinLnBrk="0" hangingPunct="1">
        <a:lnSpc>
          <a:spcPct val="100000"/>
        </a:lnSpc>
        <a:spcBef>
          <a:spcPts val="500"/>
        </a:spcBef>
        <a:buFontTx/>
        <a:buBlip>
          <a:blip r:embed="rId17"/>
        </a:buBlip>
        <a:defRPr sz="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001D29-675D-4967-B62A-942E8EAEF510}"/>
              </a:ext>
            </a:extLst>
          </p:cNvPr>
          <p:cNvSpPr>
            <a:spLocks noGrp="1"/>
          </p:cNvSpPr>
          <p:nvPr>
            <p:ph type="title"/>
          </p:nvPr>
        </p:nvSpPr>
        <p:spPr>
          <a:xfrm>
            <a:off x="838200" y="365126"/>
            <a:ext cx="10515600" cy="903444"/>
          </a:xfrm>
          <a:prstGeom prst="rect">
            <a:avLst/>
          </a:prstGeom>
        </p:spPr>
        <p:txBody>
          <a:bodyPr vert="horz" lIns="91440" tIns="45720" rIns="91440" bIns="45720" rtlCol="0" anchor="ctr">
            <a:normAutofit/>
          </a:bodyPr>
          <a:lstStyle/>
          <a:p>
            <a:r>
              <a:rPr lang="en-US"/>
              <a:t>Click to edit Master title style</a:t>
            </a:r>
            <a:endParaRPr lang="en-FI"/>
          </a:p>
        </p:txBody>
      </p:sp>
      <p:sp>
        <p:nvSpPr>
          <p:cNvPr id="3" name="Text Placeholder 2">
            <a:extLst>
              <a:ext uri="{FF2B5EF4-FFF2-40B4-BE49-F238E27FC236}">
                <a16:creationId xmlns:a16="http://schemas.microsoft.com/office/drawing/2014/main" id="{0BBCD1CA-BEC9-475F-8200-CFA29DDEDE39}"/>
              </a:ext>
            </a:extLst>
          </p:cNvPr>
          <p:cNvSpPr>
            <a:spLocks noGrp="1"/>
          </p:cNvSpPr>
          <p:nvPr>
            <p:ph type="body" idx="1"/>
          </p:nvPr>
        </p:nvSpPr>
        <p:spPr>
          <a:xfrm>
            <a:off x="838200" y="1433142"/>
            <a:ext cx="10515600" cy="474382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D5EEA758-6A80-4AEE-A658-98834088E4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1A911D-AEE3-4591-B219-2F6387B1F846}" type="datetimeFigureOut">
              <a:rPr lang="en-FI" smtClean="0"/>
              <a:t>19/04/2024</a:t>
            </a:fld>
            <a:endParaRPr lang="en-FI"/>
          </a:p>
        </p:txBody>
      </p:sp>
      <p:sp>
        <p:nvSpPr>
          <p:cNvPr id="5" name="Footer Placeholder 4">
            <a:extLst>
              <a:ext uri="{FF2B5EF4-FFF2-40B4-BE49-F238E27FC236}">
                <a16:creationId xmlns:a16="http://schemas.microsoft.com/office/drawing/2014/main" id="{8C895DA7-21E8-49E7-9CE8-2B178CA3ED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FI"/>
          </a:p>
        </p:txBody>
      </p:sp>
      <p:sp>
        <p:nvSpPr>
          <p:cNvPr id="6" name="Slide Number Placeholder 5">
            <a:extLst>
              <a:ext uri="{FF2B5EF4-FFF2-40B4-BE49-F238E27FC236}">
                <a16:creationId xmlns:a16="http://schemas.microsoft.com/office/drawing/2014/main" id="{266E5DBA-8AD9-4984-A49E-1C2FBBA8BE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520A65-6263-48EA-8C37-45A5990DA387}" type="slidenum">
              <a:rPr lang="en-FI" smtClean="0"/>
              <a:t>‹#›</a:t>
            </a:fld>
            <a:endParaRPr lang="en-FI"/>
          </a:p>
        </p:txBody>
      </p:sp>
      <p:sp>
        <p:nvSpPr>
          <p:cNvPr id="7" name="Freeform: Shape 6">
            <a:extLst>
              <a:ext uri="{FF2B5EF4-FFF2-40B4-BE49-F238E27FC236}">
                <a16:creationId xmlns:a16="http://schemas.microsoft.com/office/drawing/2014/main" id="{16E9A82D-A1A0-4304-B58D-3997E5A21CA3}"/>
              </a:ext>
            </a:extLst>
          </p:cNvPr>
          <p:cNvSpPr/>
          <p:nvPr userDrawn="1"/>
        </p:nvSpPr>
        <p:spPr>
          <a:xfrm>
            <a:off x="0" y="6250891"/>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FI"/>
          </a:p>
        </p:txBody>
      </p:sp>
      <p:pic>
        <p:nvPicPr>
          <p:cNvPr id="8" name="Picture 7" descr="A picture containing icon&#10;&#10;Description automatically generated">
            <a:extLst>
              <a:ext uri="{FF2B5EF4-FFF2-40B4-BE49-F238E27FC236}">
                <a16:creationId xmlns:a16="http://schemas.microsoft.com/office/drawing/2014/main" id="{0310CC1C-06BA-4212-9824-40D48E93AD0F}"/>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spTree>
    <p:extLst>
      <p:ext uri="{BB962C8B-B14F-4D97-AF65-F5344CB8AC3E}">
        <p14:creationId xmlns:p14="http://schemas.microsoft.com/office/powerpoint/2010/main" val="3272988569"/>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 id="2147483949" r:id="rId17"/>
  </p:sldLayoutIdLst>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Tx/>
        <a:buBlip>
          <a:blip r:embed="rId20"/>
        </a:buBlip>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Tx/>
        <a:buBlip>
          <a:blip r:embed="rId20"/>
        </a:buBlip>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Tx/>
        <a:buBlip>
          <a:blip r:embed="rId20"/>
        </a:buBlip>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Tx/>
        <a:buBlip>
          <a:blip r:embed="rId20"/>
        </a:buBlip>
        <a:defRPr sz="10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Tx/>
        <a:buBlip>
          <a:blip r:embed="rId20"/>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553900CF-8556-4865-B7BE-5710D708984B}"/>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9" name="Freeform: Shape 48">
            <a:extLst>
              <a:ext uri="{FF2B5EF4-FFF2-40B4-BE49-F238E27FC236}">
                <a16:creationId xmlns:a16="http://schemas.microsoft.com/office/drawing/2014/main" id="{DFDE1D0E-BBF8-4607-9259-78FDFFA74AB4}"/>
              </a:ext>
            </a:extLst>
          </p:cNvPr>
          <p:cNvSpPr/>
          <p:nvPr userDrawn="1"/>
        </p:nvSpPr>
        <p:spPr>
          <a:xfrm rot="8453239">
            <a:off x="-798026" y="-3080415"/>
            <a:ext cx="13800787" cy="13026274"/>
          </a:xfrm>
          <a:custGeom>
            <a:avLst/>
            <a:gdLst>
              <a:gd name="connsiteX0" fmla="*/ 9469738 w 13800787"/>
              <a:gd name="connsiteY0" fmla="*/ 13026274 h 13026274"/>
              <a:gd name="connsiteX1" fmla="*/ 0 w 13800787"/>
              <a:gd name="connsiteY1" fmla="*/ 5326945 h 13026274"/>
              <a:gd name="connsiteX2" fmla="*/ 4331049 w 13800787"/>
              <a:gd name="connsiteY2" fmla="*/ 0 h 13026274"/>
              <a:gd name="connsiteX3" fmla="*/ 13800787 w 13800787"/>
              <a:gd name="connsiteY3" fmla="*/ 7699329 h 13026274"/>
            </a:gdLst>
            <a:ahLst/>
            <a:cxnLst>
              <a:cxn ang="0">
                <a:pos x="connsiteX0" y="connsiteY0"/>
              </a:cxn>
              <a:cxn ang="0">
                <a:pos x="connsiteX1" y="connsiteY1"/>
              </a:cxn>
              <a:cxn ang="0">
                <a:pos x="connsiteX2" y="connsiteY2"/>
              </a:cxn>
              <a:cxn ang="0">
                <a:pos x="connsiteX3" y="connsiteY3"/>
              </a:cxn>
            </a:cxnLst>
            <a:rect l="l" t="t" r="r" b="b"/>
            <a:pathLst>
              <a:path w="13800787" h="13026274">
                <a:moveTo>
                  <a:pt x="9469738" y="13026274"/>
                </a:moveTo>
                <a:lnTo>
                  <a:pt x="0" y="5326945"/>
                </a:lnTo>
                <a:lnTo>
                  <a:pt x="4331049" y="0"/>
                </a:lnTo>
                <a:lnTo>
                  <a:pt x="13800787" y="7699329"/>
                </a:lnTo>
                <a:close/>
              </a:path>
            </a:pathLst>
          </a:custGeom>
          <a:gradFill flip="none" rotWithShape="1">
            <a:gsLst>
              <a:gs pos="0">
                <a:srgbClr val="FFFFFF">
                  <a:alpha val="0"/>
                </a:srgbClr>
              </a:gs>
              <a:gs pos="74000">
                <a:schemeClr val="bg1"/>
              </a:gs>
              <a:gs pos="83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noProof="0"/>
          </a:p>
        </p:txBody>
      </p:sp>
      <p:sp>
        <p:nvSpPr>
          <p:cNvPr id="50" name="Date Placeholder 3">
            <a:extLst>
              <a:ext uri="{FF2B5EF4-FFF2-40B4-BE49-F238E27FC236}">
                <a16:creationId xmlns:a16="http://schemas.microsoft.com/office/drawing/2014/main" id="{6C83B630-BA62-4669-9344-22FDAADCEB1A}"/>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71C5949-B6E5-4EF4-8378-E86843A3BECC}" type="datetimeFigureOut">
              <a:rPr lang="en-US" noProof="0" smtClean="0"/>
              <a:pPr/>
              <a:t>4/19/2024</a:t>
            </a:fld>
            <a:endParaRPr lang="en-US" noProof="0"/>
          </a:p>
        </p:txBody>
      </p:sp>
      <p:sp>
        <p:nvSpPr>
          <p:cNvPr id="51" name="Slide Number Placeholder 5">
            <a:extLst>
              <a:ext uri="{FF2B5EF4-FFF2-40B4-BE49-F238E27FC236}">
                <a16:creationId xmlns:a16="http://schemas.microsoft.com/office/drawing/2014/main" id="{3EF06155-6CF8-4B5F-BD15-53747447EFF7}"/>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186A427-2263-4947-8ADB-92A43561FBD4}" type="slidenum">
              <a:rPr lang="en-US" noProof="0" smtClean="0"/>
              <a:pPr/>
              <a:t>‹#›</a:t>
            </a:fld>
            <a:endParaRPr lang="en-US" noProof="0"/>
          </a:p>
        </p:txBody>
      </p:sp>
      <p:sp>
        <p:nvSpPr>
          <p:cNvPr id="4" name="Date Placeholder 3">
            <a:extLst>
              <a:ext uri="{FF2B5EF4-FFF2-40B4-BE49-F238E27FC236}">
                <a16:creationId xmlns:a16="http://schemas.microsoft.com/office/drawing/2014/main" id="{957F5730-9369-44E4-B290-43CDE8D984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1C5949-B6E5-4EF4-8378-E86843A3BECC}"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6EFFBCF0-33C9-4409-B03B-52C51DCC8F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a:p>
        </p:txBody>
      </p:sp>
      <p:sp>
        <p:nvSpPr>
          <p:cNvPr id="6" name="Slide Number Placeholder 5">
            <a:extLst>
              <a:ext uri="{FF2B5EF4-FFF2-40B4-BE49-F238E27FC236}">
                <a16:creationId xmlns:a16="http://schemas.microsoft.com/office/drawing/2014/main" id="{74DA33A8-B609-4179-A59F-6F39C8CD78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86A427-2263-4947-8ADB-92A43561FBD4}" type="slidenum">
              <a:rPr lang="en-US" noProof="0" smtClean="0"/>
              <a:t>‹#›</a:t>
            </a:fld>
            <a:endParaRPr lang="en-US" noProof="0"/>
          </a:p>
        </p:txBody>
      </p:sp>
      <p:sp>
        <p:nvSpPr>
          <p:cNvPr id="42" name="Freeform: Shape 41">
            <a:extLst>
              <a:ext uri="{FF2B5EF4-FFF2-40B4-BE49-F238E27FC236}">
                <a16:creationId xmlns:a16="http://schemas.microsoft.com/office/drawing/2014/main" id="{8751DE67-9275-480B-B6B0-95A76FF59B36}"/>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pic>
        <p:nvPicPr>
          <p:cNvPr id="43" name="Picture 42" descr="A picture containing icon&#10;&#10;Description automatically generated">
            <a:extLst>
              <a:ext uri="{FF2B5EF4-FFF2-40B4-BE49-F238E27FC236}">
                <a16:creationId xmlns:a16="http://schemas.microsoft.com/office/drawing/2014/main" id="{9E32EDBA-4860-46F8-8CE6-5C9840243DA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spTree>
    <p:extLst>
      <p:ext uri="{BB962C8B-B14F-4D97-AF65-F5344CB8AC3E}">
        <p14:creationId xmlns:p14="http://schemas.microsoft.com/office/powerpoint/2010/main" val="508874320"/>
      </p:ext>
    </p:extLst>
  </p:cSld>
  <p:clrMap bg1="lt1" tx1="dk1" bg2="lt2" tx2="dk2" accent1="accent1" accent2="accent2" accent3="accent3" accent4="accent4" accent5="accent5" accent6="accent6" hlink="hlink" folHlink="folHlink"/>
  <p:sldLayoutIdLst>
    <p:sldLayoutId id="2147483705" r:id="rId1"/>
    <p:sldLayoutId id="2147483704" r:id="rId2"/>
    <p:sldLayoutId id="2147483703" r:id="rId3"/>
    <p:sldLayoutId id="2147483772" r:id="rId4"/>
    <p:sldLayoutId id="2147483706" r:id="rId5"/>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3" name="Picture 42" descr="A picture containing icon&#10;&#10;Description automatically generated">
            <a:extLst>
              <a:ext uri="{FF2B5EF4-FFF2-40B4-BE49-F238E27FC236}">
                <a16:creationId xmlns:a16="http://schemas.microsoft.com/office/drawing/2014/main" id="{9E32EDBA-4860-46F8-8CE6-5C9840243DAE}"/>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sp>
        <p:nvSpPr>
          <p:cNvPr id="4" name="Freeform: Shape 3">
            <a:extLst>
              <a:ext uri="{FF2B5EF4-FFF2-40B4-BE49-F238E27FC236}">
                <a16:creationId xmlns:a16="http://schemas.microsoft.com/office/drawing/2014/main" id="{D25D73E6-04E2-46AC-9EC7-4DE80A932D28}"/>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FI"/>
          </a:p>
        </p:txBody>
      </p:sp>
    </p:spTree>
    <p:extLst>
      <p:ext uri="{BB962C8B-B14F-4D97-AF65-F5344CB8AC3E}">
        <p14:creationId xmlns:p14="http://schemas.microsoft.com/office/powerpoint/2010/main" val="1400094902"/>
      </p:ext>
    </p:extLst>
  </p:cSld>
  <p:clrMap bg1="lt1" tx1="dk1" bg2="lt2" tx2="dk2" accent1="accent1" accent2="accent2" accent3="accent3" accent4="accent4" accent5="accent5" accent6="accent6" hlink="hlink" folHlink="folHlink"/>
  <p:sldLayoutIdLst>
    <p:sldLayoutId id="2147483708" r:id="rId1"/>
    <p:sldLayoutId id="2147483790" r:id="rId2"/>
    <p:sldLayoutId id="2147483718" r:id="rId3"/>
    <p:sldLayoutId id="2147483717" r:id="rId4"/>
    <p:sldLayoutId id="2147483716" r:id="rId5"/>
    <p:sldLayoutId id="2147483715" r:id="rId6"/>
    <p:sldLayoutId id="2147483714" r:id="rId7"/>
    <p:sldLayoutId id="2147483719" r:id="rId8"/>
    <p:sldLayoutId id="2147483713" r:id="rId9"/>
    <p:sldLayoutId id="2147483712" r:id="rId10"/>
    <p:sldLayoutId id="2147483711" r:id="rId11"/>
    <p:sldLayoutId id="2147483709"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0" name="Date Placeholder 3">
            <a:extLst>
              <a:ext uri="{FF2B5EF4-FFF2-40B4-BE49-F238E27FC236}">
                <a16:creationId xmlns:a16="http://schemas.microsoft.com/office/drawing/2014/main" id="{6C83B630-BA62-4669-9344-22FDAADCEB1A}"/>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71C5949-B6E5-4EF4-8378-E86843A3BECC}" type="datetimeFigureOut">
              <a:rPr lang="en-US" noProof="0" smtClean="0"/>
              <a:pPr/>
              <a:t>4/19/2024</a:t>
            </a:fld>
            <a:endParaRPr lang="en-US" noProof="0"/>
          </a:p>
        </p:txBody>
      </p:sp>
      <p:sp>
        <p:nvSpPr>
          <p:cNvPr id="51" name="Slide Number Placeholder 5">
            <a:extLst>
              <a:ext uri="{FF2B5EF4-FFF2-40B4-BE49-F238E27FC236}">
                <a16:creationId xmlns:a16="http://schemas.microsoft.com/office/drawing/2014/main" id="{3EF06155-6CF8-4B5F-BD15-53747447EFF7}"/>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186A427-2263-4947-8ADB-92A43561FBD4}" type="slidenum">
              <a:rPr lang="en-US" noProof="0" smtClean="0"/>
              <a:pPr/>
              <a:t>‹#›</a:t>
            </a:fld>
            <a:endParaRPr lang="en-US" noProof="0"/>
          </a:p>
        </p:txBody>
      </p:sp>
      <p:sp>
        <p:nvSpPr>
          <p:cNvPr id="4" name="Date Placeholder 3">
            <a:extLst>
              <a:ext uri="{FF2B5EF4-FFF2-40B4-BE49-F238E27FC236}">
                <a16:creationId xmlns:a16="http://schemas.microsoft.com/office/drawing/2014/main" id="{957F5730-9369-44E4-B290-43CDE8D984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1C5949-B6E5-4EF4-8378-E86843A3BECC}"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6EFFBCF0-33C9-4409-B03B-52C51DCC8F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a:p>
        </p:txBody>
      </p:sp>
      <p:sp>
        <p:nvSpPr>
          <p:cNvPr id="6" name="Slide Number Placeholder 5">
            <a:extLst>
              <a:ext uri="{FF2B5EF4-FFF2-40B4-BE49-F238E27FC236}">
                <a16:creationId xmlns:a16="http://schemas.microsoft.com/office/drawing/2014/main" id="{74DA33A8-B609-4179-A59F-6F39C8CD78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86A427-2263-4947-8ADB-92A43561FBD4}" type="slidenum">
              <a:rPr lang="en-US" noProof="0" smtClean="0"/>
              <a:t>‹#›</a:t>
            </a:fld>
            <a:endParaRPr lang="en-US" noProof="0"/>
          </a:p>
        </p:txBody>
      </p:sp>
      <p:pic>
        <p:nvPicPr>
          <p:cNvPr id="43" name="Picture 42" descr="A picture containing icon&#10;&#10;Description automatically generated">
            <a:extLst>
              <a:ext uri="{FF2B5EF4-FFF2-40B4-BE49-F238E27FC236}">
                <a16:creationId xmlns:a16="http://schemas.microsoft.com/office/drawing/2014/main" id="{9E32EDBA-4860-46F8-8CE6-5C9840243DA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sp>
        <p:nvSpPr>
          <p:cNvPr id="9" name="Freeform: Shape 8">
            <a:extLst>
              <a:ext uri="{FF2B5EF4-FFF2-40B4-BE49-F238E27FC236}">
                <a16:creationId xmlns:a16="http://schemas.microsoft.com/office/drawing/2014/main" id="{9C9F6D93-E2DF-4F0C-A240-7130722E2877}"/>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4274323374"/>
      </p:ext>
    </p:extLst>
  </p:cSld>
  <p:clrMap bg1="lt1" tx1="dk1" bg2="lt2" tx2="dk2" accent1="accent1" accent2="accent2" accent3="accent3" accent4="accent4" accent5="accent5" accent6="accent6" hlink="hlink" folHlink="folHlink"/>
  <p:sldLayoutIdLst>
    <p:sldLayoutId id="2147483744" r:id="rId1"/>
    <p:sldLayoutId id="2147483788" r:id="rId2"/>
    <p:sldLayoutId id="2147483779" r:id="rId3"/>
    <p:sldLayoutId id="2147483743" r:id="rId4"/>
    <p:sldLayoutId id="2147483780" r:id="rId5"/>
    <p:sldLayoutId id="2147483771" r:id="rId6"/>
    <p:sldLayoutId id="2147483789" r:id="rId7"/>
    <p:sldLayoutId id="2147483773" r:id="rId8"/>
    <p:sldLayoutId id="2147483775" r:id="rId9"/>
    <p:sldLayoutId id="2147483774" r:id="rId10"/>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43910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001D29-675D-4967-B62A-942E8EAEF510}"/>
              </a:ext>
            </a:extLst>
          </p:cNvPr>
          <p:cNvSpPr>
            <a:spLocks noGrp="1"/>
          </p:cNvSpPr>
          <p:nvPr>
            <p:ph type="title"/>
          </p:nvPr>
        </p:nvSpPr>
        <p:spPr>
          <a:xfrm>
            <a:off x="838200" y="365126"/>
            <a:ext cx="10515600" cy="903444"/>
          </a:xfrm>
          <a:prstGeom prst="rect">
            <a:avLst/>
          </a:prstGeom>
        </p:spPr>
        <p:txBody>
          <a:bodyPr vert="horz" lIns="91440" tIns="45720" rIns="91440" bIns="45720" rtlCol="0" anchor="t">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0BBCD1CA-BEC9-475F-8200-CFA29DDEDE39}"/>
              </a:ext>
            </a:extLst>
          </p:cNvPr>
          <p:cNvSpPr>
            <a:spLocks noGrp="1"/>
          </p:cNvSpPr>
          <p:nvPr>
            <p:ph type="body" idx="1"/>
          </p:nvPr>
        </p:nvSpPr>
        <p:spPr>
          <a:xfrm>
            <a:off x="838200" y="1433142"/>
            <a:ext cx="10515600" cy="4743821"/>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D5EEA758-6A80-4AEE-A658-98834088E4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1A911D-AEE3-4591-B219-2F6387B1F846}"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8C895DA7-21E8-49E7-9CE8-2B178CA3ED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a:p>
        </p:txBody>
      </p:sp>
      <p:sp>
        <p:nvSpPr>
          <p:cNvPr id="6" name="Slide Number Placeholder 5">
            <a:extLst>
              <a:ext uri="{FF2B5EF4-FFF2-40B4-BE49-F238E27FC236}">
                <a16:creationId xmlns:a16="http://schemas.microsoft.com/office/drawing/2014/main" id="{266E5DBA-8AD9-4984-A49E-1C2FBBA8BE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520A65-6263-48EA-8C37-45A5990DA387}" type="slidenum">
              <a:rPr lang="en-US" noProof="0" smtClean="0"/>
              <a:t>‹#›</a:t>
            </a:fld>
            <a:endParaRPr lang="en-US" noProof="0"/>
          </a:p>
        </p:txBody>
      </p:sp>
      <p:pic>
        <p:nvPicPr>
          <p:cNvPr id="8" name="Picture 7" descr="A picture containing icon&#10;&#10;Description automatically generated">
            <a:extLst>
              <a:ext uri="{FF2B5EF4-FFF2-40B4-BE49-F238E27FC236}">
                <a16:creationId xmlns:a16="http://schemas.microsoft.com/office/drawing/2014/main" id="{0310CC1C-06BA-4212-9824-40D48E93AD0F}"/>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sp>
        <p:nvSpPr>
          <p:cNvPr id="9" name="Freeform: Shape 8">
            <a:extLst>
              <a:ext uri="{FF2B5EF4-FFF2-40B4-BE49-F238E27FC236}">
                <a16:creationId xmlns:a16="http://schemas.microsoft.com/office/drawing/2014/main" id="{E3214A3A-0CEE-4588-BA8E-A12E991EEEB3}"/>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896489592"/>
      </p:ext>
    </p:extLst>
  </p:cSld>
  <p:clrMap bg1="lt1" tx1="dk1" bg2="lt2" tx2="dk2" accent1="accent1" accent2="accent2" accent3="accent3" accent4="accent4" accent5="accent5" accent6="accent6" hlink="hlink" folHlink="folHlink"/>
  <p:sldLayoutIdLst>
    <p:sldLayoutId id="2147483931" r:id="rId1"/>
    <p:sldLayoutId id="2147483900" r:id="rId2"/>
    <p:sldLayoutId id="2147483676" r:id="rId3"/>
    <p:sldLayoutId id="2147483693" r:id="rId4"/>
    <p:sldLayoutId id="2147483694" r:id="rId5"/>
    <p:sldLayoutId id="2147483695" r:id="rId6"/>
    <p:sldLayoutId id="2147483745" r:id="rId7"/>
    <p:sldLayoutId id="2147483680" r:id="rId8"/>
    <p:sldLayoutId id="2147483696" r:id="rId9"/>
    <p:sldLayoutId id="2147483678" r:id="rId10"/>
    <p:sldLayoutId id="2147483682" r:id="rId11"/>
    <p:sldLayoutId id="2147483787" r:id="rId12"/>
    <p:sldLayoutId id="2147483770" r:id="rId13"/>
    <p:sldLayoutId id="2147483681" r:id="rId14"/>
    <p:sldLayoutId id="2147483684" r:id="rId15"/>
    <p:sldLayoutId id="2147483685" r:id="rId16"/>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Tx/>
        <a:buBlip>
          <a:blip r:embed="rId19"/>
        </a:buBlip>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Tx/>
        <a:buBlip>
          <a:blip r:embed="rId19"/>
        </a:buBlip>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Tx/>
        <a:buBlip>
          <a:blip r:embed="rId19"/>
        </a:buBlip>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Tx/>
        <a:buBlip>
          <a:blip r:embed="rId19"/>
        </a:buBlip>
        <a:defRPr sz="10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Tx/>
        <a:buBlip>
          <a:blip r:embed="rId19"/>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001D29-675D-4967-B62A-942E8EAEF510}"/>
              </a:ext>
            </a:extLst>
          </p:cNvPr>
          <p:cNvSpPr>
            <a:spLocks noGrp="1"/>
          </p:cNvSpPr>
          <p:nvPr>
            <p:ph type="title"/>
          </p:nvPr>
        </p:nvSpPr>
        <p:spPr>
          <a:xfrm>
            <a:off x="838200" y="365126"/>
            <a:ext cx="10515600" cy="903444"/>
          </a:xfrm>
          <a:prstGeom prst="rect">
            <a:avLst/>
          </a:prstGeom>
        </p:spPr>
        <p:txBody>
          <a:bodyPr vert="horz" lIns="91440" tIns="45720" rIns="91440" bIns="45720" rtlCol="0" anchor="t">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0BBCD1CA-BEC9-475F-8200-CFA29DDEDE39}"/>
              </a:ext>
            </a:extLst>
          </p:cNvPr>
          <p:cNvSpPr>
            <a:spLocks noGrp="1"/>
          </p:cNvSpPr>
          <p:nvPr>
            <p:ph type="body" idx="1"/>
          </p:nvPr>
        </p:nvSpPr>
        <p:spPr>
          <a:xfrm>
            <a:off x="838200" y="1433142"/>
            <a:ext cx="10515600" cy="4743821"/>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D5EEA758-6A80-4AEE-A658-98834088E4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1A911D-AEE3-4591-B219-2F6387B1F846}"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8C895DA7-21E8-49E7-9CE8-2B178CA3ED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a:p>
        </p:txBody>
      </p:sp>
      <p:sp>
        <p:nvSpPr>
          <p:cNvPr id="6" name="Slide Number Placeholder 5">
            <a:extLst>
              <a:ext uri="{FF2B5EF4-FFF2-40B4-BE49-F238E27FC236}">
                <a16:creationId xmlns:a16="http://schemas.microsoft.com/office/drawing/2014/main" id="{266E5DBA-8AD9-4984-A49E-1C2FBBA8BE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520A65-6263-48EA-8C37-45A5990DA387}" type="slidenum">
              <a:rPr lang="en-US" noProof="0" smtClean="0"/>
              <a:t>‹#›</a:t>
            </a:fld>
            <a:endParaRPr lang="en-US" noProof="0"/>
          </a:p>
        </p:txBody>
      </p:sp>
      <p:pic>
        <p:nvPicPr>
          <p:cNvPr id="8" name="Picture 7" descr="A picture containing icon&#10;&#10;Description automatically generated">
            <a:extLst>
              <a:ext uri="{FF2B5EF4-FFF2-40B4-BE49-F238E27FC236}">
                <a16:creationId xmlns:a16="http://schemas.microsoft.com/office/drawing/2014/main" id="{0310CC1C-06BA-4212-9824-40D48E93AD0F}"/>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sp>
        <p:nvSpPr>
          <p:cNvPr id="9" name="Freeform: Shape 8">
            <a:extLst>
              <a:ext uri="{FF2B5EF4-FFF2-40B4-BE49-F238E27FC236}">
                <a16:creationId xmlns:a16="http://schemas.microsoft.com/office/drawing/2014/main" id="{83A7B4EE-7DA1-498A-BFFB-2189BAC09B94}"/>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2067878121"/>
      </p:ext>
    </p:extLst>
  </p:cSld>
  <p:clrMap bg1="lt1" tx1="dk1" bg2="lt2" tx2="dk2" accent1="accent1" accent2="accent2" accent3="accent3" accent4="accent4" accent5="accent5" accent6="accent6" hlink="hlink" folHlink="folHlink"/>
  <p:sldLayoutIdLst>
    <p:sldLayoutId id="2147483748" r:id="rId1"/>
    <p:sldLayoutId id="2147483761" r:id="rId2"/>
    <p:sldLayoutId id="2147483762" r:id="rId3"/>
    <p:sldLayoutId id="2147483763" r:id="rId4"/>
    <p:sldLayoutId id="2147483764" r:id="rId5"/>
    <p:sldLayoutId id="2147483765" r:id="rId6"/>
    <p:sldLayoutId id="2147483769" r:id="rId7"/>
    <p:sldLayoutId id="2147483754" r:id="rId8"/>
    <p:sldLayoutId id="2147483766" r:id="rId9"/>
    <p:sldLayoutId id="2147483758" r:id="rId10"/>
    <p:sldLayoutId id="2147483767" r:id="rId11"/>
    <p:sldLayoutId id="2147483768" r:id="rId12"/>
    <p:sldLayoutId id="2147483776" r:id="rId13"/>
    <p:sldLayoutId id="2147483777" r:id="rId14"/>
    <p:sldLayoutId id="2147483778" r:id="rId15"/>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Tx/>
        <a:buBlip>
          <a:blip r:embed="rId18"/>
        </a:buBlip>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Tx/>
        <a:buBlip>
          <a:blip r:embed="rId18"/>
        </a:buBlip>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Tx/>
        <a:buBlip>
          <a:blip r:embed="rId18"/>
        </a:buBlip>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Tx/>
        <a:buBlip>
          <a:blip r:embed="rId18"/>
        </a:buBlip>
        <a:defRPr sz="10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Tx/>
        <a:buBlip>
          <a:blip r:embed="rId18"/>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001D29-675D-4967-B62A-942E8EAEF510}"/>
              </a:ext>
            </a:extLst>
          </p:cNvPr>
          <p:cNvSpPr>
            <a:spLocks noGrp="1"/>
          </p:cNvSpPr>
          <p:nvPr>
            <p:ph type="title"/>
          </p:nvPr>
        </p:nvSpPr>
        <p:spPr>
          <a:xfrm>
            <a:off x="838200" y="365126"/>
            <a:ext cx="10515600" cy="903444"/>
          </a:xfrm>
          <a:prstGeom prst="rect">
            <a:avLst/>
          </a:prstGeom>
        </p:spPr>
        <p:txBody>
          <a:bodyPr vert="horz" lIns="91440" tIns="45720" rIns="91440" bIns="45720" rtlCol="0" anchor="t">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0BBCD1CA-BEC9-475F-8200-CFA29DDEDE39}"/>
              </a:ext>
            </a:extLst>
          </p:cNvPr>
          <p:cNvSpPr>
            <a:spLocks noGrp="1"/>
          </p:cNvSpPr>
          <p:nvPr>
            <p:ph type="body" idx="1"/>
          </p:nvPr>
        </p:nvSpPr>
        <p:spPr>
          <a:xfrm>
            <a:off x="838200" y="1433142"/>
            <a:ext cx="10515600" cy="4743821"/>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D5EEA758-6A80-4AEE-A658-98834088E4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1A911D-AEE3-4591-B219-2F6387B1F846}"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8C895DA7-21E8-49E7-9CE8-2B178CA3ED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a:p>
        </p:txBody>
      </p:sp>
      <p:sp>
        <p:nvSpPr>
          <p:cNvPr id="6" name="Slide Number Placeholder 5">
            <a:extLst>
              <a:ext uri="{FF2B5EF4-FFF2-40B4-BE49-F238E27FC236}">
                <a16:creationId xmlns:a16="http://schemas.microsoft.com/office/drawing/2014/main" id="{266E5DBA-8AD9-4984-A49E-1C2FBBA8BE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520A65-6263-48EA-8C37-45A5990DA387}" type="slidenum">
              <a:rPr lang="en-US" noProof="0" smtClean="0"/>
              <a:t>‹#›</a:t>
            </a:fld>
            <a:endParaRPr lang="en-US" noProof="0"/>
          </a:p>
        </p:txBody>
      </p:sp>
      <p:pic>
        <p:nvPicPr>
          <p:cNvPr id="8" name="Picture 7" descr="A picture containing icon&#10;&#10;Description automatically generated">
            <a:extLst>
              <a:ext uri="{FF2B5EF4-FFF2-40B4-BE49-F238E27FC236}">
                <a16:creationId xmlns:a16="http://schemas.microsoft.com/office/drawing/2014/main" id="{0310CC1C-06BA-4212-9824-40D48E93AD0F}"/>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sp>
        <p:nvSpPr>
          <p:cNvPr id="9" name="Freeform: Shape 8">
            <a:extLst>
              <a:ext uri="{FF2B5EF4-FFF2-40B4-BE49-F238E27FC236}">
                <a16:creationId xmlns:a16="http://schemas.microsoft.com/office/drawing/2014/main" id="{D35E3C3C-B839-489C-AF5D-9FC4B792BFB5}"/>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43000148"/>
      </p:ext>
    </p:extLst>
  </p:cSld>
  <p:clrMap bg1="lt1" tx1="dk1" bg2="lt2" tx2="dk2" accent1="accent1" accent2="accent2" accent3="accent3" accent4="accent4" accent5="accent5" accent6="accent6" hlink="hlink" folHlink="folHlink"/>
  <p:sldLayoutIdLst>
    <p:sldLayoutId id="2147483781" r:id="rId1"/>
    <p:sldLayoutId id="2147483783" r:id="rId2"/>
    <p:sldLayoutId id="2147483782" r:id="rId3"/>
    <p:sldLayoutId id="2147483784" r:id="rId4"/>
    <p:sldLayoutId id="2147483785" r:id="rId5"/>
    <p:sldLayoutId id="2147483730" r:id="rId6"/>
    <p:sldLayoutId id="2147483728" r:id="rId7"/>
    <p:sldLayoutId id="2147483786" r:id="rId8"/>
    <p:sldLayoutId id="2147483729" r:id="rId9"/>
    <p:sldLayoutId id="2147483731" r:id="rId10"/>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Tx/>
        <a:buBlip>
          <a:blip r:embed="rId13"/>
        </a:buBlip>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Tx/>
        <a:buBlip>
          <a:blip r:embed="rId13"/>
        </a:buBlip>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Tx/>
        <a:buBlip>
          <a:blip r:embed="rId13"/>
        </a:buBlip>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Tx/>
        <a:buBlip>
          <a:blip r:embed="rId13"/>
        </a:buBlip>
        <a:defRPr sz="10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Tx/>
        <a:buBlip>
          <a:blip r:embed="rId13"/>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001D29-675D-4967-B62A-942E8EAEF510}"/>
              </a:ext>
            </a:extLst>
          </p:cNvPr>
          <p:cNvSpPr>
            <a:spLocks noGrp="1"/>
          </p:cNvSpPr>
          <p:nvPr>
            <p:ph type="title"/>
          </p:nvPr>
        </p:nvSpPr>
        <p:spPr>
          <a:xfrm>
            <a:off x="838200" y="365126"/>
            <a:ext cx="10515600" cy="903444"/>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0BBCD1CA-BEC9-475F-8200-CFA29DDEDE39}"/>
              </a:ext>
            </a:extLst>
          </p:cNvPr>
          <p:cNvSpPr>
            <a:spLocks noGrp="1"/>
          </p:cNvSpPr>
          <p:nvPr>
            <p:ph type="body" idx="1"/>
          </p:nvPr>
        </p:nvSpPr>
        <p:spPr>
          <a:xfrm>
            <a:off x="838200" y="1433142"/>
            <a:ext cx="10515600" cy="4743821"/>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D5EEA758-6A80-4AEE-A658-98834088E4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1A911D-AEE3-4591-B219-2F6387B1F846}" type="datetimeFigureOut">
              <a:rPr lang="en-US" noProof="0" smtClean="0"/>
              <a:t>4/19/2024</a:t>
            </a:fld>
            <a:endParaRPr lang="en-US" noProof="0"/>
          </a:p>
        </p:txBody>
      </p:sp>
      <p:sp>
        <p:nvSpPr>
          <p:cNvPr id="5" name="Footer Placeholder 4">
            <a:extLst>
              <a:ext uri="{FF2B5EF4-FFF2-40B4-BE49-F238E27FC236}">
                <a16:creationId xmlns:a16="http://schemas.microsoft.com/office/drawing/2014/main" id="{8C895DA7-21E8-49E7-9CE8-2B178CA3ED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a:p>
        </p:txBody>
      </p:sp>
      <p:sp>
        <p:nvSpPr>
          <p:cNvPr id="6" name="Slide Number Placeholder 5">
            <a:extLst>
              <a:ext uri="{FF2B5EF4-FFF2-40B4-BE49-F238E27FC236}">
                <a16:creationId xmlns:a16="http://schemas.microsoft.com/office/drawing/2014/main" id="{266E5DBA-8AD9-4984-A49E-1C2FBBA8BE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520A65-6263-48EA-8C37-45A5990DA387}" type="slidenum">
              <a:rPr lang="en-US" noProof="0" smtClean="0"/>
              <a:t>‹#›</a:t>
            </a:fld>
            <a:endParaRPr lang="en-US" noProof="0"/>
          </a:p>
        </p:txBody>
      </p:sp>
      <p:pic>
        <p:nvPicPr>
          <p:cNvPr id="8" name="Picture 7" descr="A picture containing icon&#10;&#10;Description automatically generated">
            <a:extLst>
              <a:ext uri="{FF2B5EF4-FFF2-40B4-BE49-F238E27FC236}">
                <a16:creationId xmlns:a16="http://schemas.microsoft.com/office/drawing/2014/main" id="{0310CC1C-06BA-4212-9824-40D48E93AD0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057076" y="200554"/>
            <a:ext cx="1870548" cy="830125"/>
          </a:xfrm>
          <a:prstGeom prst="rect">
            <a:avLst/>
          </a:prstGeom>
        </p:spPr>
      </p:pic>
      <p:sp>
        <p:nvSpPr>
          <p:cNvPr id="9" name="Freeform: Shape 8">
            <a:extLst>
              <a:ext uri="{FF2B5EF4-FFF2-40B4-BE49-F238E27FC236}">
                <a16:creationId xmlns:a16="http://schemas.microsoft.com/office/drawing/2014/main" id="{62F276B3-4EDE-4B15-B96B-89774AAC8668}"/>
              </a:ext>
            </a:extLst>
          </p:cNvPr>
          <p:cNvSpPr/>
          <p:nvPr userDrawn="1"/>
        </p:nvSpPr>
        <p:spPr>
          <a:xfrm>
            <a:off x="0" y="6361475"/>
            <a:ext cx="355382" cy="360000"/>
          </a:xfrm>
          <a:custGeom>
            <a:avLst/>
            <a:gdLst>
              <a:gd name="connsiteX0" fmla="*/ 0 w 355382"/>
              <a:gd name="connsiteY0" fmla="*/ 0 h 360000"/>
              <a:gd name="connsiteX1" fmla="*/ 295381 w 355382"/>
              <a:gd name="connsiteY1" fmla="*/ 0 h 360000"/>
              <a:gd name="connsiteX2" fmla="*/ 355382 w 355382"/>
              <a:gd name="connsiteY2" fmla="*/ 60001 h 360000"/>
              <a:gd name="connsiteX3" fmla="*/ 355382 w 355382"/>
              <a:gd name="connsiteY3" fmla="*/ 299999 h 360000"/>
              <a:gd name="connsiteX4" fmla="*/ 295381 w 355382"/>
              <a:gd name="connsiteY4" fmla="*/ 360000 h 360000"/>
              <a:gd name="connsiteX5" fmla="*/ 0 w 355382"/>
              <a:gd name="connsiteY5"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82" h="360000">
                <a:moveTo>
                  <a:pt x="0" y="0"/>
                </a:moveTo>
                <a:lnTo>
                  <a:pt x="295381" y="0"/>
                </a:lnTo>
                <a:cubicBezTo>
                  <a:pt x="328519" y="0"/>
                  <a:pt x="355382" y="26863"/>
                  <a:pt x="355382" y="60001"/>
                </a:cubicBezTo>
                <a:lnTo>
                  <a:pt x="355382" y="299999"/>
                </a:lnTo>
                <a:cubicBezTo>
                  <a:pt x="355382" y="333137"/>
                  <a:pt x="328519" y="360000"/>
                  <a:pt x="295381" y="360000"/>
                </a:cubicBezTo>
                <a:lnTo>
                  <a:pt x="0" y="360000"/>
                </a:lnTo>
                <a:close/>
              </a:path>
            </a:pathLst>
          </a:cu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156550397"/>
      </p:ext>
    </p:extLst>
  </p:cSld>
  <p:clrMap bg1="lt1" tx1="dk1" bg2="lt2" tx2="dk2" accent1="accent1" accent2="accent2" accent3="accent3" accent4="accent4" accent5="accent5" accent6="accent6" hlink="hlink" folHlink="folHlink"/>
  <p:sldLayoutIdLst>
    <p:sldLayoutId id="2147483746" r:id="rId1"/>
    <p:sldLayoutId id="2147483737" r:id="rId2"/>
    <p:sldLayoutId id="2147483791" r:id="rId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Tx/>
        <a:buBlip>
          <a:blip r:embed="rId6"/>
        </a:buBlip>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Tx/>
        <a:buBlip>
          <a:blip r:embed="rId6"/>
        </a:buBlip>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Tx/>
        <a:buBlip>
          <a:blip r:embed="rId6"/>
        </a:buBlip>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Tx/>
        <a:buBlip>
          <a:blip r:embed="rId6"/>
        </a:buBlip>
        <a:defRPr sz="10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Tx/>
        <a:buBlip>
          <a:blip r:embed="rId6"/>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jpeg"/><Relationship Id="rId1" Type="http://schemas.openxmlformats.org/officeDocument/2006/relationships/slideLayout" Target="../slideLayouts/slideLayout193.xml"/><Relationship Id="rId4" Type="http://schemas.openxmlformats.org/officeDocument/2006/relationships/image" Target="../media/image42.png"/></Relationships>
</file>

<file path=ppt/slides/_rels/slide1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png"/><Relationship Id="rId1" Type="http://schemas.openxmlformats.org/officeDocument/2006/relationships/slideLayout" Target="../slideLayouts/slideLayout193.xml"/></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png"/><Relationship Id="rId1" Type="http://schemas.openxmlformats.org/officeDocument/2006/relationships/slideLayout" Target="../slideLayouts/slideLayout193.xml"/></Relationships>
</file>

<file path=ppt/slides/_rels/slide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xml"/><Relationship Id="rId1" Type="http://schemas.openxmlformats.org/officeDocument/2006/relationships/slideLayout" Target="../slideLayouts/slideLayout87.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87.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87.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8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png"/><Relationship Id="rId1" Type="http://schemas.openxmlformats.org/officeDocument/2006/relationships/slideLayout" Target="../slideLayouts/slideLayout17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0C8217-00BF-2481-DC77-916854A64DD0}"/>
              </a:ext>
            </a:extLst>
          </p:cNvPr>
          <p:cNvPicPr>
            <a:picLocks noChangeAspect="1"/>
          </p:cNvPicPr>
          <p:nvPr/>
        </p:nvPicPr>
        <p:blipFill rotWithShape="1">
          <a:blip r:embed="rId2">
            <a:extLst>
              <a:ext uri="{28A0092B-C50C-407E-A947-70E740481C1C}">
                <a14:useLocalDpi xmlns:a14="http://schemas.microsoft.com/office/drawing/2010/main" val="0"/>
              </a:ext>
            </a:extLst>
          </a:blip>
          <a:srcRect t="9000" b="16000"/>
          <a:stretch/>
        </p:blipFill>
        <p:spPr>
          <a:xfrm>
            <a:off x="0" y="0"/>
            <a:ext cx="12192000" cy="6858000"/>
          </a:xfrm>
          <a:prstGeom prst="rect">
            <a:avLst/>
          </a:prstGeom>
        </p:spPr>
      </p:pic>
      <p:sp>
        <p:nvSpPr>
          <p:cNvPr id="6" name="Rectangle 5">
            <a:extLst>
              <a:ext uri="{FF2B5EF4-FFF2-40B4-BE49-F238E27FC236}">
                <a16:creationId xmlns:a16="http://schemas.microsoft.com/office/drawing/2014/main" id="{212455F2-2F1C-3E57-8813-167B91048580}"/>
              </a:ext>
            </a:extLst>
          </p:cNvPr>
          <p:cNvSpPr/>
          <p:nvPr/>
        </p:nvSpPr>
        <p:spPr>
          <a:xfrm>
            <a:off x="0" y="0"/>
            <a:ext cx="12192000" cy="6858000"/>
          </a:xfrm>
          <a:prstGeom prst="rect">
            <a:avLst/>
          </a:prstGeom>
          <a:solidFill>
            <a:srgbClr val="002060">
              <a:alpha val="4029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Montserrat"/>
              <a:ea typeface="+mn-ea"/>
              <a:cs typeface="+mn-cs"/>
            </a:endParaRPr>
          </a:p>
        </p:txBody>
      </p:sp>
      <p:pic>
        <p:nvPicPr>
          <p:cNvPr id="7" name="Picture 6">
            <a:extLst>
              <a:ext uri="{FF2B5EF4-FFF2-40B4-BE49-F238E27FC236}">
                <a16:creationId xmlns:a16="http://schemas.microsoft.com/office/drawing/2014/main" id="{84DE709A-97C3-C3DE-4394-8AB1D8E559D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277341" y="409526"/>
            <a:ext cx="1453898" cy="414537"/>
          </a:xfrm>
          <a:prstGeom prst="rect">
            <a:avLst/>
          </a:prstGeom>
        </p:spPr>
      </p:pic>
      <p:sp>
        <p:nvSpPr>
          <p:cNvPr id="14" name="Title 13">
            <a:extLst>
              <a:ext uri="{FF2B5EF4-FFF2-40B4-BE49-F238E27FC236}">
                <a16:creationId xmlns:a16="http://schemas.microsoft.com/office/drawing/2014/main" id="{F5E6EB42-82AB-DD14-D004-93342BC6FD20}"/>
              </a:ext>
            </a:extLst>
          </p:cNvPr>
          <p:cNvSpPr>
            <a:spLocks noGrp="1"/>
          </p:cNvSpPr>
          <p:nvPr>
            <p:ph type="title"/>
          </p:nvPr>
        </p:nvSpPr>
        <p:spPr>
          <a:xfrm>
            <a:off x="2155372" y="3645366"/>
            <a:ext cx="10515600" cy="903444"/>
          </a:xfrm>
        </p:spPr>
        <p:txBody>
          <a:bodyPr>
            <a:normAutofit/>
          </a:bodyPr>
          <a:lstStyle/>
          <a:p>
            <a:r>
              <a:rPr lang="fi-FI" sz="4000" dirty="0" err="1">
                <a:solidFill>
                  <a:schemeClr val="bg1"/>
                </a:solidFill>
              </a:rPr>
              <a:t>Quality</a:t>
            </a:r>
            <a:r>
              <a:rPr lang="fi-FI" sz="4000" dirty="0">
                <a:solidFill>
                  <a:schemeClr val="bg1"/>
                </a:solidFill>
              </a:rPr>
              <a:t>. </a:t>
            </a:r>
            <a:r>
              <a:rPr lang="fi-FI" sz="4000" dirty="0" err="1">
                <a:solidFill>
                  <a:schemeClr val="bg1"/>
                </a:solidFill>
              </a:rPr>
              <a:t>Processes</a:t>
            </a:r>
            <a:r>
              <a:rPr lang="fi-FI" sz="4000" dirty="0">
                <a:solidFill>
                  <a:schemeClr val="bg1"/>
                </a:solidFill>
              </a:rPr>
              <a:t>. </a:t>
            </a:r>
            <a:r>
              <a:rPr lang="fi-FI" sz="4000" dirty="0" err="1">
                <a:solidFill>
                  <a:schemeClr val="bg1"/>
                </a:solidFill>
              </a:rPr>
              <a:t>Results</a:t>
            </a:r>
            <a:r>
              <a:rPr lang="fi-FI" sz="4000" dirty="0">
                <a:solidFill>
                  <a:schemeClr val="bg1"/>
                </a:solidFill>
              </a:rPr>
              <a:t>.</a:t>
            </a:r>
            <a:endParaRPr lang="en-FI" sz="4000" dirty="0">
              <a:solidFill>
                <a:schemeClr val="bg1"/>
              </a:solidFill>
            </a:endParaRPr>
          </a:p>
        </p:txBody>
      </p:sp>
      <p:pic>
        <p:nvPicPr>
          <p:cNvPr id="16" name="Picture 15">
            <a:extLst>
              <a:ext uri="{FF2B5EF4-FFF2-40B4-BE49-F238E27FC236}">
                <a16:creationId xmlns:a16="http://schemas.microsoft.com/office/drawing/2014/main" id="{2AD6F5F5-D7EA-1713-E80C-13511BD6CED6}"/>
              </a:ext>
            </a:extLst>
          </p:cNvPr>
          <p:cNvPicPr>
            <a:picLocks noChangeAspect="1"/>
          </p:cNvPicPr>
          <p:nvPr/>
        </p:nvPicPr>
        <p:blipFill>
          <a:blip r:embed="rId4"/>
          <a:stretch>
            <a:fillRect/>
          </a:stretch>
        </p:blipFill>
        <p:spPr>
          <a:xfrm>
            <a:off x="2906487" y="681350"/>
            <a:ext cx="5383306" cy="2461714"/>
          </a:xfrm>
          <a:prstGeom prst="rect">
            <a:avLst/>
          </a:prstGeom>
        </p:spPr>
      </p:pic>
    </p:spTree>
    <p:extLst>
      <p:ext uri="{BB962C8B-B14F-4D97-AF65-F5344CB8AC3E}">
        <p14:creationId xmlns:p14="http://schemas.microsoft.com/office/powerpoint/2010/main" val="266906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EDE70-B24B-4811-B1F8-307BEC4172C5}"/>
              </a:ext>
            </a:extLst>
          </p:cNvPr>
          <p:cNvSpPr>
            <a:spLocks noGrp="1"/>
          </p:cNvSpPr>
          <p:nvPr>
            <p:ph type="title"/>
          </p:nvPr>
        </p:nvSpPr>
        <p:spPr>
          <a:xfrm>
            <a:off x="838200" y="365126"/>
            <a:ext cx="10515600" cy="903444"/>
          </a:xfrm>
        </p:spPr>
        <p:txBody>
          <a:bodyPr anchor="t">
            <a:normAutofit/>
          </a:bodyPr>
          <a:lstStyle/>
          <a:p>
            <a:r>
              <a:rPr lang="fi-FI"/>
              <a:t>Net </a:t>
            </a:r>
            <a:r>
              <a:rPr lang="fi-FI" err="1"/>
              <a:t>sales</a:t>
            </a:r>
            <a:r>
              <a:rPr lang="fi-FI"/>
              <a:t> </a:t>
            </a:r>
            <a:r>
              <a:rPr lang="fi-FI" err="1"/>
              <a:t>development</a:t>
            </a:r>
            <a:br>
              <a:rPr lang="fi-FI"/>
            </a:br>
            <a:endParaRPr lang="en-FI"/>
          </a:p>
        </p:txBody>
      </p:sp>
      <p:pic>
        <p:nvPicPr>
          <p:cNvPr id="4" name="Picture 3" descr="A table with numbers and text&#10;&#10;Description automatically generated">
            <a:extLst>
              <a:ext uri="{FF2B5EF4-FFF2-40B4-BE49-F238E27FC236}">
                <a16:creationId xmlns:a16="http://schemas.microsoft.com/office/drawing/2014/main" id="{78F67BBB-4AA1-6E7E-7E7A-BC0D9BB7A2BF}"/>
              </a:ext>
            </a:extLst>
          </p:cNvPr>
          <p:cNvPicPr>
            <a:picLocks noChangeAspect="1"/>
          </p:cNvPicPr>
          <p:nvPr/>
        </p:nvPicPr>
        <p:blipFill>
          <a:blip r:embed="rId2"/>
          <a:stretch>
            <a:fillRect/>
          </a:stretch>
        </p:blipFill>
        <p:spPr>
          <a:xfrm>
            <a:off x="838200" y="1439044"/>
            <a:ext cx="10515600" cy="4732017"/>
          </a:xfrm>
          <a:prstGeom prst="rect">
            <a:avLst/>
          </a:prstGeom>
          <a:noFill/>
        </p:spPr>
      </p:pic>
    </p:spTree>
    <p:extLst>
      <p:ext uri="{BB962C8B-B14F-4D97-AF65-F5344CB8AC3E}">
        <p14:creationId xmlns:p14="http://schemas.microsoft.com/office/powerpoint/2010/main" val="3451827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DE18448-A4B5-4EB0-B002-C00819E054AA}"/>
              </a:ext>
            </a:extLst>
          </p:cNvPr>
          <p:cNvSpPr>
            <a:spLocks noGrp="1"/>
          </p:cNvSpPr>
          <p:nvPr>
            <p:ph type="title"/>
          </p:nvPr>
        </p:nvSpPr>
        <p:spPr>
          <a:xfrm>
            <a:off x="838200" y="365126"/>
            <a:ext cx="10515600" cy="903444"/>
          </a:xfrm>
        </p:spPr>
        <p:txBody>
          <a:bodyPr anchor="t">
            <a:normAutofit/>
          </a:bodyPr>
          <a:lstStyle/>
          <a:p>
            <a:r>
              <a:rPr lang="fi-FI"/>
              <a:t>Net </a:t>
            </a:r>
            <a:r>
              <a:rPr lang="fi-FI" err="1"/>
              <a:t>sales</a:t>
            </a:r>
            <a:r>
              <a:rPr lang="fi-FI"/>
              <a:t> </a:t>
            </a:r>
            <a:r>
              <a:rPr lang="fi-FI" err="1"/>
              <a:t>development</a:t>
            </a:r>
            <a:endParaRPr lang="en-US"/>
          </a:p>
        </p:txBody>
      </p:sp>
      <p:pic>
        <p:nvPicPr>
          <p:cNvPr id="4" name="Picture 3" descr="A close-up of a number&#10;&#10;Description automatically generated">
            <a:extLst>
              <a:ext uri="{FF2B5EF4-FFF2-40B4-BE49-F238E27FC236}">
                <a16:creationId xmlns:a16="http://schemas.microsoft.com/office/drawing/2014/main" id="{8846F518-E970-F082-1FC7-AB63A6E1D6D6}"/>
              </a:ext>
            </a:extLst>
          </p:cNvPr>
          <p:cNvPicPr>
            <a:picLocks noChangeAspect="1"/>
          </p:cNvPicPr>
          <p:nvPr/>
        </p:nvPicPr>
        <p:blipFill>
          <a:blip r:embed="rId2"/>
          <a:stretch>
            <a:fillRect/>
          </a:stretch>
        </p:blipFill>
        <p:spPr>
          <a:xfrm>
            <a:off x="838200" y="1793943"/>
            <a:ext cx="10515600" cy="4022218"/>
          </a:xfrm>
          <a:prstGeom prst="rect">
            <a:avLst/>
          </a:prstGeom>
          <a:noFill/>
        </p:spPr>
      </p:pic>
    </p:spTree>
    <p:extLst>
      <p:ext uri="{BB962C8B-B14F-4D97-AF65-F5344CB8AC3E}">
        <p14:creationId xmlns:p14="http://schemas.microsoft.com/office/powerpoint/2010/main" val="3496429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EDE70-B24B-4811-B1F8-307BEC4172C5}"/>
              </a:ext>
            </a:extLst>
          </p:cNvPr>
          <p:cNvSpPr>
            <a:spLocks noGrp="1"/>
          </p:cNvSpPr>
          <p:nvPr>
            <p:ph type="title"/>
          </p:nvPr>
        </p:nvSpPr>
        <p:spPr>
          <a:xfrm>
            <a:off x="570956" y="372293"/>
            <a:ext cx="10515600" cy="903444"/>
          </a:xfrm>
        </p:spPr>
        <p:txBody>
          <a:bodyPr vert="horz" lIns="91440" tIns="45720" rIns="91440" bIns="45720" rtlCol="0" anchor="t">
            <a:normAutofit/>
          </a:bodyPr>
          <a:lstStyle/>
          <a:p>
            <a:r>
              <a:rPr lang="en-US" kern="1200" dirty="0">
                <a:latin typeface="+mj-lt"/>
                <a:ea typeface="+mj-ea"/>
                <a:cs typeface="+mj-cs"/>
              </a:rPr>
              <a:t>Profit &amp; Loss </a:t>
            </a:r>
            <a:r>
              <a:rPr lang="en-US" dirty="0"/>
              <a:t>January-March 2024</a:t>
            </a:r>
            <a:br>
              <a:rPr lang="en-US" kern="1200" dirty="0">
                <a:latin typeface="+mj-lt"/>
                <a:ea typeface="+mj-ea"/>
                <a:cs typeface="+mj-cs"/>
              </a:rPr>
            </a:br>
            <a:endParaRPr lang="en-US" kern="1200" dirty="0">
              <a:latin typeface="+mj-lt"/>
              <a:ea typeface="+mj-ea"/>
              <a:cs typeface="+mj-cs"/>
            </a:endParaRPr>
          </a:p>
        </p:txBody>
      </p:sp>
      <p:sp>
        <p:nvSpPr>
          <p:cNvPr id="5" name="Content Placeholder 2">
            <a:extLst>
              <a:ext uri="{FF2B5EF4-FFF2-40B4-BE49-F238E27FC236}">
                <a16:creationId xmlns:a16="http://schemas.microsoft.com/office/drawing/2014/main" id="{BB76DD3C-4465-22D5-9B12-2B2BCED2F2B7}"/>
              </a:ext>
            </a:extLst>
          </p:cNvPr>
          <p:cNvSpPr txBox="1">
            <a:spLocks/>
          </p:cNvSpPr>
          <p:nvPr/>
        </p:nvSpPr>
        <p:spPr>
          <a:xfrm>
            <a:off x="570956" y="1435994"/>
            <a:ext cx="5525044" cy="4740969"/>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100000"/>
              </a:lnSpc>
              <a:spcBef>
                <a:spcPts val="1000"/>
              </a:spcBef>
              <a:buFontTx/>
              <a:buBlip>
                <a:blip r:embed="rId2"/>
              </a:buBlip>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Tx/>
              <a:buBlip>
                <a:blip r:embed="rId2"/>
              </a:buBlip>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Tx/>
              <a:buBlip>
                <a:blip r:embed="rId2"/>
              </a:buBlip>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Tx/>
              <a:buBlip>
                <a:blip r:embed="rId2"/>
              </a:buBlip>
              <a:defRPr sz="10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Tx/>
              <a:buBlip>
                <a:blip r:embed="rId2"/>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endParaRPr kumimoji="0" lang="en-US" sz="1600" b="0" i="0" u="none" strike="noStrike" kern="1200" cap="none" spc="0" normalizeH="0" baseline="0" noProof="0" dirty="0">
              <a:ln>
                <a:noFill/>
              </a:ln>
              <a:solidFill>
                <a:srgbClr val="3F454F"/>
              </a:solidFill>
              <a:effectLst/>
              <a:uLnTx/>
              <a:uFillTx/>
              <a:latin typeface="Montserrat"/>
              <a:ea typeface="+mn-ea"/>
              <a:cs typeface="+mn-cs"/>
            </a:endParaRPr>
          </a:p>
          <a:p>
            <a:pPr>
              <a:defRPr/>
            </a:pPr>
            <a:r>
              <a:rPr kumimoji="0" lang="en-US" sz="1600" b="0" i="0" u="none" strike="noStrike" kern="1200" cap="none" spc="0" normalizeH="0" baseline="0" noProof="0" dirty="0">
                <a:ln>
                  <a:noFill/>
                </a:ln>
                <a:solidFill>
                  <a:srgbClr val="3F454F"/>
                </a:solidFill>
                <a:effectLst/>
                <a:uLnTx/>
                <a:uFillTx/>
                <a:latin typeface="Montserrat"/>
                <a:ea typeface="+mn-ea"/>
                <a:cs typeface="+mn-cs"/>
              </a:rPr>
              <a:t>The Group Net Sales </a:t>
            </a:r>
            <a:r>
              <a:rPr kumimoji="0" lang="en-US" sz="1600" b="0" i="0" u="none" strike="noStrike" kern="1200" cap="none" spc="0" normalizeH="0" baseline="0" noProof="0" dirty="0">
                <a:ln>
                  <a:noFill/>
                </a:ln>
                <a:solidFill>
                  <a:srgbClr val="3F454F"/>
                </a:solidFill>
                <a:effectLst/>
                <a:uLnTx/>
                <a:uFillTx/>
                <a:latin typeface="Montserrat"/>
                <a:ea typeface="+mn-lt"/>
                <a:cs typeface="+mn-lt"/>
              </a:rPr>
              <a:t>EUR </a:t>
            </a:r>
            <a:r>
              <a:rPr lang="en-US" dirty="0">
                <a:solidFill>
                  <a:srgbClr val="3F454F"/>
                </a:solidFill>
                <a:latin typeface="Montserrat"/>
                <a:ea typeface="+mn-lt"/>
                <a:cs typeface="+mn-lt"/>
              </a:rPr>
              <a:t>1,769, down</a:t>
            </a:r>
            <a:r>
              <a:rPr kumimoji="0" lang="en-US" sz="1600" b="0" i="0" u="none" strike="noStrike" kern="1200" cap="none" spc="0" normalizeH="0" baseline="0" noProof="0" dirty="0">
                <a:ln>
                  <a:noFill/>
                </a:ln>
                <a:solidFill>
                  <a:srgbClr val="3F454F"/>
                </a:solidFill>
                <a:effectLst/>
                <a:uLnTx/>
                <a:uFillTx/>
                <a:latin typeface="Montserrat"/>
                <a:ea typeface="+mn-ea"/>
                <a:cs typeface="+mn-cs"/>
              </a:rPr>
              <a:t> </a:t>
            </a:r>
            <a:r>
              <a:rPr lang="en-US" dirty="0">
                <a:solidFill>
                  <a:srgbClr val="3F454F"/>
                </a:solidFill>
                <a:latin typeface="Montserrat"/>
              </a:rPr>
              <a:t>-21</a:t>
            </a:r>
            <a:r>
              <a:rPr kumimoji="0" lang="en-US" sz="1600" b="0" i="0" u="none" strike="noStrike" kern="1200" cap="none" spc="0" normalizeH="0" baseline="0" noProof="0" dirty="0">
                <a:ln>
                  <a:noFill/>
                </a:ln>
                <a:solidFill>
                  <a:srgbClr val="3F454F"/>
                </a:solidFill>
                <a:effectLst/>
                <a:uLnTx/>
                <a:uFillTx/>
                <a:latin typeface="Montserrat"/>
                <a:ea typeface="+mn-ea"/>
                <a:cs typeface="+mn-cs"/>
              </a:rPr>
              <a:t>% due to company’s discontinuation of consulting outside the core business.</a:t>
            </a:r>
            <a:r>
              <a:rPr lang="en-US" dirty="0">
                <a:solidFill>
                  <a:srgbClr val="3F454F"/>
                </a:solidFill>
                <a:latin typeface="Montserrat"/>
              </a:rPr>
              <a:t> SaaS growth +15% and total SW net </a:t>
            </a:r>
            <a:r>
              <a:rPr lang="en-US">
                <a:solidFill>
                  <a:srgbClr val="3F454F"/>
                </a:solidFill>
                <a:latin typeface="Montserrat"/>
              </a:rPr>
              <a:t>sales +4%.</a:t>
            </a:r>
            <a:endParaRPr lang="en-US" sz="1600" b="0" i="0" u="none" strike="noStrike" kern="1200" cap="none" spc="0" normalizeH="0" baseline="0" noProof="0" dirty="0">
              <a:ln>
                <a:noFill/>
              </a:ln>
              <a:solidFill>
                <a:srgbClr val="3F454F"/>
              </a:solidFill>
              <a:effectLst/>
              <a:uLnTx/>
              <a:uFillTx/>
              <a:latin typeface="Montserrat"/>
            </a:endParaRPr>
          </a:p>
          <a:p>
            <a:pPr marL="228600" marR="0" lvl="0" indent="-228600" algn="l" defTabSz="914400" rtl="0" eaLnBrk="1" fontAlgn="auto" latinLnBrk="0" hangingPunct="1">
              <a:lnSpc>
                <a:spcPct val="100000"/>
              </a:lnSpc>
              <a:spcBef>
                <a:spcPts val="1000"/>
              </a:spcBef>
              <a:spcAft>
                <a:spcPts val="0"/>
              </a:spcAft>
              <a:buClrTx/>
              <a:buSzTx/>
              <a:buFontTx/>
              <a:buBlip>
                <a:blip r:embed="rId2"/>
              </a:buBlip>
              <a:tabLst/>
              <a:defRPr/>
            </a:pPr>
            <a:r>
              <a:rPr lang="en-US" sz="1600" b="0" i="0" u="none" strike="noStrike" kern="1200" cap="none" spc="0" normalizeH="0" baseline="0" noProof="0" dirty="0">
                <a:ln>
                  <a:noFill/>
                </a:ln>
                <a:solidFill>
                  <a:srgbClr val="3F454F"/>
                </a:solidFill>
                <a:effectLst/>
                <a:uLnTx/>
                <a:uFillTx/>
                <a:latin typeface="Montserrat"/>
              </a:rPr>
              <a:t>The Group's variable expenses were 260 thousand euros (469), -45% due to closing fixed price Middle East projects.</a:t>
            </a:r>
          </a:p>
          <a:p>
            <a:pPr>
              <a:defRPr/>
            </a:pPr>
            <a:r>
              <a:rPr kumimoji="0" lang="en-US" sz="1600" b="0" i="0" u="none" strike="noStrike" kern="1200" cap="none" spc="0" normalizeH="0" baseline="0" noProof="0" dirty="0">
                <a:ln>
                  <a:noFill/>
                </a:ln>
                <a:solidFill>
                  <a:srgbClr val="3F454F"/>
                </a:solidFill>
                <a:effectLst/>
                <a:uLnTx/>
                <a:uFillTx/>
                <a:latin typeface="Montserrat"/>
                <a:ea typeface="+mn-ea"/>
                <a:cs typeface="+mn-cs"/>
              </a:rPr>
              <a:t>The Group's fixed expenses were EUR 1,319, decrease -37%: due to due to the savings programs implemented in the second and last quarter of 2023,</a:t>
            </a:r>
            <a:r>
              <a:rPr lang="en-US" dirty="0">
                <a:solidFill>
                  <a:srgbClr val="3F454F"/>
                </a:solidFill>
                <a:latin typeface="Montserrat"/>
              </a:rPr>
              <a:t> </a:t>
            </a:r>
            <a:r>
              <a:rPr kumimoji="0" lang="en-US" sz="1600" b="0" i="0" u="none" strike="noStrike" kern="1200" cap="none" spc="0" normalizeH="0" baseline="0" noProof="0" dirty="0">
                <a:ln>
                  <a:noFill/>
                </a:ln>
                <a:solidFill>
                  <a:srgbClr val="3F454F"/>
                </a:solidFill>
                <a:effectLst/>
                <a:uLnTx/>
                <a:uFillTx/>
                <a:latin typeface="Montserrat"/>
                <a:ea typeface="+mn-ea"/>
                <a:cs typeface="+mn-cs"/>
              </a:rPr>
              <a:t> </a:t>
            </a:r>
            <a:r>
              <a:rPr lang="en-US" dirty="0">
                <a:solidFill>
                  <a:srgbClr val="3F454F"/>
                </a:solidFill>
                <a:latin typeface="Montserrat"/>
              </a:rPr>
              <a:t>reducing</a:t>
            </a:r>
            <a:r>
              <a:rPr kumimoji="0" lang="en-US" sz="1600" b="0" i="0" u="none" strike="noStrike" kern="1200" cap="none" spc="0" normalizeH="0" baseline="0" noProof="0" dirty="0">
                <a:ln>
                  <a:noFill/>
                </a:ln>
                <a:solidFill>
                  <a:srgbClr val="3F454F"/>
                </a:solidFill>
                <a:effectLst/>
                <a:uLnTx/>
                <a:uFillTx/>
                <a:latin typeface="Montserrat"/>
                <a:ea typeface="+mn-ea"/>
                <a:cs typeface="+mn-cs"/>
              </a:rPr>
              <a:t> personnel </a:t>
            </a:r>
            <a:r>
              <a:rPr lang="en-US" dirty="0">
                <a:solidFill>
                  <a:srgbClr val="3F454F"/>
                </a:solidFill>
                <a:latin typeface="Montserrat"/>
              </a:rPr>
              <a:t>and other operating costs.</a:t>
            </a:r>
          </a:p>
          <a:p>
            <a:pPr>
              <a:defRPr/>
            </a:pPr>
            <a:r>
              <a:rPr kumimoji="0" lang="en-US" sz="1600" b="0" i="0" u="none" strike="noStrike" kern="1200" cap="none" spc="0" normalizeH="0" baseline="0" noProof="0" dirty="0">
                <a:ln>
                  <a:noFill/>
                </a:ln>
                <a:solidFill>
                  <a:srgbClr val="3F454F"/>
                </a:solidFill>
                <a:effectLst/>
                <a:uLnTx/>
                <a:uFillTx/>
                <a:latin typeface="Montserrat"/>
                <a:ea typeface="+mn-ea"/>
                <a:cs typeface="+mn-cs"/>
              </a:rPr>
              <a:t>The Group's EBITDA 295</a:t>
            </a:r>
            <a:r>
              <a:rPr lang="en-US" dirty="0">
                <a:solidFill>
                  <a:srgbClr val="3F454F"/>
                </a:solidFill>
                <a:latin typeface="Montserrat"/>
              </a:rPr>
              <a:t>k</a:t>
            </a:r>
            <a:r>
              <a:rPr kumimoji="0" lang="en-US" sz="1600" b="0" i="0" u="none" strike="noStrike" kern="1200" cap="none" spc="0" normalizeH="0" baseline="0" noProof="0" dirty="0">
                <a:ln>
                  <a:noFill/>
                </a:ln>
                <a:solidFill>
                  <a:srgbClr val="3F454F"/>
                </a:solidFill>
                <a:effectLst/>
                <a:uLnTx/>
                <a:uFillTx/>
                <a:latin typeface="Montserrat"/>
                <a:ea typeface="+mn-ea"/>
                <a:cs typeface="+mn-cs"/>
              </a:rPr>
              <a:t>€ positive (-36k€), the operating result was -813</a:t>
            </a:r>
            <a:r>
              <a:rPr lang="en-US" dirty="0">
                <a:solidFill>
                  <a:srgbClr val="3F454F"/>
                </a:solidFill>
                <a:latin typeface="Montserrat"/>
              </a:rPr>
              <a:t>k</a:t>
            </a:r>
            <a:r>
              <a:rPr kumimoji="0" lang="en-US" sz="1600" b="0" i="0" u="none" strike="noStrike" kern="1200" cap="none" spc="0" normalizeH="0" baseline="0" noProof="0" dirty="0">
                <a:ln>
                  <a:noFill/>
                </a:ln>
                <a:solidFill>
                  <a:srgbClr val="3F454F"/>
                </a:solidFill>
                <a:effectLst/>
                <a:uLnTx/>
                <a:uFillTx/>
                <a:latin typeface="Montserrat"/>
                <a:ea typeface="+mn-ea"/>
                <a:cs typeface="+mn-cs"/>
              </a:rPr>
              <a:t>€ (-2,770) </a:t>
            </a:r>
            <a:r>
              <a:rPr lang="en-US" dirty="0">
                <a:solidFill>
                  <a:srgbClr val="3F454F"/>
                </a:solidFill>
                <a:latin typeface="Montserrat"/>
              </a:rPr>
              <a:t>+71%</a:t>
            </a:r>
            <a:endParaRPr lang="en-US"/>
          </a:p>
          <a:p>
            <a:pPr>
              <a:defRPr/>
            </a:pPr>
            <a:r>
              <a:rPr lang="en-US" dirty="0">
                <a:solidFill>
                  <a:srgbClr val="3F454F"/>
                </a:solidFill>
                <a:latin typeface="Montserrat"/>
              </a:rPr>
              <a:t>The</a:t>
            </a:r>
            <a:r>
              <a:rPr kumimoji="0" lang="en-US" sz="1600" b="0" i="0" u="none" strike="noStrike" kern="1200" cap="none" spc="0" normalizeH="0" baseline="0" noProof="0" dirty="0">
                <a:ln>
                  <a:noFill/>
                </a:ln>
                <a:solidFill>
                  <a:srgbClr val="3F454F"/>
                </a:solidFill>
                <a:effectLst/>
                <a:uLnTx/>
                <a:uFillTx/>
                <a:latin typeface="Montserrat"/>
                <a:ea typeface="+mn-ea"/>
                <a:cs typeface="+mn-cs"/>
              </a:rPr>
              <a:t> result before taxes was –</a:t>
            </a:r>
            <a:r>
              <a:rPr lang="en-US" dirty="0">
                <a:solidFill>
                  <a:srgbClr val="3F454F"/>
                </a:solidFill>
                <a:latin typeface="Montserrat"/>
              </a:rPr>
              <a:t>924</a:t>
            </a:r>
            <a:r>
              <a:rPr kumimoji="0" lang="en-US" sz="1600" b="0" i="0" u="none" strike="noStrike" kern="1200" cap="none" spc="0" normalizeH="0" baseline="0" noProof="0" dirty="0">
                <a:ln>
                  <a:noFill/>
                </a:ln>
                <a:solidFill>
                  <a:srgbClr val="3F454F"/>
                </a:solidFill>
                <a:effectLst/>
                <a:uLnTx/>
                <a:uFillTx/>
                <a:latin typeface="Montserrat"/>
                <a:ea typeface="+mn-ea"/>
                <a:cs typeface="+mn-cs"/>
              </a:rPr>
              <a:t>€ and the result for the period was -924k€.</a:t>
            </a:r>
            <a:endParaRPr lang="en-US" sz="1600" b="0" i="0" u="none" strike="noStrike" kern="1200" cap="none" spc="0" normalizeH="0" baseline="0" noProof="0" dirty="0">
              <a:ln>
                <a:noFill/>
              </a:ln>
              <a:solidFill>
                <a:srgbClr val="3F454F"/>
              </a:solidFill>
              <a:effectLst/>
              <a:uLnTx/>
              <a:uFillTx/>
              <a:latin typeface="Montserrat"/>
            </a:endParaRPr>
          </a:p>
          <a:p>
            <a:pPr>
              <a:defRPr/>
            </a:pPr>
            <a:r>
              <a:rPr kumimoji="0" lang="en-US" sz="1600" b="0" i="0" u="none" strike="noStrike" kern="1200" cap="none" spc="0" normalizeH="0" baseline="0" noProof="0" dirty="0">
                <a:ln>
                  <a:noFill/>
                </a:ln>
                <a:solidFill>
                  <a:srgbClr val="3F454F"/>
                </a:solidFill>
                <a:effectLst/>
                <a:uLnTx/>
                <a:uFillTx/>
                <a:latin typeface="Montserrat"/>
                <a:ea typeface="+mn-ea"/>
                <a:cs typeface="+mn-cs"/>
              </a:rPr>
              <a:t>Earnings/share was 0.001 euros (-0.027)</a:t>
            </a:r>
            <a:endParaRPr lang="en-US" sz="1600" b="0" i="0" u="none" strike="noStrike" kern="1200" cap="none" spc="0" normalizeH="0" baseline="0" noProof="0" dirty="0">
              <a:ln>
                <a:noFill/>
              </a:ln>
              <a:solidFill>
                <a:srgbClr val="3F454F"/>
              </a:solidFill>
              <a:effectLst/>
              <a:uLnTx/>
              <a:uFillTx/>
              <a:latin typeface="Montserrat"/>
            </a:endParaRPr>
          </a:p>
        </p:txBody>
      </p:sp>
      <p:graphicFrame>
        <p:nvGraphicFramePr>
          <p:cNvPr id="11" name="Table 10">
            <a:extLst>
              <a:ext uri="{FF2B5EF4-FFF2-40B4-BE49-F238E27FC236}">
                <a16:creationId xmlns:a16="http://schemas.microsoft.com/office/drawing/2014/main" id="{6D8B7ACE-E166-D5FA-7DD9-E391916A4605}"/>
              </a:ext>
            </a:extLst>
          </p:cNvPr>
          <p:cNvGraphicFramePr>
            <a:graphicFrameLocks noGrp="1"/>
          </p:cNvGraphicFramePr>
          <p:nvPr>
            <p:extLst>
              <p:ext uri="{D42A27DB-BD31-4B8C-83A1-F6EECF244321}">
                <p14:modId xmlns:p14="http://schemas.microsoft.com/office/powerpoint/2010/main" val="2290919672"/>
              </p:ext>
            </p:extLst>
          </p:nvPr>
        </p:nvGraphicFramePr>
        <p:xfrm>
          <a:off x="6972987" y="1377118"/>
          <a:ext cx="3615468" cy="4821709"/>
        </p:xfrm>
        <a:graphic>
          <a:graphicData uri="http://schemas.openxmlformats.org/drawingml/2006/table">
            <a:tbl>
              <a:tblPr firstRow="1" firstCol="1"/>
              <a:tblGrid>
                <a:gridCol w="1662664">
                  <a:extLst>
                    <a:ext uri="{9D8B030D-6E8A-4147-A177-3AD203B41FA5}">
                      <a16:colId xmlns:a16="http://schemas.microsoft.com/office/drawing/2014/main" val="800034712"/>
                    </a:ext>
                  </a:extLst>
                </a:gridCol>
                <a:gridCol w="650784">
                  <a:extLst>
                    <a:ext uri="{9D8B030D-6E8A-4147-A177-3AD203B41FA5}">
                      <a16:colId xmlns:a16="http://schemas.microsoft.com/office/drawing/2014/main" val="1369382920"/>
                    </a:ext>
                  </a:extLst>
                </a:gridCol>
                <a:gridCol w="651236">
                  <a:extLst>
                    <a:ext uri="{9D8B030D-6E8A-4147-A177-3AD203B41FA5}">
                      <a16:colId xmlns:a16="http://schemas.microsoft.com/office/drawing/2014/main" val="3373469077"/>
                    </a:ext>
                  </a:extLst>
                </a:gridCol>
                <a:gridCol w="650784">
                  <a:extLst>
                    <a:ext uri="{9D8B030D-6E8A-4147-A177-3AD203B41FA5}">
                      <a16:colId xmlns:a16="http://schemas.microsoft.com/office/drawing/2014/main" val="49432793"/>
                    </a:ext>
                  </a:extLst>
                </a:gridCol>
              </a:tblGrid>
              <a:tr h="372845">
                <a:tc>
                  <a:txBody>
                    <a:bodyPr/>
                    <a:lstStyle/>
                    <a:p>
                      <a:pP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EUR in thousands, unless</a:t>
                      </a:r>
                      <a:br>
                        <a:rPr lang="en-US" sz="800" kern="100">
                          <a:effectLst/>
                          <a:latin typeface="Aptos" panose="020B0004020202020204" pitchFamily="34" charset="0"/>
                          <a:ea typeface="Aptos" panose="020B0004020202020204" pitchFamily="34" charset="0"/>
                          <a:cs typeface="Arial" panose="020B0604020202020204" pitchFamily="34" charset="0"/>
                        </a:rPr>
                      </a:br>
                      <a:r>
                        <a:rPr lang="en-US" sz="800" kern="100">
                          <a:effectLst/>
                          <a:latin typeface="Tahoma" panose="020B0604030504040204" pitchFamily="34" charset="0"/>
                          <a:ea typeface="Tahoma" panose="020B0604030504040204" pitchFamily="34" charset="0"/>
                          <a:cs typeface="Arial" panose="020B0604020202020204" pitchFamily="34" charset="0"/>
                        </a:rPr>
                        <a:t> otherwise indicated</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7000"/>
                        </a:lnSpc>
                        <a:spcAft>
                          <a:spcPts val="800"/>
                        </a:spcAft>
                      </a:pPr>
                      <a:r>
                        <a:rPr lang="fi-FI" sz="800" kern="100">
                          <a:solidFill>
                            <a:srgbClr val="000000"/>
                          </a:solidFill>
                          <a:effectLst/>
                          <a:highlight>
                            <a:srgbClr val="F2F2F2"/>
                          </a:highlight>
                          <a:latin typeface="Tahoma" panose="020B0604030504040204" pitchFamily="34" charset="0"/>
                          <a:ea typeface="Tahoma" panose="020B0604030504040204" pitchFamily="34" charset="0"/>
                          <a:cs typeface="Arial" panose="020B0604020202020204" pitchFamily="34" charset="0"/>
                        </a:rPr>
                        <a:t>Jan-Mar or Mar, 2024</a:t>
                      </a:r>
                      <a:endParaRPr lang="en-FI" sz="800" kern="100">
                        <a:effectLst/>
                        <a:highlight>
                          <a:srgbClr val="F2F2F2"/>
                        </a:highligh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a:lnSpc>
                          <a:spcPct val="107000"/>
                        </a:lnSpc>
                        <a:spcAft>
                          <a:spcPts val="800"/>
                        </a:spcAft>
                      </a:pPr>
                      <a:r>
                        <a:rPr lang="fi-FI" sz="800" kern="100">
                          <a:effectLst/>
                          <a:latin typeface="Tahoma" panose="020B0604030504040204" pitchFamily="34" charset="0"/>
                          <a:ea typeface="Tahoma" panose="020B0604030504040204" pitchFamily="34" charset="0"/>
                          <a:cs typeface="Arial" panose="020B0604020202020204" pitchFamily="34" charset="0"/>
                        </a:rPr>
                        <a:t>Jan-Mar or Mar, 2023</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Jan-Dec or</a:t>
                      </a:r>
                      <a:br>
                        <a:rPr lang="en-US" sz="800" kern="100">
                          <a:effectLst/>
                          <a:latin typeface="Aptos" panose="020B0004020202020204" pitchFamily="34" charset="0"/>
                          <a:ea typeface="Aptos" panose="020B0004020202020204" pitchFamily="34" charset="0"/>
                          <a:cs typeface="Arial" panose="020B0604020202020204" pitchFamily="34" charset="0"/>
                        </a:rPr>
                      </a:br>
                      <a:r>
                        <a:rPr lang="en-US" sz="800" kern="100">
                          <a:effectLst/>
                          <a:latin typeface="Tahoma" panose="020B0604030504040204" pitchFamily="34" charset="0"/>
                          <a:ea typeface="Tahoma" panose="020B0604030504040204" pitchFamily="34" charset="0"/>
                          <a:cs typeface="Arial" panose="020B0604020202020204" pitchFamily="34" charset="0"/>
                        </a:rPr>
                        <a:t> Dec 31, 2023</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05239798"/>
                  </a:ext>
                </a:extLst>
              </a:tr>
              <a:tr h="130066">
                <a:tc>
                  <a:txBody>
                    <a:bodyPr/>
                    <a:lstStyle/>
                    <a:p>
                      <a:pPr>
                        <a:lnSpc>
                          <a:spcPct val="107000"/>
                        </a:lnSpc>
                        <a:spcAft>
                          <a:spcPts val="800"/>
                        </a:spcAft>
                      </a:pPr>
                      <a:r>
                        <a:rPr lang="en-US" sz="800" kern="100">
                          <a:effectLst/>
                          <a:latin typeface="Aptos" panose="020B0004020202020204" pitchFamily="34" charset="0"/>
                          <a:ea typeface="Aptos" panose="020B0004020202020204" pitchFamily="34" charset="0"/>
                          <a:cs typeface="Arial" panose="020B0604020202020204" pitchFamily="34" charset="0"/>
                        </a:rPr>
                        <a:t> </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nSpc>
                          <a:spcPct val="107000"/>
                        </a:lnSpc>
                        <a:spcAft>
                          <a:spcPts val="800"/>
                        </a:spcAft>
                      </a:pPr>
                      <a:r>
                        <a:rPr lang="en-US" sz="800" kern="100">
                          <a:effectLst/>
                          <a:highlight>
                            <a:srgbClr val="F2F2F2"/>
                          </a:highlight>
                          <a:latin typeface="Aptos" panose="020B0004020202020204" pitchFamily="34" charset="0"/>
                          <a:ea typeface="Aptos" panose="020B0004020202020204" pitchFamily="34" charset="0"/>
                          <a:cs typeface="Arial" panose="020B0604020202020204" pitchFamily="34" charset="0"/>
                        </a:rPr>
                        <a:t> </a:t>
                      </a:r>
                      <a:endParaRPr lang="en-FI" sz="800" kern="100">
                        <a:effectLst/>
                        <a:highlight>
                          <a:srgbClr val="F2F2F2"/>
                        </a:highligh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w="12700" cap="flat" cmpd="sng" algn="ctr">
                      <a:solidFill>
                        <a:srgbClr val="000000"/>
                      </a:solidFill>
                      <a:prstDash val="solid"/>
                      <a:round/>
                      <a:headEnd type="none" w="med" len="med"/>
                      <a:tailEnd type="none" w="med" len="med"/>
                    </a:lnT>
                    <a:lnB>
                      <a:noFill/>
                    </a:lnB>
                    <a:solidFill>
                      <a:srgbClr val="F2F2F2"/>
                    </a:solidFill>
                  </a:tcPr>
                </a:tc>
                <a:tc>
                  <a:txBody>
                    <a:bodyPr/>
                    <a:lstStyle/>
                    <a:p>
                      <a:pPr>
                        <a:lnSpc>
                          <a:spcPct val="107000"/>
                        </a:lnSpc>
                        <a:spcAft>
                          <a:spcPts val="800"/>
                        </a:spcAft>
                      </a:pPr>
                      <a:r>
                        <a:rPr lang="en-US" sz="800" kern="100">
                          <a:effectLst/>
                          <a:latin typeface="Aptos" panose="020B0004020202020204" pitchFamily="34" charset="0"/>
                          <a:ea typeface="Aptos" panose="020B0004020202020204" pitchFamily="34" charset="0"/>
                          <a:cs typeface="Arial" panose="020B0604020202020204" pitchFamily="34" charset="0"/>
                        </a:rPr>
                        <a:t> </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nSpc>
                          <a:spcPct val="107000"/>
                        </a:lnSpc>
                        <a:spcAft>
                          <a:spcPts val="800"/>
                        </a:spcAft>
                      </a:pPr>
                      <a:r>
                        <a:rPr lang="en-US" sz="800" kern="100">
                          <a:effectLst/>
                          <a:latin typeface="Aptos" panose="020B0004020202020204" pitchFamily="34" charset="0"/>
                          <a:ea typeface="Aptos" panose="020B0004020202020204" pitchFamily="34" charset="0"/>
                          <a:cs typeface="Arial" panose="020B0604020202020204" pitchFamily="34" charset="0"/>
                        </a:rPr>
                        <a:t> </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954642998"/>
                  </a:ext>
                </a:extLst>
              </a:tr>
              <a:tr h="128801">
                <a:tc>
                  <a:txBody>
                    <a:bodyPr/>
                    <a:lstStyle/>
                    <a:p>
                      <a:pP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Net sales</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solidFill>
                            <a:srgbClr val="000000"/>
                          </a:solidFill>
                          <a:effectLst/>
                          <a:highlight>
                            <a:srgbClr val="F2F2F2"/>
                          </a:highlight>
                          <a:latin typeface="Tahoma" panose="020B0604030504040204" pitchFamily="34" charset="0"/>
                          <a:ea typeface="Tahoma" panose="020B0604030504040204" pitchFamily="34" charset="0"/>
                          <a:cs typeface="Arial" panose="020B0604020202020204" pitchFamily="34" charset="0"/>
                        </a:rPr>
                        <a:t>1,769</a:t>
                      </a:r>
                      <a:endParaRPr lang="en-FI" sz="800" kern="100">
                        <a:effectLst/>
                        <a:highlight>
                          <a:srgbClr val="F2F2F2"/>
                        </a:highligh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solidFill>
                      <a:srgbClr val="F2F2F2"/>
                    </a:solid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2,237</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7,550</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extLst>
                  <a:ext uri="{0D108BD9-81ED-4DB2-BD59-A6C34878D82A}">
                    <a16:rowId xmlns:a16="http://schemas.microsoft.com/office/drawing/2014/main" val="742447459"/>
                  </a:ext>
                </a:extLst>
              </a:tr>
              <a:tr h="128801">
                <a:tc>
                  <a:txBody>
                    <a:bodyPr/>
                    <a:lstStyle/>
                    <a:p>
                      <a:pP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Net sales growth, %</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solidFill>
                            <a:srgbClr val="000000"/>
                          </a:solidFill>
                          <a:effectLst/>
                          <a:highlight>
                            <a:srgbClr val="F2F2F2"/>
                          </a:highlight>
                          <a:latin typeface="Tahoma" panose="020B0604030504040204" pitchFamily="34" charset="0"/>
                          <a:ea typeface="Tahoma" panose="020B0604030504040204" pitchFamily="34" charset="0"/>
                          <a:cs typeface="Arial" panose="020B0604020202020204" pitchFamily="34" charset="0"/>
                        </a:rPr>
                        <a:t>-20.9</a:t>
                      </a:r>
                      <a:endParaRPr lang="en-FI" sz="800" kern="100">
                        <a:effectLst/>
                        <a:highlight>
                          <a:srgbClr val="F2F2F2"/>
                        </a:highligh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solidFill>
                      <a:srgbClr val="F2F2F2"/>
                    </a:solid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1.6</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-3.5</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extLst>
                  <a:ext uri="{0D108BD9-81ED-4DB2-BD59-A6C34878D82A}">
                    <a16:rowId xmlns:a16="http://schemas.microsoft.com/office/drawing/2014/main" val="2709107189"/>
                  </a:ext>
                </a:extLst>
              </a:tr>
              <a:tr h="128801">
                <a:tc>
                  <a:txBody>
                    <a:bodyPr/>
                    <a:lstStyle/>
                    <a:p>
                      <a:pP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EBITDA</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solidFill>
                            <a:srgbClr val="000000"/>
                          </a:solidFill>
                          <a:effectLst/>
                          <a:highlight>
                            <a:srgbClr val="F2F2F2"/>
                          </a:highlight>
                          <a:latin typeface="Tahoma" panose="020B0604030504040204" pitchFamily="34" charset="0"/>
                          <a:ea typeface="Tahoma" panose="020B0604030504040204" pitchFamily="34" charset="0"/>
                          <a:cs typeface="Arial" panose="020B0604020202020204" pitchFamily="34" charset="0"/>
                        </a:rPr>
                        <a:t>295</a:t>
                      </a:r>
                      <a:endParaRPr lang="en-FI" sz="800" kern="100">
                        <a:effectLst/>
                        <a:highlight>
                          <a:srgbClr val="F2F2F2"/>
                        </a:highligh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solidFill>
                      <a:srgbClr val="F2F2F2"/>
                    </a:solid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-36</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182</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extLst>
                  <a:ext uri="{0D108BD9-81ED-4DB2-BD59-A6C34878D82A}">
                    <a16:rowId xmlns:a16="http://schemas.microsoft.com/office/drawing/2014/main" val="3750359018"/>
                  </a:ext>
                </a:extLst>
              </a:tr>
              <a:tr h="128801">
                <a:tc>
                  <a:txBody>
                    <a:bodyPr/>
                    <a:lstStyle/>
                    <a:p>
                      <a:pP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 of net sales</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solidFill>
                            <a:srgbClr val="000000"/>
                          </a:solidFill>
                          <a:effectLst/>
                          <a:highlight>
                            <a:srgbClr val="F2F2F2"/>
                          </a:highlight>
                          <a:latin typeface="Tahoma" panose="020B0604030504040204" pitchFamily="34" charset="0"/>
                          <a:ea typeface="Tahoma" panose="020B0604030504040204" pitchFamily="34" charset="0"/>
                          <a:cs typeface="Arial" panose="020B0604020202020204" pitchFamily="34" charset="0"/>
                        </a:rPr>
                        <a:t>16.7</a:t>
                      </a:r>
                      <a:endParaRPr lang="en-FI" sz="800" kern="100">
                        <a:effectLst/>
                        <a:highlight>
                          <a:srgbClr val="F2F2F2"/>
                        </a:highligh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solidFill>
                      <a:srgbClr val="F2F2F2"/>
                    </a:solid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-1.6</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2.4</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extLst>
                  <a:ext uri="{0D108BD9-81ED-4DB2-BD59-A6C34878D82A}">
                    <a16:rowId xmlns:a16="http://schemas.microsoft.com/office/drawing/2014/main" val="99569386"/>
                  </a:ext>
                </a:extLst>
              </a:tr>
              <a:tr h="128801">
                <a:tc>
                  <a:txBody>
                    <a:bodyPr/>
                    <a:lstStyle/>
                    <a:p>
                      <a:pP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Operating result</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solidFill>
                            <a:srgbClr val="000000"/>
                          </a:solidFill>
                          <a:effectLst/>
                          <a:highlight>
                            <a:srgbClr val="F2F2F2"/>
                          </a:highlight>
                          <a:latin typeface="Tahoma" panose="020B0604030504040204" pitchFamily="34" charset="0"/>
                          <a:ea typeface="Tahoma" panose="020B0604030504040204" pitchFamily="34" charset="0"/>
                          <a:cs typeface="Arial" panose="020B0604020202020204" pitchFamily="34" charset="0"/>
                        </a:rPr>
                        <a:t>32</a:t>
                      </a:r>
                      <a:endParaRPr lang="en-FI" sz="800" kern="100">
                        <a:effectLst/>
                        <a:highlight>
                          <a:srgbClr val="F2F2F2"/>
                        </a:highligh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solidFill>
                      <a:srgbClr val="F2F2F2"/>
                    </a:solid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-287</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-813</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extLst>
                  <a:ext uri="{0D108BD9-81ED-4DB2-BD59-A6C34878D82A}">
                    <a16:rowId xmlns:a16="http://schemas.microsoft.com/office/drawing/2014/main" val="3025584667"/>
                  </a:ext>
                </a:extLst>
              </a:tr>
              <a:tr h="128801">
                <a:tc>
                  <a:txBody>
                    <a:bodyPr/>
                    <a:lstStyle/>
                    <a:p>
                      <a:pP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 of net sales</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solidFill>
                            <a:srgbClr val="000000"/>
                          </a:solidFill>
                          <a:effectLst/>
                          <a:highlight>
                            <a:srgbClr val="F2F2F2"/>
                          </a:highlight>
                          <a:latin typeface="Tahoma" panose="020B0604030504040204" pitchFamily="34" charset="0"/>
                          <a:ea typeface="Tahoma" panose="020B0604030504040204" pitchFamily="34" charset="0"/>
                          <a:cs typeface="Arial" panose="020B0604020202020204" pitchFamily="34" charset="0"/>
                        </a:rPr>
                        <a:t>1.8</a:t>
                      </a:r>
                      <a:endParaRPr lang="en-FI" sz="800" kern="100">
                        <a:effectLst/>
                        <a:highlight>
                          <a:srgbClr val="F2F2F2"/>
                        </a:highligh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solidFill>
                      <a:srgbClr val="F2F2F2"/>
                    </a:solid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-12.8</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-10.8</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extLst>
                  <a:ext uri="{0D108BD9-81ED-4DB2-BD59-A6C34878D82A}">
                    <a16:rowId xmlns:a16="http://schemas.microsoft.com/office/drawing/2014/main" val="3838760376"/>
                  </a:ext>
                </a:extLst>
              </a:tr>
              <a:tr h="128801">
                <a:tc>
                  <a:txBody>
                    <a:bodyPr/>
                    <a:lstStyle/>
                    <a:p>
                      <a:pP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Result before tax</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solidFill>
                            <a:srgbClr val="000000"/>
                          </a:solidFill>
                          <a:effectLst/>
                          <a:highlight>
                            <a:srgbClr val="F2F2F2"/>
                          </a:highlight>
                          <a:latin typeface="Tahoma" panose="020B0604030504040204" pitchFamily="34" charset="0"/>
                          <a:ea typeface="Tahoma" panose="020B0604030504040204" pitchFamily="34" charset="0"/>
                          <a:cs typeface="Arial" panose="020B0604020202020204" pitchFamily="34" charset="0"/>
                        </a:rPr>
                        <a:t>13</a:t>
                      </a:r>
                      <a:endParaRPr lang="en-FI" sz="800" kern="100">
                        <a:effectLst/>
                        <a:highlight>
                          <a:srgbClr val="F2F2F2"/>
                        </a:highligh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solidFill>
                      <a:srgbClr val="F2F2F2"/>
                    </a:solid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-326</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-924</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extLst>
                  <a:ext uri="{0D108BD9-81ED-4DB2-BD59-A6C34878D82A}">
                    <a16:rowId xmlns:a16="http://schemas.microsoft.com/office/drawing/2014/main" val="1890180207"/>
                  </a:ext>
                </a:extLst>
              </a:tr>
              <a:tr h="128801">
                <a:tc>
                  <a:txBody>
                    <a:bodyPr/>
                    <a:lstStyle/>
                    <a:p>
                      <a:pP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 of net sales</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solidFill>
                            <a:srgbClr val="000000"/>
                          </a:solidFill>
                          <a:effectLst/>
                          <a:highlight>
                            <a:srgbClr val="F2F2F2"/>
                          </a:highlight>
                          <a:latin typeface="Tahoma" panose="020B0604030504040204" pitchFamily="34" charset="0"/>
                          <a:ea typeface="Tahoma" panose="020B0604030504040204" pitchFamily="34" charset="0"/>
                          <a:cs typeface="Arial" panose="020B0604020202020204" pitchFamily="34" charset="0"/>
                        </a:rPr>
                        <a:t>0.7</a:t>
                      </a:r>
                      <a:endParaRPr lang="en-FI" sz="800" kern="100">
                        <a:effectLst/>
                        <a:highlight>
                          <a:srgbClr val="F2F2F2"/>
                        </a:highligh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solidFill>
                      <a:srgbClr val="F2F2F2"/>
                    </a:solid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-14.6</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-12.2</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extLst>
                  <a:ext uri="{0D108BD9-81ED-4DB2-BD59-A6C34878D82A}">
                    <a16:rowId xmlns:a16="http://schemas.microsoft.com/office/drawing/2014/main" val="3491838781"/>
                  </a:ext>
                </a:extLst>
              </a:tr>
              <a:tr h="128801">
                <a:tc>
                  <a:txBody>
                    <a:bodyPr/>
                    <a:lstStyle/>
                    <a:p>
                      <a:pP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Result for the period</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solidFill>
                            <a:srgbClr val="000000"/>
                          </a:solidFill>
                          <a:effectLst/>
                          <a:highlight>
                            <a:srgbClr val="F2F2F2"/>
                          </a:highlight>
                          <a:latin typeface="Tahoma" panose="020B0604030504040204" pitchFamily="34" charset="0"/>
                          <a:ea typeface="Tahoma" panose="020B0604030504040204" pitchFamily="34" charset="0"/>
                          <a:cs typeface="Arial" panose="020B0604020202020204" pitchFamily="34" charset="0"/>
                        </a:rPr>
                        <a:t>13</a:t>
                      </a:r>
                      <a:endParaRPr lang="en-FI" sz="800" kern="100">
                        <a:effectLst/>
                        <a:highlight>
                          <a:srgbClr val="F2F2F2"/>
                        </a:highligh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solidFill>
                      <a:srgbClr val="F2F2F2"/>
                    </a:solid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-331</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-924</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extLst>
                  <a:ext uri="{0D108BD9-81ED-4DB2-BD59-A6C34878D82A}">
                    <a16:rowId xmlns:a16="http://schemas.microsoft.com/office/drawing/2014/main" val="655044788"/>
                  </a:ext>
                </a:extLst>
              </a:tr>
              <a:tr h="128801">
                <a:tc>
                  <a:txBody>
                    <a:bodyPr/>
                    <a:lstStyle/>
                    <a:p>
                      <a:pP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 of net sales</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solidFill>
                            <a:srgbClr val="000000"/>
                          </a:solidFill>
                          <a:effectLst/>
                          <a:highlight>
                            <a:srgbClr val="F2F2F2"/>
                          </a:highlight>
                          <a:latin typeface="Tahoma" panose="020B0604030504040204" pitchFamily="34" charset="0"/>
                          <a:ea typeface="Tahoma" panose="020B0604030504040204" pitchFamily="34" charset="0"/>
                          <a:cs typeface="Arial" panose="020B0604020202020204" pitchFamily="34" charset="0"/>
                        </a:rPr>
                        <a:t>0.7</a:t>
                      </a:r>
                      <a:endParaRPr lang="en-FI" sz="800" kern="100">
                        <a:effectLst/>
                        <a:highlight>
                          <a:srgbClr val="F2F2F2"/>
                        </a:highligh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solidFill>
                      <a:srgbClr val="F2F2F2"/>
                    </a:solid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-14.8</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-12.2</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extLst>
                  <a:ext uri="{0D108BD9-81ED-4DB2-BD59-A6C34878D82A}">
                    <a16:rowId xmlns:a16="http://schemas.microsoft.com/office/drawing/2014/main" val="903761168"/>
                  </a:ext>
                </a:extLst>
              </a:tr>
              <a:tr h="130066">
                <a:tc>
                  <a:txBody>
                    <a:bodyPr/>
                    <a:lstStyle/>
                    <a:p>
                      <a:pPr>
                        <a:lnSpc>
                          <a:spcPct val="107000"/>
                        </a:lnSpc>
                        <a:spcAft>
                          <a:spcPts val="800"/>
                        </a:spcAft>
                      </a:pPr>
                      <a:r>
                        <a:rPr lang="en-US" sz="800" kern="100">
                          <a:effectLst/>
                          <a:latin typeface="Aptos" panose="020B0004020202020204" pitchFamily="34" charset="0"/>
                          <a:ea typeface="Aptos" panose="020B0004020202020204" pitchFamily="34" charset="0"/>
                          <a:cs typeface="Arial" panose="020B0604020202020204" pitchFamily="34" charset="0"/>
                        </a:rPr>
                        <a:t> </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nSpc>
                          <a:spcPct val="107000"/>
                        </a:lnSpc>
                        <a:spcAft>
                          <a:spcPts val="800"/>
                        </a:spcAft>
                      </a:pPr>
                      <a:r>
                        <a:rPr lang="en-US" sz="800" kern="100">
                          <a:effectLst/>
                          <a:highlight>
                            <a:srgbClr val="F2F2F2"/>
                          </a:highlight>
                          <a:latin typeface="Aptos" panose="020B0004020202020204" pitchFamily="34" charset="0"/>
                          <a:ea typeface="Aptos" panose="020B0004020202020204" pitchFamily="34" charset="0"/>
                          <a:cs typeface="Arial" panose="020B0604020202020204" pitchFamily="34" charset="0"/>
                        </a:rPr>
                        <a:t> </a:t>
                      </a:r>
                      <a:endParaRPr lang="en-FI" sz="800" kern="100">
                        <a:effectLst/>
                        <a:highlight>
                          <a:srgbClr val="F2F2F2"/>
                        </a:highligh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solidFill>
                      <a:srgbClr val="F2F2F2"/>
                    </a:solidFill>
                  </a:tcPr>
                </a:tc>
                <a:tc>
                  <a:txBody>
                    <a:bodyPr/>
                    <a:lstStyle/>
                    <a:p>
                      <a:pPr>
                        <a:lnSpc>
                          <a:spcPct val="107000"/>
                        </a:lnSpc>
                        <a:spcAft>
                          <a:spcPts val="800"/>
                        </a:spcAft>
                      </a:pPr>
                      <a:r>
                        <a:rPr lang="en-US" sz="800" kern="100">
                          <a:effectLst/>
                          <a:latin typeface="Aptos" panose="020B0004020202020204" pitchFamily="34" charset="0"/>
                          <a:ea typeface="Aptos" panose="020B0004020202020204" pitchFamily="34" charset="0"/>
                          <a:cs typeface="Arial" panose="020B0604020202020204" pitchFamily="34" charset="0"/>
                        </a:rPr>
                        <a:t> </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nSpc>
                          <a:spcPct val="107000"/>
                        </a:lnSpc>
                        <a:spcAft>
                          <a:spcPts val="800"/>
                        </a:spcAft>
                      </a:pPr>
                      <a:r>
                        <a:rPr lang="en-US" sz="800" kern="100">
                          <a:effectLst/>
                          <a:latin typeface="Aptos" panose="020B0004020202020204" pitchFamily="34" charset="0"/>
                          <a:ea typeface="Aptos" panose="020B0004020202020204" pitchFamily="34" charset="0"/>
                          <a:cs typeface="Arial" panose="020B0604020202020204" pitchFamily="34" charset="0"/>
                        </a:rPr>
                        <a:t> </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extLst>
                  <a:ext uri="{0D108BD9-81ED-4DB2-BD59-A6C34878D82A}">
                    <a16:rowId xmlns:a16="http://schemas.microsoft.com/office/drawing/2014/main" val="1053985392"/>
                  </a:ext>
                </a:extLst>
              </a:tr>
              <a:tr h="128801">
                <a:tc>
                  <a:txBody>
                    <a:bodyPr/>
                    <a:lstStyle/>
                    <a:p>
                      <a:pP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Return on equity (per annum), %</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solidFill>
                            <a:srgbClr val="000000"/>
                          </a:solidFill>
                          <a:effectLst/>
                          <a:highlight>
                            <a:srgbClr val="F2F2F2"/>
                          </a:highlight>
                          <a:latin typeface="Tahoma" panose="020B0604030504040204" pitchFamily="34" charset="0"/>
                          <a:ea typeface="Tahoma" panose="020B0604030504040204" pitchFamily="34" charset="0"/>
                          <a:cs typeface="Arial" panose="020B0604020202020204" pitchFamily="34" charset="0"/>
                        </a:rPr>
                        <a:t>14.1</a:t>
                      </a:r>
                      <a:endParaRPr lang="en-FI" sz="800" kern="100">
                        <a:effectLst/>
                        <a:highlight>
                          <a:srgbClr val="F2F2F2"/>
                        </a:highligh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solidFill>
                      <a:srgbClr val="F2F2F2"/>
                    </a:solid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-410.2</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-221.5</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extLst>
                  <a:ext uri="{0D108BD9-81ED-4DB2-BD59-A6C34878D82A}">
                    <a16:rowId xmlns:a16="http://schemas.microsoft.com/office/drawing/2014/main" val="3075332352"/>
                  </a:ext>
                </a:extLst>
              </a:tr>
              <a:tr h="256201">
                <a:tc>
                  <a:txBody>
                    <a:bodyPr/>
                    <a:lstStyle/>
                    <a:p>
                      <a:pP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Return on investment (per annum), %</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fi-FI" sz="800" kern="100">
                          <a:solidFill>
                            <a:srgbClr val="000000"/>
                          </a:solidFill>
                          <a:effectLst/>
                          <a:highlight>
                            <a:srgbClr val="F2F2F2"/>
                          </a:highlight>
                          <a:latin typeface="Tahoma" panose="020B0604030504040204" pitchFamily="34" charset="0"/>
                          <a:ea typeface="Tahoma" panose="020B0604030504040204" pitchFamily="34" charset="0"/>
                          <a:cs typeface="Arial" panose="020B0604020202020204" pitchFamily="34" charset="0"/>
                        </a:rPr>
                        <a:t>6</a:t>
                      </a:r>
                      <a:r>
                        <a:rPr lang="en-US" sz="800" kern="100">
                          <a:solidFill>
                            <a:srgbClr val="000000"/>
                          </a:solidFill>
                          <a:effectLst/>
                          <a:highlight>
                            <a:srgbClr val="F2F2F2"/>
                          </a:highlight>
                          <a:latin typeface="Tahoma" panose="020B0604030504040204" pitchFamily="34" charset="0"/>
                          <a:ea typeface="Tahoma" panose="020B0604030504040204" pitchFamily="34" charset="0"/>
                          <a:cs typeface="Arial" panose="020B0604020202020204" pitchFamily="34" charset="0"/>
                        </a:rPr>
                        <a:t>.</a:t>
                      </a:r>
                      <a:r>
                        <a:rPr lang="fi-FI" sz="800" kern="100">
                          <a:solidFill>
                            <a:srgbClr val="000000"/>
                          </a:solidFill>
                          <a:effectLst/>
                          <a:highlight>
                            <a:srgbClr val="F2F2F2"/>
                          </a:highlight>
                          <a:latin typeface="Tahoma" panose="020B0604030504040204" pitchFamily="34" charset="0"/>
                          <a:ea typeface="Tahoma" panose="020B0604030504040204" pitchFamily="34" charset="0"/>
                          <a:cs typeface="Arial" panose="020B0604020202020204" pitchFamily="34" charset="0"/>
                        </a:rPr>
                        <a:t>9</a:t>
                      </a:r>
                      <a:endParaRPr lang="en-FI" sz="800" kern="100">
                        <a:effectLst/>
                        <a:highlight>
                          <a:srgbClr val="F2F2F2"/>
                        </a:highligh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solidFill>
                      <a:srgbClr val="F2F2F2"/>
                    </a:solid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-57.6</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-42.0</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extLst>
                  <a:ext uri="{0D108BD9-81ED-4DB2-BD59-A6C34878D82A}">
                    <a16:rowId xmlns:a16="http://schemas.microsoft.com/office/drawing/2014/main" val="2572535294"/>
                  </a:ext>
                </a:extLst>
              </a:tr>
              <a:tr h="128801">
                <a:tc>
                  <a:txBody>
                    <a:bodyPr/>
                    <a:lstStyle/>
                    <a:p>
                      <a:pPr>
                        <a:lnSpc>
                          <a:spcPct val="107000"/>
                        </a:lnSpc>
                        <a:spcAft>
                          <a:spcPts val="800"/>
                        </a:spcAft>
                      </a:pPr>
                      <a:r>
                        <a:rPr lang="fi-FI" sz="800" kern="100">
                          <a:effectLst/>
                          <a:latin typeface="Tahoma" panose="020B0604030504040204" pitchFamily="34" charset="0"/>
                          <a:ea typeface="Tahoma" panose="020B0604030504040204" pitchFamily="34" charset="0"/>
                          <a:cs typeface="Arial" panose="020B0604020202020204" pitchFamily="34" charset="0"/>
                        </a:rPr>
                        <a:t>Cash and cash equivalents</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solidFill>
                            <a:srgbClr val="000000"/>
                          </a:solidFill>
                          <a:effectLst/>
                          <a:highlight>
                            <a:srgbClr val="F2F2F2"/>
                          </a:highlight>
                          <a:latin typeface="Tahoma" panose="020B0604030504040204" pitchFamily="34" charset="0"/>
                          <a:ea typeface="Tahoma" panose="020B0604030504040204" pitchFamily="34" charset="0"/>
                          <a:cs typeface="Arial" panose="020B0604020202020204" pitchFamily="34" charset="0"/>
                        </a:rPr>
                        <a:t>264</a:t>
                      </a:r>
                      <a:endParaRPr lang="en-FI" sz="800" kern="100">
                        <a:effectLst/>
                        <a:highlight>
                          <a:srgbClr val="F2F2F2"/>
                        </a:highligh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solidFill>
                      <a:srgbClr val="F2F2F2"/>
                    </a:solid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172</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885</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extLst>
                  <a:ext uri="{0D108BD9-81ED-4DB2-BD59-A6C34878D82A}">
                    <a16:rowId xmlns:a16="http://schemas.microsoft.com/office/drawing/2014/main" val="592136859"/>
                  </a:ext>
                </a:extLst>
              </a:tr>
              <a:tr h="128801">
                <a:tc>
                  <a:txBody>
                    <a:bodyPr/>
                    <a:lstStyle/>
                    <a:p>
                      <a:pP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Net borrowings</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solidFill>
                            <a:srgbClr val="000000"/>
                          </a:solidFill>
                          <a:effectLst/>
                          <a:highlight>
                            <a:srgbClr val="F2F2F2"/>
                          </a:highlight>
                          <a:latin typeface="Tahoma" panose="020B0604030504040204" pitchFamily="34" charset="0"/>
                          <a:ea typeface="Tahoma" panose="020B0604030504040204" pitchFamily="34" charset="0"/>
                          <a:cs typeface="Arial" panose="020B0604020202020204" pitchFamily="34" charset="0"/>
                        </a:rPr>
                        <a:t>1,032</a:t>
                      </a:r>
                      <a:endParaRPr lang="en-FI" sz="800" kern="100">
                        <a:effectLst/>
                        <a:highlight>
                          <a:srgbClr val="F2F2F2"/>
                        </a:highligh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solidFill>
                      <a:srgbClr val="F2F2F2"/>
                    </a:solid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2,041</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934</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extLst>
                  <a:ext uri="{0D108BD9-81ED-4DB2-BD59-A6C34878D82A}">
                    <a16:rowId xmlns:a16="http://schemas.microsoft.com/office/drawing/2014/main" val="904017201"/>
                  </a:ext>
                </a:extLst>
              </a:tr>
              <a:tr h="128801">
                <a:tc>
                  <a:txBody>
                    <a:bodyPr/>
                    <a:lstStyle/>
                    <a:p>
                      <a:pP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Equity</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solidFill>
                            <a:srgbClr val="000000"/>
                          </a:solidFill>
                          <a:effectLst/>
                          <a:highlight>
                            <a:srgbClr val="F2F2F2"/>
                          </a:highlight>
                          <a:latin typeface="Tahoma" panose="020B0604030504040204" pitchFamily="34" charset="0"/>
                          <a:ea typeface="Tahoma" panose="020B0604030504040204" pitchFamily="34" charset="0"/>
                          <a:cs typeface="Arial" panose="020B0604020202020204" pitchFamily="34" charset="0"/>
                        </a:rPr>
                        <a:t>374</a:t>
                      </a:r>
                      <a:endParaRPr lang="en-FI" sz="800" kern="100">
                        <a:effectLst/>
                        <a:highlight>
                          <a:srgbClr val="F2F2F2"/>
                        </a:highligh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solidFill>
                      <a:srgbClr val="F2F2F2"/>
                    </a:solid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159</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348</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extLst>
                  <a:ext uri="{0D108BD9-81ED-4DB2-BD59-A6C34878D82A}">
                    <a16:rowId xmlns:a16="http://schemas.microsoft.com/office/drawing/2014/main" val="2179756926"/>
                  </a:ext>
                </a:extLst>
              </a:tr>
              <a:tr h="128801">
                <a:tc>
                  <a:txBody>
                    <a:bodyPr/>
                    <a:lstStyle/>
                    <a:p>
                      <a:pP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Gearing, %</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solidFill>
                            <a:srgbClr val="000000"/>
                          </a:solidFill>
                          <a:effectLst/>
                          <a:highlight>
                            <a:srgbClr val="F2F2F2"/>
                          </a:highlight>
                          <a:latin typeface="Tahoma" panose="020B0604030504040204" pitchFamily="34" charset="0"/>
                          <a:ea typeface="Tahoma" panose="020B0604030504040204" pitchFamily="34" charset="0"/>
                          <a:cs typeface="Arial" panose="020B0604020202020204" pitchFamily="34" charset="0"/>
                        </a:rPr>
                        <a:t>276</a:t>
                      </a:r>
                      <a:endParaRPr lang="en-FI" sz="800" kern="100">
                        <a:effectLst/>
                        <a:highlight>
                          <a:srgbClr val="F2F2F2"/>
                        </a:highligh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solidFill>
                      <a:srgbClr val="F2F2F2"/>
                    </a:solid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1285</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268</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extLst>
                  <a:ext uri="{0D108BD9-81ED-4DB2-BD59-A6C34878D82A}">
                    <a16:rowId xmlns:a16="http://schemas.microsoft.com/office/drawing/2014/main" val="1286612936"/>
                  </a:ext>
                </a:extLst>
              </a:tr>
              <a:tr h="128801">
                <a:tc>
                  <a:txBody>
                    <a:bodyPr/>
                    <a:lstStyle/>
                    <a:p>
                      <a:pP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Equity ratio, %</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solidFill>
                            <a:srgbClr val="000000"/>
                          </a:solidFill>
                          <a:effectLst/>
                          <a:highlight>
                            <a:srgbClr val="F2F2F2"/>
                          </a:highlight>
                          <a:latin typeface="Tahoma" panose="020B0604030504040204" pitchFamily="34" charset="0"/>
                          <a:ea typeface="Tahoma" panose="020B0604030504040204" pitchFamily="34" charset="0"/>
                          <a:cs typeface="Arial" panose="020B0604020202020204" pitchFamily="34" charset="0"/>
                        </a:rPr>
                        <a:t>13.6</a:t>
                      </a:r>
                      <a:endParaRPr lang="en-FI" sz="800" kern="100">
                        <a:effectLst/>
                        <a:highlight>
                          <a:srgbClr val="F2F2F2"/>
                        </a:highligh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solidFill>
                      <a:srgbClr val="F2F2F2"/>
                    </a:solid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3.6</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8.1</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extLst>
                  <a:ext uri="{0D108BD9-81ED-4DB2-BD59-A6C34878D82A}">
                    <a16:rowId xmlns:a16="http://schemas.microsoft.com/office/drawing/2014/main" val="3601257392"/>
                  </a:ext>
                </a:extLst>
              </a:tr>
              <a:tr h="128801">
                <a:tc>
                  <a:txBody>
                    <a:bodyPr/>
                    <a:lstStyle/>
                    <a:p>
                      <a:pP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Total balance sheet</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solidFill>
                            <a:srgbClr val="000000"/>
                          </a:solidFill>
                          <a:effectLst/>
                          <a:highlight>
                            <a:srgbClr val="F2F2F2"/>
                          </a:highlight>
                          <a:latin typeface="Tahoma" panose="020B0604030504040204" pitchFamily="34" charset="0"/>
                          <a:ea typeface="Tahoma" panose="020B0604030504040204" pitchFamily="34" charset="0"/>
                          <a:cs typeface="Arial" panose="020B0604020202020204" pitchFamily="34" charset="0"/>
                        </a:rPr>
                        <a:t>4,845</a:t>
                      </a:r>
                      <a:endParaRPr lang="en-FI" sz="800" kern="100">
                        <a:effectLst/>
                        <a:highlight>
                          <a:srgbClr val="F2F2F2"/>
                        </a:highligh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solidFill>
                      <a:srgbClr val="F2F2F2"/>
                    </a:solid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5,853</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5,869</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extLst>
                  <a:ext uri="{0D108BD9-81ED-4DB2-BD59-A6C34878D82A}">
                    <a16:rowId xmlns:a16="http://schemas.microsoft.com/office/drawing/2014/main" val="3357385471"/>
                  </a:ext>
                </a:extLst>
              </a:tr>
              <a:tr h="130066">
                <a:tc>
                  <a:txBody>
                    <a:bodyPr/>
                    <a:lstStyle/>
                    <a:p>
                      <a:pPr>
                        <a:lnSpc>
                          <a:spcPct val="107000"/>
                        </a:lnSpc>
                        <a:spcAft>
                          <a:spcPts val="800"/>
                        </a:spcAft>
                      </a:pPr>
                      <a:r>
                        <a:rPr lang="en-US" sz="800" kern="100">
                          <a:effectLst/>
                          <a:latin typeface="Aptos" panose="020B0004020202020204" pitchFamily="34" charset="0"/>
                          <a:ea typeface="Aptos" panose="020B0004020202020204" pitchFamily="34" charset="0"/>
                          <a:cs typeface="Arial" panose="020B0604020202020204" pitchFamily="34" charset="0"/>
                        </a:rPr>
                        <a:t> </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nSpc>
                          <a:spcPct val="107000"/>
                        </a:lnSpc>
                        <a:spcAft>
                          <a:spcPts val="800"/>
                        </a:spcAft>
                      </a:pPr>
                      <a:r>
                        <a:rPr lang="en-US" sz="800" kern="100">
                          <a:effectLst/>
                          <a:highlight>
                            <a:srgbClr val="F2F2F2"/>
                          </a:highlight>
                          <a:latin typeface="Aptos" panose="020B0004020202020204" pitchFamily="34" charset="0"/>
                          <a:ea typeface="Aptos" panose="020B0004020202020204" pitchFamily="34" charset="0"/>
                          <a:cs typeface="Arial" panose="020B0604020202020204" pitchFamily="34" charset="0"/>
                        </a:rPr>
                        <a:t> </a:t>
                      </a:r>
                      <a:endParaRPr lang="en-FI" sz="800" kern="100">
                        <a:effectLst/>
                        <a:highlight>
                          <a:srgbClr val="F2F2F2"/>
                        </a:highligh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solidFill>
                      <a:srgbClr val="F2F2F2"/>
                    </a:solidFill>
                  </a:tcPr>
                </a:tc>
                <a:tc>
                  <a:txBody>
                    <a:bodyPr/>
                    <a:lstStyle/>
                    <a:p>
                      <a:pPr>
                        <a:lnSpc>
                          <a:spcPct val="107000"/>
                        </a:lnSpc>
                        <a:spcAft>
                          <a:spcPts val="800"/>
                        </a:spcAft>
                      </a:pPr>
                      <a:r>
                        <a:rPr lang="en-US" sz="800" kern="100">
                          <a:effectLst/>
                          <a:latin typeface="Aptos" panose="020B0004020202020204" pitchFamily="34" charset="0"/>
                          <a:ea typeface="Aptos" panose="020B0004020202020204" pitchFamily="34" charset="0"/>
                          <a:cs typeface="Arial" panose="020B0604020202020204" pitchFamily="34" charset="0"/>
                        </a:rPr>
                        <a:t> </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nSpc>
                          <a:spcPct val="107000"/>
                        </a:lnSpc>
                        <a:spcAft>
                          <a:spcPts val="800"/>
                        </a:spcAft>
                      </a:pPr>
                      <a:r>
                        <a:rPr lang="en-US" sz="800" kern="100">
                          <a:effectLst/>
                          <a:latin typeface="Aptos" panose="020B0004020202020204" pitchFamily="34" charset="0"/>
                          <a:ea typeface="Aptos" panose="020B0004020202020204" pitchFamily="34" charset="0"/>
                          <a:cs typeface="Arial" panose="020B0604020202020204" pitchFamily="34" charset="0"/>
                        </a:rPr>
                        <a:t> </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extLst>
                  <a:ext uri="{0D108BD9-81ED-4DB2-BD59-A6C34878D82A}">
                    <a16:rowId xmlns:a16="http://schemas.microsoft.com/office/drawing/2014/main" val="1991146299"/>
                  </a:ext>
                </a:extLst>
              </a:tr>
              <a:tr h="128801">
                <a:tc>
                  <a:txBody>
                    <a:bodyPr/>
                    <a:lstStyle/>
                    <a:p>
                      <a:pP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Investments in non-current assets </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solidFill>
                            <a:srgbClr val="000000"/>
                          </a:solidFill>
                          <a:effectLst/>
                          <a:highlight>
                            <a:srgbClr val="F2F2F2"/>
                          </a:highlight>
                          <a:latin typeface="Tahoma" panose="020B0604030504040204" pitchFamily="34" charset="0"/>
                          <a:ea typeface="Tahoma" panose="020B0604030504040204" pitchFamily="34" charset="0"/>
                          <a:cs typeface="Arial" panose="020B0604020202020204" pitchFamily="34" charset="0"/>
                        </a:rPr>
                        <a:t>106</a:t>
                      </a:r>
                      <a:endParaRPr lang="en-FI" sz="800" kern="100">
                        <a:effectLst/>
                        <a:highlight>
                          <a:srgbClr val="F2F2F2"/>
                        </a:highligh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solidFill>
                      <a:srgbClr val="F2F2F2"/>
                    </a:solid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270</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637</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extLst>
                  <a:ext uri="{0D108BD9-81ED-4DB2-BD59-A6C34878D82A}">
                    <a16:rowId xmlns:a16="http://schemas.microsoft.com/office/drawing/2014/main" val="3875495755"/>
                  </a:ext>
                </a:extLst>
              </a:tr>
              <a:tr h="128801">
                <a:tc>
                  <a:txBody>
                    <a:bodyPr/>
                    <a:lstStyle/>
                    <a:p>
                      <a:pP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 of net sales</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solidFill>
                            <a:srgbClr val="000000"/>
                          </a:solidFill>
                          <a:effectLst/>
                          <a:highlight>
                            <a:srgbClr val="F2F2F2"/>
                          </a:highlight>
                          <a:latin typeface="Tahoma" panose="020B0604030504040204" pitchFamily="34" charset="0"/>
                          <a:ea typeface="Tahoma" panose="020B0604030504040204" pitchFamily="34" charset="0"/>
                          <a:cs typeface="Arial" panose="020B0604020202020204" pitchFamily="34" charset="0"/>
                        </a:rPr>
                        <a:t>6.0</a:t>
                      </a:r>
                      <a:endParaRPr lang="en-FI" sz="800" kern="100">
                        <a:effectLst/>
                        <a:highlight>
                          <a:srgbClr val="F2F2F2"/>
                        </a:highligh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solidFill>
                      <a:srgbClr val="F2F2F2"/>
                    </a:solid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12</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8.4</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extLst>
                  <a:ext uri="{0D108BD9-81ED-4DB2-BD59-A6C34878D82A}">
                    <a16:rowId xmlns:a16="http://schemas.microsoft.com/office/drawing/2014/main" val="1648247430"/>
                  </a:ext>
                </a:extLst>
              </a:tr>
              <a:tr h="128801">
                <a:tc>
                  <a:txBody>
                    <a:bodyPr/>
                    <a:lstStyle/>
                    <a:p>
                      <a:pP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Product development expenses</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solidFill>
                            <a:srgbClr val="000000"/>
                          </a:solidFill>
                          <a:effectLst/>
                          <a:highlight>
                            <a:srgbClr val="F2F2F2"/>
                          </a:highlight>
                          <a:latin typeface="Tahoma" panose="020B0604030504040204" pitchFamily="34" charset="0"/>
                          <a:ea typeface="Tahoma" panose="020B0604030504040204" pitchFamily="34" charset="0"/>
                          <a:cs typeface="Arial" panose="020B0604020202020204" pitchFamily="34" charset="0"/>
                        </a:rPr>
                        <a:t>332</a:t>
                      </a:r>
                      <a:endParaRPr lang="en-FI" sz="800" kern="100">
                        <a:effectLst/>
                        <a:highlight>
                          <a:srgbClr val="F2F2F2"/>
                        </a:highligh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solidFill>
                      <a:srgbClr val="F2F2F2"/>
                    </a:solid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510</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1,427</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extLst>
                  <a:ext uri="{0D108BD9-81ED-4DB2-BD59-A6C34878D82A}">
                    <a16:rowId xmlns:a16="http://schemas.microsoft.com/office/drawing/2014/main" val="442872280"/>
                  </a:ext>
                </a:extLst>
              </a:tr>
              <a:tr h="128801">
                <a:tc>
                  <a:txBody>
                    <a:bodyPr/>
                    <a:lstStyle/>
                    <a:p>
                      <a:pP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 of net sales</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solidFill>
                            <a:srgbClr val="000000"/>
                          </a:solidFill>
                          <a:effectLst/>
                          <a:highlight>
                            <a:srgbClr val="F2F2F2"/>
                          </a:highlight>
                          <a:latin typeface="Tahoma" panose="020B0604030504040204" pitchFamily="34" charset="0"/>
                          <a:ea typeface="Tahoma" panose="020B0604030504040204" pitchFamily="34" charset="0"/>
                          <a:cs typeface="Arial" panose="020B0604020202020204" pitchFamily="34" charset="0"/>
                        </a:rPr>
                        <a:t>18.8</a:t>
                      </a:r>
                      <a:endParaRPr lang="en-FI" sz="800" kern="100">
                        <a:effectLst/>
                        <a:highlight>
                          <a:srgbClr val="F2F2F2"/>
                        </a:highligh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solidFill>
                      <a:srgbClr val="F2F2F2"/>
                    </a:solid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22.8</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18.9</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extLst>
                  <a:ext uri="{0D108BD9-81ED-4DB2-BD59-A6C34878D82A}">
                    <a16:rowId xmlns:a16="http://schemas.microsoft.com/office/drawing/2014/main" val="1890730495"/>
                  </a:ext>
                </a:extLst>
              </a:tr>
              <a:tr h="130066">
                <a:tc>
                  <a:txBody>
                    <a:bodyPr/>
                    <a:lstStyle/>
                    <a:p>
                      <a:pPr>
                        <a:lnSpc>
                          <a:spcPct val="107000"/>
                        </a:lnSpc>
                        <a:spcAft>
                          <a:spcPts val="800"/>
                        </a:spcAft>
                      </a:pPr>
                      <a:r>
                        <a:rPr lang="en-US" sz="800" kern="100">
                          <a:effectLst/>
                          <a:latin typeface="Aptos" panose="020B0004020202020204" pitchFamily="34" charset="0"/>
                          <a:ea typeface="Aptos" panose="020B0004020202020204" pitchFamily="34" charset="0"/>
                          <a:cs typeface="Arial" panose="020B0604020202020204" pitchFamily="34" charset="0"/>
                        </a:rPr>
                        <a:t> </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nSpc>
                          <a:spcPct val="107000"/>
                        </a:lnSpc>
                        <a:spcAft>
                          <a:spcPts val="800"/>
                        </a:spcAft>
                      </a:pPr>
                      <a:r>
                        <a:rPr lang="en-US" sz="800" kern="100">
                          <a:effectLst/>
                          <a:highlight>
                            <a:srgbClr val="F2F2F2"/>
                          </a:highlight>
                          <a:latin typeface="Aptos" panose="020B0004020202020204" pitchFamily="34" charset="0"/>
                          <a:ea typeface="Aptos" panose="020B0004020202020204" pitchFamily="34" charset="0"/>
                          <a:cs typeface="Arial" panose="020B0604020202020204" pitchFamily="34" charset="0"/>
                        </a:rPr>
                        <a:t> </a:t>
                      </a:r>
                      <a:endParaRPr lang="en-FI" sz="800" kern="100">
                        <a:effectLst/>
                        <a:highlight>
                          <a:srgbClr val="F2F2F2"/>
                        </a:highligh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solidFill>
                      <a:srgbClr val="F2F2F2"/>
                    </a:solidFill>
                  </a:tcPr>
                </a:tc>
                <a:tc>
                  <a:txBody>
                    <a:bodyPr/>
                    <a:lstStyle/>
                    <a:p>
                      <a:pPr>
                        <a:lnSpc>
                          <a:spcPct val="107000"/>
                        </a:lnSpc>
                        <a:spcAft>
                          <a:spcPts val="800"/>
                        </a:spcAft>
                      </a:pPr>
                      <a:r>
                        <a:rPr lang="en-US" sz="800" kern="100">
                          <a:effectLst/>
                          <a:latin typeface="Aptos" panose="020B0004020202020204" pitchFamily="34" charset="0"/>
                          <a:ea typeface="Aptos" panose="020B0004020202020204" pitchFamily="34" charset="0"/>
                          <a:cs typeface="Arial" panose="020B0604020202020204" pitchFamily="34" charset="0"/>
                        </a:rPr>
                        <a:t> </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nSpc>
                          <a:spcPct val="107000"/>
                        </a:lnSpc>
                        <a:spcAft>
                          <a:spcPts val="800"/>
                        </a:spcAft>
                      </a:pPr>
                      <a:r>
                        <a:rPr lang="en-US" sz="800" kern="100">
                          <a:effectLst/>
                          <a:latin typeface="Aptos" panose="020B0004020202020204" pitchFamily="34" charset="0"/>
                          <a:ea typeface="Aptos" panose="020B0004020202020204" pitchFamily="34" charset="0"/>
                          <a:cs typeface="Arial" panose="020B0604020202020204" pitchFamily="34" charset="0"/>
                        </a:rPr>
                        <a:t> </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extLst>
                  <a:ext uri="{0D108BD9-81ED-4DB2-BD59-A6C34878D82A}">
                    <a16:rowId xmlns:a16="http://schemas.microsoft.com/office/drawing/2014/main" val="1177270815"/>
                  </a:ext>
                </a:extLst>
              </a:tr>
              <a:tr h="128801">
                <a:tc>
                  <a:txBody>
                    <a:bodyPr/>
                    <a:lstStyle/>
                    <a:p>
                      <a:pP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Average number of personnel</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solidFill>
                            <a:srgbClr val="000000"/>
                          </a:solidFill>
                          <a:effectLst/>
                          <a:highlight>
                            <a:srgbClr val="F2F2F2"/>
                          </a:highlight>
                          <a:latin typeface="Tahoma" panose="020B0604030504040204" pitchFamily="34" charset="0"/>
                          <a:ea typeface="Tahoma" panose="020B0604030504040204" pitchFamily="34" charset="0"/>
                          <a:cs typeface="Arial" panose="020B0604020202020204" pitchFamily="34" charset="0"/>
                        </a:rPr>
                        <a:t>39</a:t>
                      </a:r>
                      <a:endParaRPr lang="en-FI" sz="800" kern="100">
                        <a:effectLst/>
                        <a:highlight>
                          <a:srgbClr val="F2F2F2"/>
                        </a:highligh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solidFill>
                      <a:srgbClr val="F2F2F2"/>
                    </a:solid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67</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57</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extLst>
                  <a:ext uri="{0D108BD9-81ED-4DB2-BD59-A6C34878D82A}">
                    <a16:rowId xmlns:a16="http://schemas.microsoft.com/office/drawing/2014/main" val="3639929085"/>
                  </a:ext>
                </a:extLst>
              </a:tr>
              <a:tr h="128801">
                <a:tc>
                  <a:txBody>
                    <a:bodyPr/>
                    <a:lstStyle/>
                    <a:p>
                      <a:pP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Personnel at the beginning of period</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solidFill>
                            <a:srgbClr val="000000"/>
                          </a:solidFill>
                          <a:effectLst/>
                          <a:highlight>
                            <a:srgbClr val="F2F2F2"/>
                          </a:highlight>
                          <a:latin typeface="Tahoma" panose="020B0604030504040204" pitchFamily="34" charset="0"/>
                          <a:ea typeface="Tahoma" panose="020B0604030504040204" pitchFamily="34" charset="0"/>
                          <a:cs typeface="Arial" panose="020B0604020202020204" pitchFamily="34" charset="0"/>
                        </a:rPr>
                        <a:t>49</a:t>
                      </a:r>
                      <a:endParaRPr lang="en-FI" sz="800" kern="100">
                        <a:effectLst/>
                        <a:highlight>
                          <a:srgbClr val="F2F2F2"/>
                        </a:highligh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solidFill>
                      <a:srgbClr val="F2F2F2"/>
                    </a:solid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85</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85</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extLst>
                  <a:ext uri="{0D108BD9-81ED-4DB2-BD59-A6C34878D82A}">
                    <a16:rowId xmlns:a16="http://schemas.microsoft.com/office/drawing/2014/main" val="3610967402"/>
                  </a:ext>
                </a:extLst>
              </a:tr>
              <a:tr h="128801">
                <a:tc>
                  <a:txBody>
                    <a:bodyPr/>
                    <a:lstStyle/>
                    <a:p>
                      <a:pP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Personnel at the end of period</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solidFill>
                            <a:srgbClr val="000000"/>
                          </a:solidFill>
                          <a:effectLst/>
                          <a:highlight>
                            <a:srgbClr val="F2F2F2"/>
                          </a:highlight>
                          <a:latin typeface="Tahoma" panose="020B0604030504040204" pitchFamily="34" charset="0"/>
                          <a:ea typeface="Tahoma" panose="020B0604030504040204" pitchFamily="34" charset="0"/>
                          <a:cs typeface="Arial" panose="020B0604020202020204" pitchFamily="34" charset="0"/>
                        </a:rPr>
                        <a:t>35</a:t>
                      </a:r>
                      <a:endParaRPr lang="en-FI" sz="800" kern="100">
                        <a:effectLst/>
                        <a:highlight>
                          <a:srgbClr val="F2F2F2"/>
                        </a:highligh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solidFill>
                      <a:srgbClr val="F2F2F2"/>
                    </a:solid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65</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49</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extLst>
                  <a:ext uri="{0D108BD9-81ED-4DB2-BD59-A6C34878D82A}">
                    <a16:rowId xmlns:a16="http://schemas.microsoft.com/office/drawing/2014/main" val="2682347680"/>
                  </a:ext>
                </a:extLst>
              </a:tr>
              <a:tr h="130066">
                <a:tc>
                  <a:txBody>
                    <a:bodyPr/>
                    <a:lstStyle/>
                    <a:p>
                      <a:pPr>
                        <a:lnSpc>
                          <a:spcPct val="107000"/>
                        </a:lnSpc>
                        <a:spcAft>
                          <a:spcPts val="800"/>
                        </a:spcAft>
                      </a:pPr>
                      <a:r>
                        <a:rPr lang="en-US" sz="800" kern="100">
                          <a:effectLst/>
                          <a:latin typeface="Aptos" panose="020B0004020202020204" pitchFamily="34" charset="0"/>
                          <a:ea typeface="Aptos" panose="020B0004020202020204" pitchFamily="34" charset="0"/>
                          <a:cs typeface="Arial" panose="020B0604020202020204" pitchFamily="34" charset="0"/>
                        </a:rPr>
                        <a:t> </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nSpc>
                          <a:spcPct val="107000"/>
                        </a:lnSpc>
                        <a:spcAft>
                          <a:spcPts val="800"/>
                        </a:spcAft>
                      </a:pPr>
                      <a:r>
                        <a:rPr lang="en-US" sz="800" kern="100">
                          <a:effectLst/>
                          <a:highlight>
                            <a:srgbClr val="F2F2F2"/>
                          </a:highlight>
                          <a:latin typeface="Aptos" panose="020B0004020202020204" pitchFamily="34" charset="0"/>
                          <a:ea typeface="Aptos" panose="020B0004020202020204" pitchFamily="34" charset="0"/>
                          <a:cs typeface="Arial" panose="020B0604020202020204" pitchFamily="34" charset="0"/>
                        </a:rPr>
                        <a:t> </a:t>
                      </a:r>
                      <a:endParaRPr lang="en-FI" sz="800" kern="100">
                        <a:effectLst/>
                        <a:highlight>
                          <a:srgbClr val="F2F2F2"/>
                        </a:highligh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solidFill>
                      <a:srgbClr val="F2F2F2"/>
                    </a:solidFill>
                  </a:tcPr>
                </a:tc>
                <a:tc>
                  <a:txBody>
                    <a:bodyPr/>
                    <a:lstStyle/>
                    <a:p>
                      <a:pPr>
                        <a:lnSpc>
                          <a:spcPct val="107000"/>
                        </a:lnSpc>
                        <a:spcAft>
                          <a:spcPts val="800"/>
                        </a:spcAft>
                      </a:pPr>
                      <a:r>
                        <a:rPr lang="en-US" sz="800" kern="100">
                          <a:effectLst/>
                          <a:latin typeface="Aptos" panose="020B0004020202020204" pitchFamily="34" charset="0"/>
                          <a:ea typeface="Aptos" panose="020B0004020202020204" pitchFamily="34" charset="0"/>
                          <a:cs typeface="Arial" panose="020B0604020202020204" pitchFamily="34" charset="0"/>
                        </a:rPr>
                        <a:t> </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nSpc>
                          <a:spcPct val="107000"/>
                        </a:lnSpc>
                        <a:spcAft>
                          <a:spcPts val="800"/>
                        </a:spcAft>
                      </a:pPr>
                      <a:r>
                        <a:rPr lang="en-US" sz="800" kern="100">
                          <a:effectLst/>
                          <a:latin typeface="Aptos" panose="020B0004020202020204" pitchFamily="34" charset="0"/>
                          <a:ea typeface="Aptos" panose="020B0004020202020204" pitchFamily="34" charset="0"/>
                          <a:cs typeface="Arial" panose="020B0604020202020204" pitchFamily="34" charset="0"/>
                        </a:rPr>
                        <a:t> </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extLst>
                  <a:ext uri="{0D108BD9-81ED-4DB2-BD59-A6C34878D82A}">
                    <a16:rowId xmlns:a16="http://schemas.microsoft.com/office/drawing/2014/main" val="3841608231"/>
                  </a:ext>
                </a:extLst>
              </a:tr>
              <a:tr h="244044">
                <a:tc>
                  <a:txBody>
                    <a:bodyPr/>
                    <a:lstStyle/>
                    <a:p>
                      <a:pPr>
                        <a:lnSpc>
                          <a:spcPct val="107000"/>
                        </a:lnSpc>
                        <a:spcAft>
                          <a:spcPts val="800"/>
                        </a:spcAft>
                      </a:pPr>
                      <a:r>
                        <a:rPr lang="en-US" sz="700" kern="100">
                          <a:effectLst/>
                          <a:latin typeface="Tahoma" panose="020B0604030504040204" pitchFamily="34" charset="0"/>
                          <a:ea typeface="Tahoma" panose="020B0604030504040204" pitchFamily="34" charset="0"/>
                          <a:cs typeface="Arial" panose="020B0604020202020204" pitchFamily="34" charset="0"/>
                        </a:rPr>
                        <a:t>Earnings per share, EUR</a:t>
                      </a:r>
                      <a:br>
                        <a:rPr lang="en-US" sz="800" kern="100">
                          <a:effectLst/>
                          <a:latin typeface="Aptos" panose="020B0004020202020204" pitchFamily="34" charset="0"/>
                          <a:ea typeface="Aptos" panose="020B0004020202020204" pitchFamily="34" charset="0"/>
                          <a:cs typeface="Arial" panose="020B0604020202020204" pitchFamily="34" charset="0"/>
                        </a:rPr>
                      </a:br>
                      <a:r>
                        <a:rPr lang="en-US" sz="700" kern="100">
                          <a:effectLst/>
                          <a:latin typeface="Tahoma" panose="020B0604030504040204" pitchFamily="34" charset="0"/>
                          <a:ea typeface="Tahoma" panose="020B0604030504040204" pitchFamily="34" charset="0"/>
                          <a:cs typeface="Arial" panose="020B0604020202020204" pitchFamily="34" charset="0"/>
                        </a:rPr>
                        <a:t> (basic and diluted)</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solidFill>
                            <a:srgbClr val="000000"/>
                          </a:solidFill>
                          <a:effectLst/>
                          <a:highlight>
                            <a:srgbClr val="F2F2F2"/>
                          </a:highlight>
                          <a:latin typeface="Tahoma" panose="020B0604030504040204" pitchFamily="34" charset="0"/>
                          <a:ea typeface="Tahoma" panose="020B0604030504040204" pitchFamily="34" charset="0"/>
                          <a:cs typeface="Arial" panose="020B0604020202020204" pitchFamily="34" charset="0"/>
                        </a:rPr>
                        <a:t>0.001</a:t>
                      </a:r>
                      <a:endParaRPr lang="en-FI" sz="800" kern="100">
                        <a:effectLst/>
                        <a:highlight>
                          <a:srgbClr val="F2F2F2"/>
                        </a:highligh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solidFill>
                      <a:srgbClr val="F2F2F2"/>
                    </a:solid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-0.017</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-0.055</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a:noFill/>
                    </a:lnB>
                    <a:noFill/>
                  </a:tcPr>
                </a:tc>
                <a:extLst>
                  <a:ext uri="{0D108BD9-81ED-4DB2-BD59-A6C34878D82A}">
                    <a16:rowId xmlns:a16="http://schemas.microsoft.com/office/drawing/2014/main" val="249823773"/>
                  </a:ext>
                </a:extLst>
              </a:tr>
              <a:tr h="128801">
                <a:tc>
                  <a:txBody>
                    <a:bodyPr/>
                    <a:lstStyle/>
                    <a:p>
                      <a:pP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Equity per share, EUR</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a:lnSpc>
                          <a:spcPct val="107000"/>
                        </a:lnSpc>
                        <a:spcAft>
                          <a:spcPts val="800"/>
                        </a:spcAft>
                      </a:pPr>
                      <a:r>
                        <a:rPr lang="en-US" sz="800" kern="100">
                          <a:solidFill>
                            <a:srgbClr val="000000"/>
                          </a:solidFill>
                          <a:effectLst/>
                          <a:highlight>
                            <a:srgbClr val="F2F2F2"/>
                          </a:highlight>
                          <a:latin typeface="Tahoma" panose="020B0604030504040204" pitchFamily="34" charset="0"/>
                          <a:ea typeface="Tahoma" panose="020B0604030504040204" pitchFamily="34" charset="0"/>
                          <a:cs typeface="Arial" panose="020B0604020202020204" pitchFamily="34" charset="0"/>
                        </a:rPr>
                        <a:t>0.021</a:t>
                      </a:r>
                      <a:endParaRPr lang="en-FI" sz="800" kern="100">
                        <a:effectLst/>
                        <a:highlight>
                          <a:srgbClr val="F2F2F2"/>
                        </a:highligh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gn="r">
                        <a:lnSpc>
                          <a:spcPct val="107000"/>
                        </a:lnSpc>
                        <a:spcAft>
                          <a:spcPts val="800"/>
                        </a:spcAft>
                      </a:pPr>
                      <a:r>
                        <a:rPr lang="en-US" sz="800" kern="100">
                          <a:effectLst/>
                          <a:latin typeface="Tahoma" panose="020B0604030504040204" pitchFamily="34" charset="0"/>
                          <a:ea typeface="Tahoma" panose="020B0604030504040204" pitchFamily="34" charset="0"/>
                          <a:cs typeface="Arial" panose="020B0604020202020204" pitchFamily="34" charset="0"/>
                        </a:rPr>
                        <a:t>0.010</a:t>
                      </a:r>
                      <a:endParaRPr lang="en-FI" sz="800" kern="10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a:lnSpc>
                          <a:spcPct val="107000"/>
                        </a:lnSpc>
                        <a:spcAft>
                          <a:spcPts val="800"/>
                        </a:spcAft>
                      </a:pPr>
                      <a:r>
                        <a:rPr lang="en-US" sz="800" kern="100" dirty="0">
                          <a:effectLst/>
                          <a:latin typeface="Tahoma" panose="020B0604030504040204" pitchFamily="34" charset="0"/>
                          <a:ea typeface="Tahoma" panose="020B0604030504040204" pitchFamily="34" charset="0"/>
                          <a:cs typeface="Arial" panose="020B0604020202020204" pitchFamily="34" charset="0"/>
                        </a:rPr>
                        <a:t>0.020</a:t>
                      </a:r>
                      <a:endParaRPr lang="en-FI" sz="800" kern="100" dirty="0">
                        <a:effectLst/>
                        <a:latin typeface="Aptos" panose="020B0004020202020204" pitchFamily="34" charset="0"/>
                        <a:ea typeface="Aptos" panose="020B0004020202020204" pitchFamily="34" charset="0"/>
                        <a:cs typeface="Arial" panose="020B0604020202020204" pitchFamily="34" charset="0"/>
                      </a:endParaRPr>
                    </a:p>
                  </a:txBody>
                  <a:tcPr marL="6779" marR="6779" marT="6779"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39032119"/>
                  </a:ext>
                </a:extLst>
              </a:tr>
            </a:tbl>
          </a:graphicData>
        </a:graphic>
      </p:graphicFrame>
      <p:sp>
        <p:nvSpPr>
          <p:cNvPr id="12" name="Rectangle 4">
            <a:extLst>
              <a:ext uri="{FF2B5EF4-FFF2-40B4-BE49-F238E27FC236}">
                <a16:creationId xmlns:a16="http://schemas.microsoft.com/office/drawing/2014/main" id="{2CD9C9C7-2B6E-3F8F-74D1-E0C3FDA2E27A}"/>
              </a:ext>
            </a:extLst>
          </p:cNvPr>
          <p:cNvSpPr>
            <a:spLocks noChangeArrowheads="1"/>
          </p:cNvSpPr>
          <p:nvPr/>
        </p:nvSpPr>
        <p:spPr bwMode="auto">
          <a:xfrm>
            <a:off x="6972559" y="137655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FI" sz="1100" b="0" i="0" u="none" strike="noStrike" cap="none" normalizeH="0" baseline="0">
                <a:ln>
                  <a:noFill/>
                </a:ln>
                <a:solidFill>
                  <a:schemeClr val="tx1"/>
                </a:solidFill>
                <a:effectLst/>
                <a:latin typeface="Calibri" panose="020F0502020204030204" pitchFamily="34" charset="0"/>
                <a:ea typeface="Aptos" panose="020B0004020202020204" pitchFamily="34" charset="0"/>
                <a:cs typeface="Calibri" panose="020F0502020204030204" pitchFamily="34" charset="0"/>
              </a:rPr>
              <a:t>                                         	</a:t>
            </a:r>
            <a:endParaRPr kumimoji="0" lang="en-US" altLang="en-FI" sz="4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FI"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174191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62D66-C7B4-D401-EAF2-E7B4730389C8}"/>
              </a:ext>
            </a:extLst>
          </p:cNvPr>
          <p:cNvSpPr>
            <a:spLocks noGrp="1"/>
          </p:cNvSpPr>
          <p:nvPr>
            <p:ph type="title"/>
          </p:nvPr>
        </p:nvSpPr>
        <p:spPr/>
        <p:txBody>
          <a:bodyPr/>
          <a:lstStyle/>
          <a:p>
            <a:r>
              <a:rPr lang="fi-FI">
                <a:ea typeface="+mj-lt"/>
                <a:cs typeface="+mj-lt"/>
              </a:rPr>
              <a:t>Finance and </a:t>
            </a:r>
            <a:r>
              <a:rPr lang="fi-FI" err="1">
                <a:ea typeface="+mj-lt"/>
                <a:cs typeface="+mj-lt"/>
              </a:rPr>
              <a:t>investments</a:t>
            </a:r>
            <a:endParaRPr lang="en-US" err="1"/>
          </a:p>
        </p:txBody>
      </p:sp>
      <p:sp>
        <p:nvSpPr>
          <p:cNvPr id="3" name="Content Placeholder 2">
            <a:extLst>
              <a:ext uri="{FF2B5EF4-FFF2-40B4-BE49-F238E27FC236}">
                <a16:creationId xmlns:a16="http://schemas.microsoft.com/office/drawing/2014/main" id="{935BB15A-B499-709D-A4D6-A95612502E42}"/>
              </a:ext>
            </a:extLst>
          </p:cNvPr>
          <p:cNvSpPr>
            <a:spLocks noGrp="1"/>
          </p:cNvSpPr>
          <p:nvPr>
            <p:ph idx="1"/>
          </p:nvPr>
        </p:nvSpPr>
        <p:spPr>
          <a:xfrm>
            <a:off x="792480" y="1433142"/>
            <a:ext cx="10877550" cy="4743821"/>
          </a:xfrm>
        </p:spPr>
        <p:txBody>
          <a:bodyPr vert="horz" lIns="91440" tIns="45720" rIns="91440" bIns="45720" rtlCol="0" anchor="t">
            <a:normAutofit/>
          </a:bodyPr>
          <a:lstStyle/>
          <a:p>
            <a:pPr marL="285750" indent="-285750">
              <a:buFont typeface="Arial"/>
              <a:buChar char="•"/>
            </a:pPr>
            <a:r>
              <a:rPr lang="en-US" dirty="0"/>
              <a:t>The cash flow from operations for the period was negative 5 thousand euros (475). The main reason for this change compared to the comparable period was successful collection in the last quarter of 2023, particularly regarding the advanced license payments for 2024. A greater portion of the advance payments was collected in the last quarter of 2023, leading to a lower cash flow from annual licenses in the first quarter of 2024. </a:t>
            </a:r>
            <a:endParaRPr lang="en-US"/>
          </a:p>
          <a:p>
            <a:pPr>
              <a:buFont typeface="Arial"/>
            </a:pPr>
            <a:r>
              <a:rPr lang="en-US" dirty="0">
                <a:ea typeface="+mn-lt"/>
                <a:cs typeface="+mn-lt"/>
              </a:rPr>
              <a:t>The</a:t>
            </a:r>
            <a:r>
              <a:rPr lang="en-US">
                <a:ea typeface="+mn-lt"/>
                <a:cs typeface="+mn-lt"/>
              </a:rPr>
              <a:t> investments were 105 thousand euros (275), and they were research &amp; development investments.</a:t>
            </a:r>
            <a:endParaRPr lang="en-US">
              <a:solidFill>
                <a:srgbClr val="000000"/>
              </a:solidFill>
              <a:ea typeface="+mn-lt"/>
              <a:cs typeface="+mn-lt"/>
            </a:endParaRPr>
          </a:p>
          <a:p>
            <a:pPr>
              <a:buFont typeface="Arial"/>
            </a:pPr>
            <a:r>
              <a:rPr lang="en-US" dirty="0"/>
              <a:t>The Net financing cash flow was –512 thousand euros, </a:t>
            </a:r>
            <a:r>
              <a:rPr lang="en-US" dirty="0" err="1"/>
              <a:t>primarely</a:t>
            </a:r>
            <a:r>
              <a:rPr lang="en-US" dirty="0"/>
              <a:t> due to 500,000 euros amortization to the bank loan according to terms. </a:t>
            </a:r>
          </a:p>
          <a:p>
            <a:pPr>
              <a:buFont typeface="Arial"/>
            </a:pPr>
            <a:r>
              <a:rPr lang="en-US" dirty="0"/>
              <a:t>The group's financial position is fair. At the end of the review period, the group's cash and cash equivalents were 264 thousand euros (172) and short-term receivables were 1,460 thousand (1,685). </a:t>
            </a:r>
          </a:p>
          <a:p>
            <a:pPr>
              <a:buFont typeface="Arial"/>
            </a:pPr>
            <a:r>
              <a:rPr lang="en-US"/>
              <a:t>The group has available unused credit limit of 500,000 euros. </a:t>
            </a:r>
          </a:p>
          <a:p>
            <a:pPr>
              <a:buFont typeface="Arial"/>
            </a:pPr>
            <a:r>
              <a:rPr lang="en-US" dirty="0"/>
              <a:t>At the end of the review period, the group had a bank loan of EUR 1,500 thousand, of which EUR 1,000 thousand was long-term.</a:t>
            </a:r>
          </a:p>
          <a:p>
            <a:pPr>
              <a:buFont typeface="Arial"/>
            </a:pPr>
            <a:r>
              <a:rPr lang="en-US" dirty="0"/>
              <a:t>Covenants are attached to the loan, which are based on the company's EBITDA and equity ratio. EBITDA will be tested half yearly and equity ratio at the end of year.</a:t>
            </a:r>
          </a:p>
        </p:txBody>
      </p:sp>
    </p:spTree>
    <p:extLst>
      <p:ext uri="{BB962C8B-B14F-4D97-AF65-F5344CB8AC3E}">
        <p14:creationId xmlns:p14="http://schemas.microsoft.com/office/powerpoint/2010/main" val="28422304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42593-99CE-8FF5-06D2-408DA8530588}"/>
              </a:ext>
            </a:extLst>
          </p:cNvPr>
          <p:cNvSpPr>
            <a:spLocks noGrp="1"/>
          </p:cNvSpPr>
          <p:nvPr>
            <p:ph type="title"/>
          </p:nvPr>
        </p:nvSpPr>
        <p:spPr/>
        <p:txBody>
          <a:bodyPr/>
          <a:lstStyle/>
          <a:p>
            <a:r>
              <a:rPr lang="fi-FI" dirty="0"/>
              <a:t>Outlook for 2024 (</a:t>
            </a:r>
            <a:r>
              <a:rPr lang="fi-FI" dirty="0" err="1"/>
              <a:t>unchanged</a:t>
            </a:r>
            <a:r>
              <a:rPr lang="fi-FI" dirty="0"/>
              <a:t>)</a:t>
            </a:r>
            <a:endParaRPr lang="en-FI" dirty="0"/>
          </a:p>
        </p:txBody>
      </p:sp>
      <p:sp>
        <p:nvSpPr>
          <p:cNvPr id="3" name="Content Placeholder 2">
            <a:extLst>
              <a:ext uri="{FF2B5EF4-FFF2-40B4-BE49-F238E27FC236}">
                <a16:creationId xmlns:a16="http://schemas.microsoft.com/office/drawing/2014/main" id="{B592D443-D654-14A5-C310-B18A7F1C2CFE}"/>
              </a:ext>
            </a:extLst>
          </p:cNvPr>
          <p:cNvSpPr>
            <a:spLocks noGrp="1"/>
          </p:cNvSpPr>
          <p:nvPr>
            <p:ph idx="1"/>
          </p:nvPr>
        </p:nvSpPr>
        <p:spPr>
          <a:xfrm>
            <a:off x="842332" y="1085690"/>
            <a:ext cx="10515600" cy="4743821"/>
          </a:xfrm>
        </p:spPr>
        <p:txBody>
          <a:bodyPr vert="horz" lIns="91440" tIns="45720" rIns="91440" bIns="45720" rtlCol="0" anchor="t">
            <a:normAutofit/>
          </a:bodyPr>
          <a:lstStyle/>
          <a:p>
            <a:r>
              <a:rPr lang="en-US" sz="1800" dirty="0"/>
              <a:t>The company monitors the development of the world's economic situation and geopolitical tensions. The slowly budding recovery of economic growth, falling interest rates and normalizing inflation will improve the financial position of customers, and investment decisions can be expected to accelerate towards the end of 2024.  </a:t>
            </a:r>
          </a:p>
          <a:p>
            <a:pPr marL="0" indent="0">
              <a:buNone/>
            </a:pPr>
            <a:endParaRPr lang="en-US" sz="1800" dirty="0">
              <a:solidFill>
                <a:srgbClr val="000000"/>
              </a:solidFill>
              <a:latin typeface="Montserrat"/>
              <a:cs typeface="Calibri"/>
            </a:endParaRPr>
          </a:p>
          <a:p>
            <a:r>
              <a:rPr lang="en-US" sz="1800" dirty="0"/>
              <a:t>Supported by the current contract base and the projected growth of SaaS (Software as a Service) net sales, QPR expects the growth of SaaS net sales to be double-digit and estimates that the entire software net sales will grow in 2024 (2023: 5,122 thousand euros).  </a:t>
            </a:r>
          </a:p>
          <a:p>
            <a:pPr marL="0" indent="0">
              <a:buNone/>
            </a:pPr>
            <a:endParaRPr lang="en-US" sz="1800" dirty="0"/>
          </a:p>
          <a:p>
            <a:r>
              <a:rPr lang="en-US" sz="1800" dirty="0"/>
              <a:t>The company expects the operating result to improve significantly in the financial year 2024. The operating result in 2023 was -813 thousand euros.</a:t>
            </a:r>
          </a:p>
          <a:p>
            <a:pPr algn="l"/>
            <a:endParaRPr lang="en-US" sz="2000" b="0" i="0" dirty="0">
              <a:solidFill>
                <a:srgbClr val="000000"/>
              </a:solidFill>
              <a:effectLst/>
            </a:endParaRPr>
          </a:p>
          <a:p>
            <a:pPr marL="0" indent="0">
              <a:lnSpc>
                <a:spcPct val="107000"/>
              </a:lnSpc>
              <a:spcAft>
                <a:spcPts val="800"/>
              </a:spcAft>
              <a:buNone/>
            </a:pPr>
            <a:endParaRPr lang="en-FI" dirty="0"/>
          </a:p>
        </p:txBody>
      </p:sp>
    </p:spTree>
    <p:extLst>
      <p:ext uri="{BB962C8B-B14F-4D97-AF65-F5344CB8AC3E}">
        <p14:creationId xmlns:p14="http://schemas.microsoft.com/office/powerpoint/2010/main" val="1349723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4427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C79A7-D455-5F59-103A-37E16108D62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A6A245E-E377-4229-877C-9C7F3F7396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9115" cy="6963508"/>
          </a:xfrm>
          <a:prstGeom prst="rect">
            <a:avLst/>
          </a:prstGeom>
        </p:spPr>
      </p:pic>
      <p:sp>
        <p:nvSpPr>
          <p:cNvPr id="4" name="Title 3">
            <a:extLst>
              <a:ext uri="{FF2B5EF4-FFF2-40B4-BE49-F238E27FC236}">
                <a16:creationId xmlns:a16="http://schemas.microsoft.com/office/drawing/2014/main" id="{DBC821E4-364C-3197-0AAE-3220520FE53A}"/>
              </a:ext>
            </a:extLst>
          </p:cNvPr>
          <p:cNvSpPr>
            <a:spLocks noGrp="1"/>
          </p:cNvSpPr>
          <p:nvPr>
            <p:ph type="title"/>
          </p:nvPr>
        </p:nvSpPr>
        <p:spPr>
          <a:xfrm>
            <a:off x="836756" y="3792033"/>
            <a:ext cx="10515600" cy="903444"/>
          </a:xfrm>
        </p:spPr>
        <p:txBody>
          <a:bodyPr>
            <a:noAutofit/>
          </a:bodyPr>
          <a:lstStyle/>
          <a:p>
            <a:pPr algn="ctr"/>
            <a:r>
              <a:rPr lang="en-US" sz="3200" dirty="0">
                <a:solidFill>
                  <a:schemeClr val="bg1"/>
                </a:solidFill>
              </a:rPr>
              <a:t>Company</a:t>
            </a:r>
            <a:br>
              <a:rPr lang="en-US" sz="5400" dirty="0">
                <a:solidFill>
                  <a:schemeClr val="bg1"/>
                </a:solidFill>
              </a:rPr>
            </a:br>
            <a:br>
              <a:rPr lang="en-US" sz="4000" dirty="0">
                <a:solidFill>
                  <a:schemeClr val="bg1"/>
                </a:solidFill>
              </a:rPr>
            </a:br>
            <a:br>
              <a:rPr lang="en-US" sz="4000" dirty="0">
                <a:solidFill>
                  <a:schemeClr val="bg1"/>
                </a:solidFill>
              </a:rPr>
            </a:br>
            <a:endParaRPr lang="en-FI" sz="4000" dirty="0">
              <a:solidFill>
                <a:schemeClr val="bg1"/>
              </a:solidFill>
            </a:endParaRPr>
          </a:p>
        </p:txBody>
      </p:sp>
      <p:pic>
        <p:nvPicPr>
          <p:cNvPr id="15" name="Picture 14">
            <a:extLst>
              <a:ext uri="{FF2B5EF4-FFF2-40B4-BE49-F238E27FC236}">
                <a16:creationId xmlns:a16="http://schemas.microsoft.com/office/drawing/2014/main" id="{880BA209-B09C-6D02-C030-C71EC15A639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277341" y="409526"/>
            <a:ext cx="1453898" cy="414537"/>
          </a:xfrm>
          <a:prstGeom prst="rect">
            <a:avLst/>
          </a:prstGeom>
        </p:spPr>
      </p:pic>
    </p:spTree>
    <p:extLst>
      <p:ext uri="{BB962C8B-B14F-4D97-AF65-F5344CB8AC3E}">
        <p14:creationId xmlns:p14="http://schemas.microsoft.com/office/powerpoint/2010/main" val="373087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C79A7-D455-5F59-103A-37E16108D62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A6A245E-E377-4229-877C-9C7F3F7396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9115" cy="6963508"/>
          </a:xfrm>
          <a:prstGeom prst="rect">
            <a:avLst/>
          </a:prstGeom>
        </p:spPr>
      </p:pic>
      <p:sp>
        <p:nvSpPr>
          <p:cNvPr id="4" name="Title 3">
            <a:extLst>
              <a:ext uri="{FF2B5EF4-FFF2-40B4-BE49-F238E27FC236}">
                <a16:creationId xmlns:a16="http://schemas.microsoft.com/office/drawing/2014/main" id="{DBC821E4-364C-3197-0AAE-3220520FE53A}"/>
              </a:ext>
            </a:extLst>
          </p:cNvPr>
          <p:cNvSpPr>
            <a:spLocks noGrp="1"/>
          </p:cNvSpPr>
          <p:nvPr>
            <p:ph type="title"/>
          </p:nvPr>
        </p:nvSpPr>
        <p:spPr>
          <a:xfrm>
            <a:off x="836756" y="4009747"/>
            <a:ext cx="10515600" cy="903444"/>
          </a:xfrm>
        </p:spPr>
        <p:txBody>
          <a:bodyPr>
            <a:noAutofit/>
          </a:bodyPr>
          <a:lstStyle/>
          <a:p>
            <a:pPr algn="ctr"/>
            <a:r>
              <a:rPr lang="en-US" sz="2800" dirty="0">
                <a:solidFill>
                  <a:schemeClr val="bg1"/>
                </a:solidFill>
              </a:rPr>
              <a:t>QPR is a leading player in a Digital Twin of an Organization (DTO) use case and </a:t>
            </a:r>
            <a:br>
              <a:rPr lang="en-US" sz="2800" dirty="0">
                <a:solidFill>
                  <a:schemeClr val="bg1"/>
                </a:solidFill>
              </a:rPr>
            </a:br>
            <a:r>
              <a:rPr lang="en-US" sz="2800" dirty="0">
                <a:solidFill>
                  <a:schemeClr val="bg1"/>
                </a:solidFill>
              </a:rPr>
              <a:t>one of the most advanced companies in the world in process mining -software.</a:t>
            </a:r>
            <a:br>
              <a:rPr lang="en-US" sz="2800" dirty="0">
                <a:solidFill>
                  <a:schemeClr val="bg1"/>
                </a:solidFill>
              </a:rPr>
            </a:br>
            <a:br>
              <a:rPr lang="en-US" sz="5400" dirty="0">
                <a:solidFill>
                  <a:schemeClr val="bg1"/>
                </a:solidFill>
              </a:rPr>
            </a:br>
            <a:br>
              <a:rPr lang="en-US" sz="4000" dirty="0">
                <a:solidFill>
                  <a:schemeClr val="bg1"/>
                </a:solidFill>
              </a:rPr>
            </a:br>
            <a:br>
              <a:rPr lang="en-US" sz="4000" dirty="0">
                <a:solidFill>
                  <a:schemeClr val="bg1"/>
                </a:solidFill>
              </a:rPr>
            </a:br>
            <a:endParaRPr lang="en-FI" sz="4000" dirty="0">
              <a:solidFill>
                <a:schemeClr val="bg1"/>
              </a:solidFill>
            </a:endParaRPr>
          </a:p>
        </p:txBody>
      </p:sp>
      <p:pic>
        <p:nvPicPr>
          <p:cNvPr id="15" name="Picture 14">
            <a:extLst>
              <a:ext uri="{FF2B5EF4-FFF2-40B4-BE49-F238E27FC236}">
                <a16:creationId xmlns:a16="http://schemas.microsoft.com/office/drawing/2014/main" id="{880BA209-B09C-6D02-C030-C71EC15A639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277341" y="409526"/>
            <a:ext cx="1453898" cy="414537"/>
          </a:xfrm>
          <a:prstGeom prst="rect">
            <a:avLst/>
          </a:prstGeom>
        </p:spPr>
      </p:pic>
    </p:spTree>
    <p:extLst>
      <p:ext uri="{BB962C8B-B14F-4D97-AF65-F5344CB8AC3E}">
        <p14:creationId xmlns:p14="http://schemas.microsoft.com/office/powerpoint/2010/main" val="11650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AC879F-0A58-7649-E6D8-E33DF030DB1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1999" cy="6858001"/>
          </a:xfrm>
          <a:prstGeom prst="rect">
            <a:avLst/>
          </a:prstGeom>
        </p:spPr>
      </p:pic>
      <p:sp>
        <p:nvSpPr>
          <p:cNvPr id="6" name="Rectangle 5">
            <a:extLst>
              <a:ext uri="{FF2B5EF4-FFF2-40B4-BE49-F238E27FC236}">
                <a16:creationId xmlns:a16="http://schemas.microsoft.com/office/drawing/2014/main" id="{7759549F-88F0-7ABE-D130-9A3ED528A712}"/>
              </a:ext>
            </a:extLst>
          </p:cNvPr>
          <p:cNvSpPr/>
          <p:nvPr/>
        </p:nvSpPr>
        <p:spPr>
          <a:xfrm>
            <a:off x="1" y="0"/>
            <a:ext cx="12191999" cy="6858000"/>
          </a:xfrm>
          <a:prstGeom prst="rect">
            <a:avLst/>
          </a:prstGeom>
          <a:solidFill>
            <a:schemeClr val="tx2">
              <a:lumMod val="75000"/>
              <a:alpha val="902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Montserrat"/>
              <a:ea typeface="+mn-ea"/>
              <a:cs typeface="+mn-cs"/>
            </a:endParaRPr>
          </a:p>
        </p:txBody>
      </p:sp>
      <p:pic>
        <p:nvPicPr>
          <p:cNvPr id="4" name="Picture 3">
            <a:extLst>
              <a:ext uri="{FF2B5EF4-FFF2-40B4-BE49-F238E27FC236}">
                <a16:creationId xmlns:a16="http://schemas.microsoft.com/office/drawing/2014/main" id="{719EA53A-B589-FA18-F34D-D6B1A81A57D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219397" y="395231"/>
            <a:ext cx="1545907" cy="440771"/>
          </a:xfrm>
          <a:prstGeom prst="rect">
            <a:avLst/>
          </a:prstGeom>
        </p:spPr>
      </p:pic>
      <p:sp>
        <p:nvSpPr>
          <p:cNvPr id="19" name="Rectangle: Rounded Corners 6">
            <a:extLst>
              <a:ext uri="{FF2B5EF4-FFF2-40B4-BE49-F238E27FC236}">
                <a16:creationId xmlns:a16="http://schemas.microsoft.com/office/drawing/2014/main" id="{15A7DB0C-E970-D920-1903-48D1BB07C8D7}"/>
              </a:ext>
            </a:extLst>
          </p:cNvPr>
          <p:cNvSpPr/>
          <p:nvPr/>
        </p:nvSpPr>
        <p:spPr>
          <a:xfrm rot="2699449">
            <a:off x="11353800" y="4455430"/>
            <a:ext cx="881735" cy="881735"/>
          </a:xfrm>
          <a:prstGeom prst="roundRect">
            <a:avLst/>
          </a:prstGeom>
          <a:noFill/>
          <a:ln w="190500">
            <a:solidFill>
              <a:schemeClr val="bg1">
                <a:lumMod val="85000"/>
                <a:alpha val="60594"/>
              </a:schemeClr>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99F23"/>
              </a:solidFill>
              <a:effectLst/>
              <a:uLnTx/>
              <a:uFillTx/>
              <a:latin typeface="Montserrat"/>
              <a:ea typeface="+mn-ea"/>
              <a:cs typeface="+mn-cs"/>
            </a:endParaRPr>
          </a:p>
        </p:txBody>
      </p:sp>
      <p:sp>
        <p:nvSpPr>
          <p:cNvPr id="20" name="Rectangle: Rounded Corners 12">
            <a:extLst>
              <a:ext uri="{FF2B5EF4-FFF2-40B4-BE49-F238E27FC236}">
                <a16:creationId xmlns:a16="http://schemas.microsoft.com/office/drawing/2014/main" id="{803933AC-EE97-095A-9429-059D8301F916}"/>
              </a:ext>
            </a:extLst>
          </p:cNvPr>
          <p:cNvSpPr/>
          <p:nvPr/>
        </p:nvSpPr>
        <p:spPr>
          <a:xfrm rot="2699449">
            <a:off x="10215893" y="5360573"/>
            <a:ext cx="1449572" cy="1449572"/>
          </a:xfrm>
          <a:prstGeom prst="roundRect">
            <a:avLst/>
          </a:prstGeom>
          <a:noFill/>
          <a:ln w="190500">
            <a:solidFill>
              <a:schemeClr val="accent1">
                <a:lumMod val="40000"/>
                <a:lumOff val="60000"/>
                <a:alpha val="24248"/>
              </a:schemeClr>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69CF0"/>
              </a:solidFill>
              <a:effectLst/>
              <a:uLnTx/>
              <a:uFillTx/>
              <a:latin typeface="Montserrat"/>
              <a:ea typeface="+mn-ea"/>
              <a:cs typeface="+mn-cs"/>
            </a:endParaRPr>
          </a:p>
        </p:txBody>
      </p:sp>
      <p:sp>
        <p:nvSpPr>
          <p:cNvPr id="2" name="Content Placeholder 2">
            <a:extLst>
              <a:ext uri="{FF2B5EF4-FFF2-40B4-BE49-F238E27FC236}">
                <a16:creationId xmlns:a16="http://schemas.microsoft.com/office/drawing/2014/main" id="{A26698BA-EF18-284F-F982-28EF5D395C32}"/>
              </a:ext>
            </a:extLst>
          </p:cNvPr>
          <p:cNvSpPr>
            <a:spLocks noGrp="1"/>
          </p:cNvSpPr>
          <p:nvPr>
            <p:ph idx="1"/>
          </p:nvPr>
        </p:nvSpPr>
        <p:spPr>
          <a:xfrm>
            <a:off x="909180" y="998269"/>
            <a:ext cx="10373639" cy="5054187"/>
          </a:xfrm>
        </p:spPr>
        <p:txBody>
          <a:bodyPr vert="horz" lIns="91440" tIns="45720" rIns="91440" bIns="45720" rtlCol="0" anchor="t">
            <a:normAutofit/>
          </a:bodyPr>
          <a:lstStyle/>
          <a:p>
            <a:pPr marL="0" indent="0">
              <a:buNone/>
            </a:pPr>
            <a:r>
              <a:rPr lang="en-US" sz="2000" b="1" dirty="0">
                <a:solidFill>
                  <a:srgbClr val="F99F23"/>
                </a:solidFill>
                <a:latin typeface="Montserrat"/>
              </a:rPr>
              <a:t>Mission</a:t>
            </a:r>
          </a:p>
          <a:p>
            <a:pPr marL="0" indent="0">
              <a:spcBef>
                <a:spcPts val="0"/>
              </a:spcBef>
              <a:buNone/>
            </a:pPr>
            <a:r>
              <a:rPr lang="en-US" sz="2000" dirty="0">
                <a:solidFill>
                  <a:srgbClr val="FFFFFF"/>
                </a:solidFill>
                <a:ea typeface="+mn-lt"/>
                <a:cs typeface="+mn-lt"/>
              </a:rPr>
              <a:t>We innovate, develop and deliver software for analyzing, monitoring, and modeling organizations’ operations. In addition, we offer consultancy services to ensure customers get full value out of the software and related methods.</a:t>
            </a:r>
          </a:p>
          <a:p>
            <a:pPr marL="0" indent="0">
              <a:spcBef>
                <a:spcPts val="0"/>
              </a:spcBef>
              <a:buNone/>
            </a:pPr>
            <a:endParaRPr lang="en-US" sz="2000" dirty="0">
              <a:solidFill>
                <a:srgbClr val="FFFFFF"/>
              </a:solidFill>
              <a:latin typeface="Segoe UI"/>
              <a:ea typeface="+mn-lt"/>
              <a:cs typeface="Segoe UI"/>
            </a:endParaRPr>
          </a:p>
          <a:p>
            <a:pPr marL="0" indent="0">
              <a:buNone/>
            </a:pPr>
            <a:r>
              <a:rPr lang="en-US" sz="2000" b="1" dirty="0">
                <a:solidFill>
                  <a:srgbClr val="F99F23"/>
                </a:solidFill>
                <a:latin typeface="Montserrat"/>
              </a:rPr>
              <a:t>Purpose</a:t>
            </a:r>
          </a:p>
          <a:p>
            <a:pPr marL="0" indent="0">
              <a:spcBef>
                <a:spcPts val="0"/>
              </a:spcBef>
              <a:buNone/>
            </a:pPr>
            <a:r>
              <a:rPr lang="en-US" sz="2000" dirty="0">
                <a:solidFill>
                  <a:srgbClr val="FFFFFF"/>
                </a:solidFill>
                <a:ea typeface="+mn-lt"/>
                <a:cs typeface="+mn-lt"/>
              </a:rPr>
              <a:t>Our purpose is to help organizations reach their full operational potential.</a:t>
            </a:r>
          </a:p>
          <a:p>
            <a:pPr marL="0" indent="0">
              <a:spcBef>
                <a:spcPts val="0"/>
              </a:spcBef>
              <a:buNone/>
            </a:pPr>
            <a:endParaRPr lang="en-US" sz="2000" dirty="0">
              <a:solidFill>
                <a:srgbClr val="FFFFFF"/>
              </a:solidFill>
              <a:latin typeface="Segoe UI"/>
              <a:ea typeface="+mn-lt"/>
              <a:cs typeface="Segoe UI"/>
            </a:endParaRPr>
          </a:p>
          <a:p>
            <a:pPr marL="0" indent="0">
              <a:buNone/>
            </a:pPr>
            <a:r>
              <a:rPr lang="en-US" sz="2000" b="1" dirty="0">
                <a:solidFill>
                  <a:srgbClr val="F99F23"/>
                </a:solidFill>
                <a:latin typeface="Montserrat"/>
              </a:rPr>
              <a:t>Strategic targets</a:t>
            </a:r>
          </a:p>
          <a:p>
            <a:pPr marL="0" indent="0">
              <a:spcBef>
                <a:spcPts val="0"/>
              </a:spcBef>
              <a:buNone/>
            </a:pPr>
            <a:r>
              <a:rPr lang="en-US" sz="2000" dirty="0">
                <a:solidFill>
                  <a:srgbClr val="FFFFFF"/>
                </a:solidFill>
                <a:ea typeface="+mn-lt"/>
                <a:cs typeface="+mn-lt"/>
              </a:rPr>
              <a:t>We focus on growing our SaaS business internationally. </a:t>
            </a:r>
            <a:endParaRPr lang="en-US" sz="2000" dirty="0"/>
          </a:p>
          <a:p>
            <a:pPr marL="0" indent="0">
              <a:buNone/>
            </a:pPr>
            <a:r>
              <a:rPr lang="en-US" sz="2000" dirty="0">
                <a:solidFill>
                  <a:srgbClr val="FFFFFF"/>
                </a:solidFill>
                <a:ea typeface="+mn-lt"/>
                <a:cs typeface="+mn-lt"/>
              </a:rPr>
              <a:t>Targets:</a:t>
            </a:r>
          </a:p>
          <a:p>
            <a:pPr lvl="1"/>
            <a:r>
              <a:rPr lang="en-US" sz="2000" dirty="0">
                <a:solidFill>
                  <a:prstClr val="white"/>
                </a:solidFill>
                <a:latin typeface="Montserrat"/>
                <a:cs typeface="Arial"/>
              </a:rPr>
              <a:t>SaaS growth +20% annually on average between 2024-2027</a:t>
            </a:r>
          </a:p>
          <a:p>
            <a:pPr lvl="1"/>
            <a:r>
              <a:rPr lang="en-US" sz="2000" dirty="0">
                <a:solidFill>
                  <a:prstClr val="white"/>
                </a:solidFill>
                <a:latin typeface="Montserrat"/>
                <a:cs typeface="Arial"/>
              </a:rPr>
              <a:t>Sustainable profitability</a:t>
            </a:r>
            <a:endParaRPr lang="en-US" sz="2000" dirty="0">
              <a:solidFill>
                <a:prstClr val="white"/>
              </a:solidFill>
            </a:endParaRPr>
          </a:p>
          <a:p>
            <a:pPr marL="0" indent="0">
              <a:spcBef>
                <a:spcPts val="0"/>
              </a:spcBef>
              <a:buNone/>
            </a:pPr>
            <a:endParaRPr lang="en-US" sz="1200" dirty="0">
              <a:solidFill>
                <a:srgbClr val="FFFFFF"/>
              </a:solidFill>
              <a:latin typeface="Segoe UI"/>
              <a:cs typeface="Segoe UI"/>
            </a:endParaRPr>
          </a:p>
          <a:p>
            <a:pPr marL="0" indent="0">
              <a:spcBef>
                <a:spcPts val="0"/>
              </a:spcBef>
              <a:buNone/>
            </a:pPr>
            <a:endParaRPr lang="en-US" sz="1200" dirty="0">
              <a:solidFill>
                <a:srgbClr val="FFFFFF"/>
              </a:solidFill>
              <a:ea typeface="+mn-lt"/>
              <a:cs typeface="+mn-lt"/>
            </a:endParaRPr>
          </a:p>
          <a:p>
            <a:pPr marL="0" indent="0">
              <a:spcBef>
                <a:spcPts val="0"/>
              </a:spcBef>
              <a:buNone/>
            </a:pPr>
            <a:endParaRPr lang="en-US" sz="1200" dirty="0">
              <a:solidFill>
                <a:prstClr val="white"/>
              </a:solidFill>
              <a:ea typeface="+mn-lt"/>
              <a:cs typeface="+mn-lt"/>
            </a:endParaRPr>
          </a:p>
        </p:txBody>
      </p:sp>
    </p:spTree>
    <p:extLst>
      <p:ext uri="{BB962C8B-B14F-4D97-AF65-F5344CB8AC3E}">
        <p14:creationId xmlns:p14="http://schemas.microsoft.com/office/powerpoint/2010/main" val="1355510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AC879F-0A58-7649-E6D8-E33DF030DB1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1999" cy="6858001"/>
          </a:xfrm>
          <a:prstGeom prst="rect">
            <a:avLst/>
          </a:prstGeom>
        </p:spPr>
      </p:pic>
      <p:sp>
        <p:nvSpPr>
          <p:cNvPr id="6" name="Rectangle 5">
            <a:extLst>
              <a:ext uri="{FF2B5EF4-FFF2-40B4-BE49-F238E27FC236}">
                <a16:creationId xmlns:a16="http://schemas.microsoft.com/office/drawing/2014/main" id="{7759549F-88F0-7ABE-D130-9A3ED528A712}"/>
              </a:ext>
            </a:extLst>
          </p:cNvPr>
          <p:cNvSpPr/>
          <p:nvPr/>
        </p:nvSpPr>
        <p:spPr>
          <a:xfrm>
            <a:off x="1" y="0"/>
            <a:ext cx="12191999" cy="6858000"/>
          </a:xfrm>
          <a:prstGeom prst="rect">
            <a:avLst/>
          </a:prstGeom>
          <a:solidFill>
            <a:schemeClr val="tx2">
              <a:lumMod val="75000"/>
              <a:alpha val="902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Montserrat"/>
              <a:ea typeface="+mn-ea"/>
              <a:cs typeface="+mn-cs"/>
            </a:endParaRPr>
          </a:p>
        </p:txBody>
      </p:sp>
      <p:pic>
        <p:nvPicPr>
          <p:cNvPr id="4" name="Picture 3">
            <a:extLst>
              <a:ext uri="{FF2B5EF4-FFF2-40B4-BE49-F238E27FC236}">
                <a16:creationId xmlns:a16="http://schemas.microsoft.com/office/drawing/2014/main" id="{719EA53A-B589-FA18-F34D-D6B1A81A57D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219397" y="395231"/>
            <a:ext cx="1545907" cy="440771"/>
          </a:xfrm>
          <a:prstGeom prst="rect">
            <a:avLst/>
          </a:prstGeom>
        </p:spPr>
      </p:pic>
      <p:sp>
        <p:nvSpPr>
          <p:cNvPr id="15" name="TextBox 14">
            <a:extLst>
              <a:ext uri="{FF2B5EF4-FFF2-40B4-BE49-F238E27FC236}">
                <a16:creationId xmlns:a16="http://schemas.microsoft.com/office/drawing/2014/main" id="{2D171C6B-821E-DCA7-1D96-4443EC396BFA}"/>
              </a:ext>
            </a:extLst>
          </p:cNvPr>
          <p:cNvSpPr txBox="1"/>
          <p:nvPr/>
        </p:nvSpPr>
        <p:spPr>
          <a:xfrm>
            <a:off x="936617" y="915547"/>
            <a:ext cx="9883334" cy="544764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99F23"/>
                </a:solidFill>
                <a:effectLst/>
                <a:uLnTx/>
                <a:uFillTx/>
                <a:latin typeface="Montserrat"/>
                <a:ea typeface="+mn-ea"/>
                <a:cs typeface="+mn-cs"/>
              </a:rPr>
              <a:t>Our offering</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srgbClr val="3F454F"/>
                </a:solidFill>
                <a:effectLst/>
                <a:uLnTx/>
                <a:uFillTx/>
                <a:latin typeface="Montserrat"/>
                <a:ea typeface="+mn-ea"/>
                <a:cs typeface="+mn-cs"/>
              </a:rPr>
            </a:br>
            <a:r>
              <a:rPr kumimoji="0" lang="en-US" sz="1600" b="0" i="0" u="none" strike="noStrike" kern="1200" cap="none" spc="0" normalizeH="0" baseline="0" noProof="0" dirty="0">
                <a:ln>
                  <a:noFill/>
                </a:ln>
                <a:solidFill>
                  <a:prstClr val="white"/>
                </a:solidFill>
                <a:effectLst/>
                <a:uLnTx/>
                <a:uFillTx/>
                <a:latin typeface="Montserrat"/>
                <a:ea typeface="+mn-ea"/>
                <a:cs typeface="+mn-cs"/>
              </a:rPr>
              <a:t>We are a leading player in Digital Twin of an Organization (DTO) use case and one of the most advanced companies in the world in process mining -software. QPR product portfolio consists of the following software: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99F23"/>
                </a:solidFill>
                <a:effectLst/>
                <a:uLnTx/>
                <a:uFillTx/>
                <a:latin typeface="Montserrat"/>
                <a:ea typeface="+mn-ea"/>
                <a:cs typeface="+mn-cs"/>
              </a:rPr>
              <a:t>QPR </a:t>
            </a:r>
            <a:r>
              <a:rPr kumimoji="0" lang="en-US" sz="1600" b="1" i="0" u="none" strike="noStrike" kern="1200" cap="none" spc="0" normalizeH="0" baseline="0" noProof="0" dirty="0" err="1">
                <a:ln>
                  <a:noFill/>
                </a:ln>
                <a:solidFill>
                  <a:srgbClr val="F99F23"/>
                </a:solidFill>
                <a:effectLst/>
                <a:uLnTx/>
                <a:uFillTx/>
                <a:latin typeface="Montserrat"/>
                <a:ea typeface="+mn-ea"/>
                <a:cs typeface="+mn-cs"/>
              </a:rPr>
              <a:t>ProcessAnalyzer</a:t>
            </a:r>
            <a:r>
              <a:rPr kumimoji="0" lang="en-US" sz="1600" b="1" i="0" u="none" strike="noStrike" kern="1200" cap="none" spc="0" normalizeH="0" baseline="0" noProof="0" dirty="0">
                <a:ln>
                  <a:noFill/>
                </a:ln>
                <a:solidFill>
                  <a:srgbClr val="F99F23"/>
                </a:solidFill>
                <a:effectLst/>
                <a:uLnTx/>
                <a:uFillTx/>
                <a:latin typeface="Montserra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ontserrat"/>
                <a:ea typeface="+mn-ea"/>
                <a:cs typeface="+mn-cs"/>
              </a:rPr>
              <a:t>Powerful process mining platform supporting all use cases and Powered by Snowflake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99F23"/>
                </a:solidFill>
                <a:effectLst/>
                <a:uLnTx/>
                <a:uFillTx/>
                <a:latin typeface="Montserrat"/>
                <a:ea typeface="+mn-ea"/>
                <a:cs typeface="+mn-cs"/>
              </a:rPr>
              <a:t>QPR Metrics </a:t>
            </a:r>
            <a:endParaRPr kumimoji="0" lang="en-US" sz="1600" b="0" i="0" u="none" strike="noStrike" kern="1200" cap="none" spc="0" normalizeH="0" baseline="0" noProof="0" dirty="0">
              <a:ln>
                <a:noFill/>
              </a:ln>
              <a:solidFill>
                <a:prstClr val="white"/>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ontserrat"/>
                <a:ea typeface="+mn-ea"/>
                <a:cs typeface="+mn-cs"/>
              </a:rPr>
              <a:t>The leading strategy and performance management software with exceptional user experience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99F23"/>
                </a:solidFill>
                <a:effectLst/>
                <a:uLnTx/>
                <a:uFillTx/>
                <a:latin typeface="Montserrat"/>
                <a:ea typeface="+mn-ea"/>
                <a:cs typeface="+mn-cs"/>
              </a:rPr>
              <a:t>QPR </a:t>
            </a:r>
            <a:r>
              <a:rPr kumimoji="0" lang="en-US" sz="1600" b="1" i="0" u="none" strike="noStrike" kern="1200" cap="none" spc="0" normalizeH="0" baseline="0" noProof="0" dirty="0" err="1">
                <a:ln>
                  <a:noFill/>
                </a:ln>
                <a:solidFill>
                  <a:srgbClr val="F99F23"/>
                </a:solidFill>
                <a:effectLst/>
                <a:uLnTx/>
                <a:uFillTx/>
                <a:latin typeface="Montserrat"/>
                <a:ea typeface="+mn-ea"/>
                <a:cs typeface="+mn-cs"/>
              </a:rPr>
              <a:t>EnterpriseArchitect</a:t>
            </a:r>
            <a:r>
              <a:rPr kumimoji="0" lang="en-US" sz="1600" b="1" i="0" u="none" strike="noStrike" kern="1200" cap="none" spc="0" normalizeH="0" baseline="0" noProof="0" dirty="0">
                <a:ln>
                  <a:noFill/>
                </a:ln>
                <a:solidFill>
                  <a:srgbClr val="F99F23"/>
                </a:solidFill>
                <a:effectLst/>
                <a:uLnTx/>
                <a:uFillTx/>
                <a:latin typeface="Montserrat"/>
                <a:ea typeface="+mn-ea"/>
                <a:cs typeface="+mn-cs"/>
              </a:rPr>
              <a:t> </a:t>
            </a:r>
            <a:endParaRPr kumimoji="0" lang="en-US" sz="1600" b="0" i="0" u="none" strike="noStrike" kern="1200" cap="none" spc="0" normalizeH="0" baseline="0" noProof="0" dirty="0">
              <a:ln>
                <a:noFill/>
              </a:ln>
              <a:solidFill>
                <a:prstClr val="white"/>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ontserrat"/>
                <a:ea typeface="+mn-ea"/>
                <a:cs typeface="+mn-cs"/>
              </a:rPr>
              <a:t>Enterprise modelling software enabling modelling and analysis of all different enterprise architecture dimensions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99F23"/>
                </a:solidFill>
                <a:effectLst/>
                <a:uLnTx/>
                <a:uFillTx/>
                <a:latin typeface="Montserrat"/>
                <a:ea typeface="+mn-ea"/>
                <a:cs typeface="+mn-cs"/>
              </a:rPr>
              <a:t>QPR </a:t>
            </a:r>
            <a:r>
              <a:rPr kumimoji="0" lang="en-US" sz="1600" b="1" i="0" u="none" strike="noStrike" kern="1200" cap="none" spc="0" normalizeH="0" baseline="0" noProof="0" dirty="0" err="1">
                <a:ln>
                  <a:noFill/>
                </a:ln>
                <a:solidFill>
                  <a:srgbClr val="F99F23"/>
                </a:solidFill>
                <a:effectLst/>
                <a:uLnTx/>
                <a:uFillTx/>
                <a:latin typeface="Montserrat"/>
                <a:ea typeface="+mn-ea"/>
                <a:cs typeface="+mn-cs"/>
              </a:rPr>
              <a:t>ProcessDesigner</a:t>
            </a:r>
            <a:r>
              <a:rPr kumimoji="0" lang="en-US" sz="1600" b="1" i="0" u="none" strike="noStrike" kern="1200" cap="none" spc="0" normalizeH="0" baseline="0" noProof="0" dirty="0">
                <a:ln>
                  <a:noFill/>
                </a:ln>
                <a:solidFill>
                  <a:srgbClr val="F99F23"/>
                </a:solidFill>
                <a:effectLst/>
                <a:uLnTx/>
                <a:uFillTx/>
                <a:latin typeface="Montserrat"/>
                <a:ea typeface="+mn-ea"/>
                <a:cs typeface="+mn-cs"/>
              </a:rPr>
              <a:t> </a:t>
            </a:r>
            <a:endParaRPr kumimoji="0" lang="en-US" sz="1600" b="0" i="0" u="none" strike="noStrike" kern="1200" cap="none" spc="0" normalizeH="0" baseline="0" noProof="0" dirty="0">
              <a:ln>
                <a:noFill/>
              </a:ln>
              <a:solidFill>
                <a:prstClr val="white"/>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ontserrat"/>
                <a:ea typeface="+mn-ea"/>
                <a:cs typeface="+mn-cs"/>
              </a:rPr>
              <a:t>Easy to use enterprise level process modelling software with easy and attractive communication portal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Montserrat"/>
              <a:ea typeface="+mn-ea"/>
              <a:cs typeface="+mn-cs"/>
            </a:endParaRPr>
          </a:p>
        </p:txBody>
      </p:sp>
      <p:sp>
        <p:nvSpPr>
          <p:cNvPr id="19" name="Rectangle: Rounded Corners 6">
            <a:extLst>
              <a:ext uri="{FF2B5EF4-FFF2-40B4-BE49-F238E27FC236}">
                <a16:creationId xmlns:a16="http://schemas.microsoft.com/office/drawing/2014/main" id="{15A7DB0C-E970-D920-1903-48D1BB07C8D7}"/>
              </a:ext>
            </a:extLst>
          </p:cNvPr>
          <p:cNvSpPr/>
          <p:nvPr/>
        </p:nvSpPr>
        <p:spPr>
          <a:xfrm rot="2699449">
            <a:off x="11353800" y="4455430"/>
            <a:ext cx="881735" cy="881735"/>
          </a:xfrm>
          <a:prstGeom prst="roundRect">
            <a:avLst/>
          </a:prstGeom>
          <a:noFill/>
          <a:ln w="190500">
            <a:solidFill>
              <a:schemeClr val="bg1">
                <a:lumMod val="85000"/>
                <a:alpha val="60594"/>
              </a:schemeClr>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99F23"/>
              </a:solidFill>
              <a:effectLst/>
              <a:uLnTx/>
              <a:uFillTx/>
              <a:latin typeface="Montserrat"/>
              <a:ea typeface="+mn-ea"/>
              <a:cs typeface="+mn-cs"/>
            </a:endParaRPr>
          </a:p>
        </p:txBody>
      </p:sp>
      <p:sp>
        <p:nvSpPr>
          <p:cNvPr id="20" name="Rectangle: Rounded Corners 12">
            <a:extLst>
              <a:ext uri="{FF2B5EF4-FFF2-40B4-BE49-F238E27FC236}">
                <a16:creationId xmlns:a16="http://schemas.microsoft.com/office/drawing/2014/main" id="{803933AC-EE97-095A-9429-059D8301F916}"/>
              </a:ext>
            </a:extLst>
          </p:cNvPr>
          <p:cNvSpPr/>
          <p:nvPr/>
        </p:nvSpPr>
        <p:spPr>
          <a:xfrm rot="2699449">
            <a:off x="10215893" y="5360573"/>
            <a:ext cx="1449572" cy="1449572"/>
          </a:xfrm>
          <a:prstGeom prst="roundRect">
            <a:avLst/>
          </a:prstGeom>
          <a:noFill/>
          <a:ln w="190500">
            <a:solidFill>
              <a:schemeClr val="accent1">
                <a:lumMod val="40000"/>
                <a:lumOff val="60000"/>
                <a:alpha val="24248"/>
              </a:schemeClr>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69CF0"/>
              </a:solidFill>
              <a:effectLst/>
              <a:uLnTx/>
              <a:uFillTx/>
              <a:latin typeface="Montserrat"/>
              <a:ea typeface="+mn-ea"/>
              <a:cs typeface="+mn-cs"/>
            </a:endParaRPr>
          </a:p>
        </p:txBody>
      </p:sp>
    </p:spTree>
    <p:extLst>
      <p:ext uri="{BB962C8B-B14F-4D97-AF65-F5344CB8AC3E}">
        <p14:creationId xmlns:p14="http://schemas.microsoft.com/office/powerpoint/2010/main" val="4246269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AC879F-0A58-7649-E6D8-E33DF030DB1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1999" cy="6858001"/>
          </a:xfrm>
          <a:prstGeom prst="rect">
            <a:avLst/>
          </a:prstGeom>
        </p:spPr>
      </p:pic>
      <p:sp>
        <p:nvSpPr>
          <p:cNvPr id="6" name="Rectangle 5">
            <a:extLst>
              <a:ext uri="{FF2B5EF4-FFF2-40B4-BE49-F238E27FC236}">
                <a16:creationId xmlns:a16="http://schemas.microsoft.com/office/drawing/2014/main" id="{7759549F-88F0-7ABE-D130-9A3ED528A712}"/>
              </a:ext>
            </a:extLst>
          </p:cNvPr>
          <p:cNvSpPr/>
          <p:nvPr/>
        </p:nvSpPr>
        <p:spPr>
          <a:xfrm>
            <a:off x="1" y="0"/>
            <a:ext cx="12191999" cy="6858000"/>
          </a:xfrm>
          <a:prstGeom prst="rect">
            <a:avLst/>
          </a:prstGeom>
          <a:solidFill>
            <a:schemeClr val="tx2">
              <a:lumMod val="75000"/>
              <a:alpha val="902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Montserrat"/>
              <a:ea typeface="+mn-ea"/>
              <a:cs typeface="+mn-cs"/>
            </a:endParaRPr>
          </a:p>
        </p:txBody>
      </p:sp>
      <p:pic>
        <p:nvPicPr>
          <p:cNvPr id="4" name="Picture 3">
            <a:extLst>
              <a:ext uri="{FF2B5EF4-FFF2-40B4-BE49-F238E27FC236}">
                <a16:creationId xmlns:a16="http://schemas.microsoft.com/office/drawing/2014/main" id="{719EA53A-B589-FA18-F34D-D6B1A81A57D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219397" y="395231"/>
            <a:ext cx="1545907" cy="440771"/>
          </a:xfrm>
          <a:prstGeom prst="rect">
            <a:avLst/>
          </a:prstGeom>
        </p:spPr>
      </p:pic>
      <p:sp>
        <p:nvSpPr>
          <p:cNvPr id="19" name="Rectangle: Rounded Corners 6">
            <a:extLst>
              <a:ext uri="{FF2B5EF4-FFF2-40B4-BE49-F238E27FC236}">
                <a16:creationId xmlns:a16="http://schemas.microsoft.com/office/drawing/2014/main" id="{15A7DB0C-E970-D920-1903-48D1BB07C8D7}"/>
              </a:ext>
            </a:extLst>
          </p:cNvPr>
          <p:cNvSpPr/>
          <p:nvPr/>
        </p:nvSpPr>
        <p:spPr>
          <a:xfrm rot="2699449">
            <a:off x="11353800" y="4455430"/>
            <a:ext cx="881735" cy="881735"/>
          </a:xfrm>
          <a:prstGeom prst="roundRect">
            <a:avLst/>
          </a:prstGeom>
          <a:noFill/>
          <a:ln w="190500">
            <a:solidFill>
              <a:schemeClr val="bg1">
                <a:lumMod val="85000"/>
                <a:alpha val="60594"/>
              </a:schemeClr>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99F23"/>
              </a:solidFill>
              <a:effectLst/>
              <a:uLnTx/>
              <a:uFillTx/>
              <a:latin typeface="Montserrat"/>
              <a:ea typeface="+mn-ea"/>
              <a:cs typeface="+mn-cs"/>
            </a:endParaRPr>
          </a:p>
        </p:txBody>
      </p:sp>
      <p:sp>
        <p:nvSpPr>
          <p:cNvPr id="20" name="Rectangle: Rounded Corners 12">
            <a:extLst>
              <a:ext uri="{FF2B5EF4-FFF2-40B4-BE49-F238E27FC236}">
                <a16:creationId xmlns:a16="http://schemas.microsoft.com/office/drawing/2014/main" id="{803933AC-EE97-095A-9429-059D8301F916}"/>
              </a:ext>
            </a:extLst>
          </p:cNvPr>
          <p:cNvSpPr/>
          <p:nvPr/>
        </p:nvSpPr>
        <p:spPr>
          <a:xfrm rot="2699449">
            <a:off x="10215893" y="5360573"/>
            <a:ext cx="1449572" cy="1449572"/>
          </a:xfrm>
          <a:prstGeom prst="roundRect">
            <a:avLst/>
          </a:prstGeom>
          <a:noFill/>
          <a:ln w="190500">
            <a:solidFill>
              <a:schemeClr val="accent1">
                <a:lumMod val="40000"/>
                <a:lumOff val="60000"/>
                <a:alpha val="24248"/>
              </a:schemeClr>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69CF0"/>
              </a:solidFill>
              <a:effectLst/>
              <a:uLnTx/>
              <a:uFillTx/>
              <a:latin typeface="Montserrat"/>
              <a:ea typeface="+mn-ea"/>
              <a:cs typeface="+mn-cs"/>
            </a:endParaRPr>
          </a:p>
        </p:txBody>
      </p:sp>
      <p:sp>
        <p:nvSpPr>
          <p:cNvPr id="2" name="Content Placeholder 2">
            <a:extLst>
              <a:ext uri="{FF2B5EF4-FFF2-40B4-BE49-F238E27FC236}">
                <a16:creationId xmlns:a16="http://schemas.microsoft.com/office/drawing/2014/main" id="{A26698BA-EF18-284F-F982-28EF5D395C32}"/>
              </a:ext>
            </a:extLst>
          </p:cNvPr>
          <p:cNvSpPr>
            <a:spLocks noGrp="1"/>
          </p:cNvSpPr>
          <p:nvPr>
            <p:ph idx="1"/>
          </p:nvPr>
        </p:nvSpPr>
        <p:spPr>
          <a:xfrm>
            <a:off x="815101" y="1554398"/>
            <a:ext cx="10199468" cy="4308834"/>
          </a:xfrm>
        </p:spPr>
        <p:txBody>
          <a:bodyPr vert="horz" lIns="91440" tIns="45720" rIns="91440" bIns="45720" rtlCol="0" anchor="t">
            <a:noAutofit/>
          </a:bodyPr>
          <a:lstStyle/>
          <a:p>
            <a:pPr marL="0" indent="0">
              <a:buNone/>
            </a:pPr>
            <a:r>
              <a:rPr lang="en-US" sz="1200" b="1" dirty="0">
                <a:solidFill>
                  <a:srgbClr val="F99F23"/>
                </a:solidFill>
                <a:latin typeface="Montserrat"/>
              </a:rPr>
              <a:t>Value proposition</a:t>
            </a:r>
          </a:p>
          <a:p>
            <a:pPr marL="0" indent="0">
              <a:buNone/>
            </a:pPr>
            <a:r>
              <a:rPr lang="en-US" sz="1200" dirty="0">
                <a:solidFill>
                  <a:prstClr val="white"/>
                </a:solidFill>
                <a:latin typeface="Montserrat"/>
              </a:rPr>
              <a:t>Drive Business Impact with QPR DTO.</a:t>
            </a:r>
          </a:p>
          <a:p>
            <a:pPr lvl="1"/>
            <a:r>
              <a:rPr lang="en-US" sz="1200" dirty="0">
                <a:solidFill>
                  <a:prstClr val="white"/>
                </a:solidFill>
                <a:latin typeface="Montserrat"/>
              </a:rPr>
              <a:t>Enable Informed Decision-Making with Smart Data</a:t>
            </a:r>
          </a:p>
          <a:p>
            <a:pPr lvl="1"/>
            <a:r>
              <a:rPr lang="en-US" sz="1200" dirty="0">
                <a:solidFill>
                  <a:prstClr val="white"/>
                </a:solidFill>
                <a:latin typeface="Montserrat"/>
              </a:rPr>
              <a:t>Enhance Operational Efficiency and Reduce Costs</a:t>
            </a:r>
          </a:p>
          <a:p>
            <a:pPr lvl="1"/>
            <a:r>
              <a:rPr lang="en-US" sz="1200" dirty="0">
                <a:solidFill>
                  <a:prstClr val="white"/>
                </a:solidFill>
                <a:latin typeface="Montserrat"/>
              </a:rPr>
              <a:t>Elevate Customer Service Excellence </a:t>
            </a:r>
          </a:p>
          <a:p>
            <a:pPr lvl="1"/>
            <a:r>
              <a:rPr lang="en-US" sz="1200" dirty="0">
                <a:solidFill>
                  <a:prstClr val="white"/>
                </a:solidFill>
                <a:latin typeface="Montserrat"/>
              </a:rPr>
              <a:t>Proactively Manage risks</a:t>
            </a:r>
          </a:p>
          <a:p>
            <a:pPr marL="0" indent="0">
              <a:buNone/>
            </a:pPr>
            <a:r>
              <a:rPr lang="en-US" sz="1200" b="1" dirty="0">
                <a:solidFill>
                  <a:srgbClr val="F99F23"/>
                </a:solidFill>
                <a:latin typeface="Montserrat"/>
              </a:rPr>
              <a:t>Business model</a:t>
            </a:r>
          </a:p>
          <a:p>
            <a:pPr lvl="1"/>
            <a:r>
              <a:rPr lang="en-US" sz="1200" dirty="0">
                <a:solidFill>
                  <a:prstClr val="white"/>
                </a:solidFill>
                <a:latin typeface="Montserrat"/>
              </a:rPr>
              <a:t>Direct sales</a:t>
            </a:r>
          </a:p>
          <a:p>
            <a:pPr lvl="1"/>
            <a:r>
              <a:rPr lang="en-US" sz="1200" dirty="0">
                <a:solidFill>
                  <a:prstClr val="white"/>
                </a:solidFill>
                <a:latin typeface="Montserrat"/>
              </a:rPr>
              <a:t>In-direct sales through reseller and co-selling partners</a:t>
            </a:r>
          </a:p>
          <a:p>
            <a:pPr marL="0" indent="0">
              <a:buNone/>
            </a:pPr>
            <a:r>
              <a:rPr lang="en-US" sz="1200" b="1" dirty="0">
                <a:solidFill>
                  <a:srgbClr val="F99F23"/>
                </a:solidFill>
                <a:latin typeface="Montserrat"/>
              </a:rPr>
              <a:t>Geographical focus</a:t>
            </a:r>
            <a:endParaRPr lang="en-US" sz="1200" dirty="0"/>
          </a:p>
          <a:p>
            <a:pPr lvl="1"/>
            <a:r>
              <a:rPr lang="en-US" sz="1200" dirty="0">
                <a:solidFill>
                  <a:prstClr val="white"/>
                </a:solidFill>
                <a:latin typeface="Montserrat"/>
              </a:rPr>
              <a:t>Europe</a:t>
            </a:r>
          </a:p>
          <a:p>
            <a:pPr lvl="1"/>
            <a:r>
              <a:rPr lang="en-US" sz="1200" dirty="0">
                <a:solidFill>
                  <a:prstClr val="white"/>
                </a:solidFill>
                <a:latin typeface="Montserrat"/>
              </a:rPr>
              <a:t>Middle East</a:t>
            </a:r>
          </a:p>
          <a:p>
            <a:pPr lvl="1"/>
            <a:r>
              <a:rPr lang="en-US" sz="1200" dirty="0">
                <a:solidFill>
                  <a:prstClr val="white"/>
                </a:solidFill>
                <a:latin typeface="Montserrat"/>
              </a:rPr>
              <a:t>North America and other potential new market areas as new focus markets through partners</a:t>
            </a:r>
          </a:p>
          <a:p>
            <a:pPr marL="0" indent="0">
              <a:buNone/>
            </a:pPr>
            <a:r>
              <a:rPr lang="en-US" sz="1200" b="1" dirty="0">
                <a:solidFill>
                  <a:srgbClr val="F99F23"/>
                </a:solidFill>
                <a:latin typeface="Montserrat"/>
              </a:rPr>
              <a:t>Target customers</a:t>
            </a:r>
            <a:endParaRPr lang="en-US" sz="1200" dirty="0"/>
          </a:p>
          <a:p>
            <a:pPr lvl="1"/>
            <a:r>
              <a:rPr kumimoji="0" lang="en-US" sz="1200" i="0" u="none" strike="noStrike" kern="1200" cap="none" spc="0" normalizeH="0" baseline="0" noProof="0" dirty="0">
                <a:ln>
                  <a:noFill/>
                </a:ln>
                <a:solidFill>
                  <a:prstClr val="white"/>
                </a:solidFill>
                <a:effectLst/>
                <a:uLnTx/>
                <a:uFillTx/>
                <a:latin typeface="Montserrat"/>
                <a:ea typeface="+mn-ea"/>
                <a:cs typeface="+mn-cs"/>
              </a:rPr>
              <a:t>Enterprise-level companies representing a wide variety of different verticals</a:t>
            </a:r>
            <a:r>
              <a:rPr lang="en-US" sz="1200" dirty="0">
                <a:solidFill>
                  <a:prstClr val="white"/>
                </a:solidFill>
                <a:latin typeface="Montserrat"/>
              </a:rPr>
              <a:t> </a:t>
            </a:r>
            <a:endParaRPr lang="en-US" sz="1200" i="0" u="none" strike="noStrike" kern="1200" cap="none" spc="0" normalizeH="0" baseline="0" noProof="0" dirty="0">
              <a:ln>
                <a:noFill/>
              </a:ln>
              <a:solidFill>
                <a:prstClr val="white"/>
              </a:solidFill>
              <a:effectLst/>
              <a:uLnTx/>
              <a:uFillTx/>
              <a:latin typeface="Montserrat"/>
            </a:endParaRPr>
          </a:p>
          <a:p>
            <a:pPr lvl="1"/>
            <a:r>
              <a:rPr lang="en-US" sz="1200" dirty="0">
                <a:solidFill>
                  <a:prstClr val="white"/>
                </a:solidFill>
                <a:latin typeface="Montserrat"/>
              </a:rPr>
              <a:t>Large </a:t>
            </a:r>
            <a:r>
              <a:rPr kumimoji="0" lang="en-US" sz="1200" i="0" u="none" strike="noStrike" kern="1200" cap="none" spc="0" normalizeH="0" baseline="0" noProof="0" dirty="0">
                <a:ln>
                  <a:noFill/>
                </a:ln>
                <a:solidFill>
                  <a:prstClr val="white"/>
                </a:solidFill>
                <a:effectLst/>
                <a:uLnTx/>
                <a:uFillTx/>
                <a:latin typeface="Montserrat"/>
                <a:ea typeface="+mn-ea"/>
                <a:cs typeface="+mn-cs"/>
              </a:rPr>
              <a:t>public sector organizations</a:t>
            </a:r>
            <a:endParaRPr lang="en-US" sz="1200" dirty="0">
              <a:solidFill>
                <a:prstClr val="white"/>
              </a:solidFill>
              <a:latin typeface="Montserrat"/>
            </a:endParaRPr>
          </a:p>
          <a:p>
            <a:pPr lvl="1"/>
            <a:r>
              <a:rPr lang="en-US" sz="1200" dirty="0">
                <a:solidFill>
                  <a:prstClr val="white"/>
                </a:solidFill>
                <a:latin typeface="Montserrat"/>
              </a:rPr>
              <a:t>Existing Snowflake customers</a:t>
            </a:r>
          </a:p>
        </p:txBody>
      </p:sp>
      <p:sp>
        <p:nvSpPr>
          <p:cNvPr id="5" name="TextBox 4">
            <a:extLst>
              <a:ext uri="{FF2B5EF4-FFF2-40B4-BE49-F238E27FC236}">
                <a16:creationId xmlns:a16="http://schemas.microsoft.com/office/drawing/2014/main" id="{677B013B-77B9-C7BC-5576-27CBC199C7BB}"/>
              </a:ext>
            </a:extLst>
          </p:cNvPr>
          <p:cNvSpPr txBox="1"/>
          <p:nvPr/>
        </p:nvSpPr>
        <p:spPr>
          <a:xfrm>
            <a:off x="815102" y="908067"/>
            <a:ext cx="9883334" cy="64633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99F23"/>
                </a:solidFill>
                <a:effectLst/>
                <a:uLnTx/>
                <a:uFillTx/>
                <a:latin typeface="Montserrat"/>
                <a:ea typeface="+mn-ea"/>
                <a:cs typeface="+mn-cs"/>
              </a:rPr>
              <a:t>Go-to-market strategy</a:t>
            </a:r>
            <a:endParaRPr kumimoji="0" lang="en-US" sz="1200" b="1" i="0" u="none" strike="noStrike" kern="1200" cap="none" spc="0" normalizeH="0" baseline="0" noProof="0" dirty="0">
              <a:ln>
                <a:noFill/>
              </a:ln>
              <a:solidFill>
                <a:prstClr val="white"/>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Montserrat"/>
              <a:ea typeface="+mn-ea"/>
              <a:cs typeface="+mn-cs"/>
            </a:endParaRPr>
          </a:p>
        </p:txBody>
      </p:sp>
    </p:spTree>
    <p:extLst>
      <p:ext uri="{BB962C8B-B14F-4D97-AF65-F5344CB8AC3E}">
        <p14:creationId xmlns:p14="http://schemas.microsoft.com/office/powerpoint/2010/main" val="3225310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5EF03C2-E93B-E338-E1C8-700D291372FC}"/>
              </a:ext>
            </a:extLst>
          </p:cNvPr>
          <p:cNvSpPr/>
          <p:nvPr/>
        </p:nvSpPr>
        <p:spPr>
          <a:xfrm>
            <a:off x="0" y="0"/>
            <a:ext cx="12192000" cy="6858000"/>
          </a:xfrm>
          <a:prstGeom prst="rect">
            <a:avLst/>
          </a:prstGeom>
          <a:gradFill flip="none" rotWithShape="1">
            <a:gsLst>
              <a:gs pos="0">
                <a:schemeClr val="tx2">
                  <a:lumMod val="20000"/>
                  <a:lumOff val="80000"/>
                </a:schemeClr>
              </a:gs>
              <a:gs pos="47000">
                <a:schemeClr val="tx2"/>
              </a:gs>
              <a:gs pos="100000">
                <a:schemeClr val="tx2">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4" name="Title 3">
            <a:extLst>
              <a:ext uri="{FF2B5EF4-FFF2-40B4-BE49-F238E27FC236}">
                <a16:creationId xmlns:a16="http://schemas.microsoft.com/office/drawing/2014/main" id="{0C33ADF1-C22F-E1AB-C6F8-591B772A7E2A}"/>
              </a:ext>
            </a:extLst>
          </p:cNvPr>
          <p:cNvSpPr>
            <a:spLocks noGrp="1"/>
          </p:cNvSpPr>
          <p:nvPr>
            <p:ph type="title"/>
          </p:nvPr>
        </p:nvSpPr>
        <p:spPr>
          <a:xfrm>
            <a:off x="531283" y="301627"/>
            <a:ext cx="10515600" cy="903444"/>
          </a:xfrm>
        </p:spPr>
        <p:txBody>
          <a:bodyPr/>
          <a:lstStyle/>
          <a:p>
            <a:r>
              <a:rPr lang="en-US" dirty="0">
                <a:solidFill>
                  <a:schemeClr val="accent1"/>
                </a:solidFill>
              </a:rPr>
              <a:t>QPR DTO </a:t>
            </a:r>
            <a:r>
              <a:rPr lang="en-US" dirty="0">
                <a:solidFill>
                  <a:schemeClr val="bg1"/>
                </a:solidFill>
              </a:rPr>
              <a:t>Solution</a:t>
            </a:r>
          </a:p>
        </p:txBody>
      </p:sp>
      <p:sp>
        <p:nvSpPr>
          <p:cNvPr id="8" name="Rectangle 7">
            <a:extLst>
              <a:ext uri="{FF2B5EF4-FFF2-40B4-BE49-F238E27FC236}">
                <a16:creationId xmlns:a16="http://schemas.microsoft.com/office/drawing/2014/main" id="{C4DB76E6-4D77-BCFB-5223-3FF404C82DFF}"/>
              </a:ext>
            </a:extLst>
          </p:cNvPr>
          <p:cNvSpPr/>
          <p:nvPr/>
        </p:nvSpPr>
        <p:spPr>
          <a:xfrm>
            <a:off x="296342" y="948470"/>
            <a:ext cx="11690614" cy="1316736"/>
          </a:xfrm>
          <a:prstGeom prst="rect">
            <a:avLst/>
          </a:prstGeom>
          <a:solidFill>
            <a:schemeClr val="bg1">
              <a:alpha val="37187"/>
            </a:schemeClr>
          </a:solidFill>
          <a:ln w="222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3" name="Rectangle 12">
            <a:extLst>
              <a:ext uri="{FF2B5EF4-FFF2-40B4-BE49-F238E27FC236}">
                <a16:creationId xmlns:a16="http://schemas.microsoft.com/office/drawing/2014/main" id="{6C3DE04A-F3F9-A6D3-A592-22FD07618321}"/>
              </a:ext>
            </a:extLst>
          </p:cNvPr>
          <p:cNvSpPr/>
          <p:nvPr/>
        </p:nvSpPr>
        <p:spPr>
          <a:xfrm>
            <a:off x="296343" y="3209477"/>
            <a:ext cx="3296168" cy="2483924"/>
          </a:xfrm>
          <a:prstGeom prst="rect">
            <a:avLst/>
          </a:prstGeom>
          <a:solidFill>
            <a:schemeClr val="bg1">
              <a:alpha val="37187"/>
            </a:schemeClr>
          </a:solidFill>
          <a:ln w="222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solidFill>
                <a:schemeClr val="bg1"/>
              </a:solidFill>
            </a:endParaRPr>
          </a:p>
        </p:txBody>
      </p:sp>
      <p:sp>
        <p:nvSpPr>
          <p:cNvPr id="16" name="Rectangle 15">
            <a:extLst>
              <a:ext uri="{FF2B5EF4-FFF2-40B4-BE49-F238E27FC236}">
                <a16:creationId xmlns:a16="http://schemas.microsoft.com/office/drawing/2014/main" id="{50C46CE9-A187-6CF1-C3A9-5A7748B6AEE7}"/>
              </a:ext>
            </a:extLst>
          </p:cNvPr>
          <p:cNvSpPr/>
          <p:nvPr/>
        </p:nvSpPr>
        <p:spPr>
          <a:xfrm>
            <a:off x="5795644" y="3209477"/>
            <a:ext cx="3296171" cy="2483924"/>
          </a:xfrm>
          <a:prstGeom prst="rect">
            <a:avLst/>
          </a:prstGeom>
          <a:solidFill>
            <a:schemeClr val="bg1">
              <a:alpha val="37187"/>
            </a:schemeClr>
          </a:solidFill>
          <a:ln w="222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solidFill>
                <a:schemeClr val="bg1"/>
              </a:solidFill>
            </a:endParaRPr>
          </a:p>
        </p:txBody>
      </p:sp>
      <p:sp>
        <p:nvSpPr>
          <p:cNvPr id="18" name="Rectangle 17">
            <a:extLst>
              <a:ext uri="{FF2B5EF4-FFF2-40B4-BE49-F238E27FC236}">
                <a16:creationId xmlns:a16="http://schemas.microsoft.com/office/drawing/2014/main" id="{15ACD1F9-EDE5-1733-84B8-F9808E76096E}"/>
              </a:ext>
            </a:extLst>
          </p:cNvPr>
          <p:cNvSpPr/>
          <p:nvPr/>
        </p:nvSpPr>
        <p:spPr>
          <a:xfrm>
            <a:off x="9181328" y="3209477"/>
            <a:ext cx="2805627" cy="2483924"/>
          </a:xfrm>
          <a:prstGeom prst="rect">
            <a:avLst/>
          </a:prstGeom>
          <a:solidFill>
            <a:schemeClr val="bg1">
              <a:alpha val="37187"/>
            </a:schemeClr>
          </a:solidFill>
          <a:ln w="222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solidFill>
                <a:schemeClr val="bg1"/>
              </a:solidFill>
            </a:endParaRPr>
          </a:p>
        </p:txBody>
      </p:sp>
      <p:sp>
        <p:nvSpPr>
          <p:cNvPr id="21" name="TextBox 20">
            <a:extLst>
              <a:ext uri="{FF2B5EF4-FFF2-40B4-BE49-F238E27FC236}">
                <a16:creationId xmlns:a16="http://schemas.microsoft.com/office/drawing/2014/main" id="{8BD6E1E6-2911-A371-5641-DE5E72E3235F}"/>
              </a:ext>
            </a:extLst>
          </p:cNvPr>
          <p:cNvSpPr txBox="1"/>
          <p:nvPr/>
        </p:nvSpPr>
        <p:spPr>
          <a:xfrm>
            <a:off x="3488858" y="3510894"/>
            <a:ext cx="2404292" cy="523220"/>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AU" sz="1400" b="0" i="0" u="none" strike="noStrike" kern="1200" cap="none" spc="0" normalizeH="0" baseline="0" noProof="0">
                <a:ln>
                  <a:noFill/>
                </a:ln>
                <a:solidFill>
                  <a:schemeClr val="bg1"/>
                </a:solidFill>
                <a:effectLst/>
                <a:uLnTx/>
                <a:uFillTx/>
                <a:latin typeface="Montserrat"/>
                <a:ea typeface="+mn-ea"/>
                <a:cs typeface="+mn-cs"/>
              </a:rPr>
              <a:t>As-is processes</a:t>
            </a:r>
          </a:p>
          <a:p>
            <a:pPr marR="0" lvl="0" algn="ctr" defTabSz="914400" rtl="0" eaLnBrk="1" fontAlgn="auto" latinLnBrk="0" hangingPunct="1">
              <a:lnSpc>
                <a:spcPct val="100000"/>
              </a:lnSpc>
              <a:spcBef>
                <a:spcPts val="0"/>
              </a:spcBef>
              <a:spcAft>
                <a:spcPts val="0"/>
              </a:spcAft>
              <a:buClrTx/>
              <a:buSzTx/>
              <a:tabLst/>
              <a:defRPr/>
            </a:pPr>
            <a:r>
              <a:rPr kumimoji="0" lang="en-AU" sz="1400" b="0" i="0" u="none" strike="noStrike" kern="1200" cap="none" spc="0" normalizeH="0" baseline="0" noProof="0">
                <a:ln>
                  <a:noFill/>
                </a:ln>
                <a:solidFill>
                  <a:schemeClr val="bg1"/>
                </a:solidFill>
                <a:effectLst/>
                <a:uLnTx/>
                <a:uFillTx/>
                <a:latin typeface="Montserrat"/>
                <a:ea typeface="+mn-ea"/>
                <a:cs typeface="+mn-cs"/>
              </a:rPr>
              <a:t>Improvement ideas</a:t>
            </a:r>
          </a:p>
        </p:txBody>
      </p:sp>
      <p:sp>
        <p:nvSpPr>
          <p:cNvPr id="24" name="TextBox 23">
            <a:extLst>
              <a:ext uri="{FF2B5EF4-FFF2-40B4-BE49-F238E27FC236}">
                <a16:creationId xmlns:a16="http://schemas.microsoft.com/office/drawing/2014/main" id="{4CBB843E-A8FF-A1CC-4DC9-7168FD6263C1}"/>
              </a:ext>
            </a:extLst>
          </p:cNvPr>
          <p:cNvSpPr txBox="1"/>
          <p:nvPr/>
        </p:nvSpPr>
        <p:spPr>
          <a:xfrm>
            <a:off x="3498078" y="4949070"/>
            <a:ext cx="2404292" cy="523220"/>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AU" sz="1400" b="0" i="0" u="none" strike="noStrike" kern="1200" cap="none" spc="0" normalizeH="0" baseline="0" noProof="0">
                <a:ln>
                  <a:noFill/>
                </a:ln>
                <a:solidFill>
                  <a:schemeClr val="bg1"/>
                </a:solidFill>
                <a:effectLst/>
                <a:uLnTx/>
                <a:uFillTx/>
                <a:latin typeface="Montserrat"/>
                <a:ea typeface="+mn-ea"/>
                <a:cs typeface="+mn-cs"/>
              </a:rPr>
              <a:t>To-be processes for conformance testing</a:t>
            </a:r>
          </a:p>
        </p:txBody>
      </p:sp>
      <p:sp>
        <p:nvSpPr>
          <p:cNvPr id="28" name="TextBox 27">
            <a:extLst>
              <a:ext uri="{FF2B5EF4-FFF2-40B4-BE49-F238E27FC236}">
                <a16:creationId xmlns:a16="http://schemas.microsoft.com/office/drawing/2014/main" id="{694E1EA2-F0B4-B24A-2DBE-0AC52AEEAEE0}"/>
              </a:ext>
            </a:extLst>
          </p:cNvPr>
          <p:cNvSpPr txBox="1"/>
          <p:nvPr/>
        </p:nvSpPr>
        <p:spPr>
          <a:xfrm>
            <a:off x="2456934" y="2485163"/>
            <a:ext cx="3428471" cy="52322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AU" sz="1400" b="0" i="0" u="none" strike="noStrike" kern="1200" cap="none" spc="0" normalizeH="0" baseline="0" noProof="0">
                <a:ln>
                  <a:noFill/>
                </a:ln>
                <a:solidFill>
                  <a:schemeClr val="bg1"/>
                </a:solidFill>
                <a:effectLst/>
                <a:uLnTx/>
                <a:uFillTx/>
                <a:latin typeface="Montserrat"/>
                <a:ea typeface="+mn-ea"/>
                <a:cs typeface="+mn-cs"/>
              </a:rPr>
              <a:t>Identification of projects, transformation objectives and risks</a:t>
            </a:r>
          </a:p>
        </p:txBody>
      </p:sp>
      <p:sp>
        <p:nvSpPr>
          <p:cNvPr id="29" name="TextBox 28">
            <a:extLst>
              <a:ext uri="{FF2B5EF4-FFF2-40B4-BE49-F238E27FC236}">
                <a16:creationId xmlns:a16="http://schemas.microsoft.com/office/drawing/2014/main" id="{B4CBBC21-04BA-0C19-940E-E65AC108990C}"/>
              </a:ext>
            </a:extLst>
          </p:cNvPr>
          <p:cNvSpPr txBox="1"/>
          <p:nvPr/>
        </p:nvSpPr>
        <p:spPr>
          <a:xfrm>
            <a:off x="7855945" y="2553239"/>
            <a:ext cx="1553389" cy="30777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AU" sz="1400" b="0" i="0" u="none" strike="noStrike" kern="1200" cap="none" spc="0" normalizeH="0" baseline="0" noProof="0">
                <a:ln>
                  <a:noFill/>
                </a:ln>
                <a:solidFill>
                  <a:schemeClr val="bg1"/>
                </a:solidFill>
                <a:effectLst/>
                <a:uLnTx/>
                <a:uFillTx/>
                <a:latin typeface="Montserrat"/>
                <a:ea typeface="+mn-ea"/>
                <a:cs typeface="+mn-cs"/>
              </a:rPr>
              <a:t>Process KPIs</a:t>
            </a:r>
          </a:p>
        </p:txBody>
      </p:sp>
      <p:sp>
        <p:nvSpPr>
          <p:cNvPr id="30" name="TextBox 29">
            <a:extLst>
              <a:ext uri="{FF2B5EF4-FFF2-40B4-BE49-F238E27FC236}">
                <a16:creationId xmlns:a16="http://schemas.microsoft.com/office/drawing/2014/main" id="{1C457231-992D-4082-EF62-7ABD90B9FCC0}"/>
              </a:ext>
            </a:extLst>
          </p:cNvPr>
          <p:cNvSpPr txBox="1"/>
          <p:nvPr/>
        </p:nvSpPr>
        <p:spPr>
          <a:xfrm>
            <a:off x="5885406" y="4182271"/>
            <a:ext cx="320641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chemeClr val="bg1"/>
                </a:solidFill>
                <a:effectLst/>
                <a:uLnTx/>
                <a:uFillTx/>
                <a:latin typeface="Montserrat"/>
                <a:ea typeface="+mn-ea"/>
                <a:cs typeface="+mn-cs"/>
              </a:rPr>
              <a:t>Process &amp; enterprise mining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chemeClr val="bg1"/>
                </a:solidFill>
                <a:latin typeface="Montserrat" panose="00000500000000000000" pitchFamily="2" charset="0"/>
              </a:rPr>
              <a:t>Discovery </a:t>
            </a:r>
            <a:r>
              <a:rPr kumimoji="0" lang="en-US" sz="1400" b="0" i="0" u="none" strike="noStrike" kern="1200" cap="none" spc="0" normalizeH="0" baseline="0" noProof="0">
                <a:ln>
                  <a:noFill/>
                </a:ln>
                <a:solidFill>
                  <a:schemeClr val="bg1"/>
                </a:solidFill>
                <a:effectLst/>
                <a:uLnTx/>
                <a:uFillTx/>
                <a:latin typeface="Montserrat" panose="00000500000000000000" pitchFamily="2" charset="0"/>
                <a:ea typeface="+mn-ea"/>
                <a:cs typeface="+mn-cs"/>
              </a:rPr>
              <a:t>&amp; analysis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bg1"/>
                </a:solidFill>
                <a:effectLst/>
                <a:uLnTx/>
                <a:uFillTx/>
                <a:latin typeface="Montserrat" panose="00000500000000000000" pitchFamily="2" charset="0"/>
                <a:ea typeface="+mn-ea"/>
                <a:cs typeface="+mn-cs"/>
              </a:rPr>
              <a:t>Business rules &amp; conformance, and notifications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bg1"/>
                </a:solidFill>
                <a:effectLst/>
                <a:uLnTx/>
                <a:uFillTx/>
                <a:latin typeface="Montserrat" panose="00000500000000000000" pitchFamily="2" charset="0"/>
                <a:ea typeface="+mn-ea"/>
                <a:cs typeface="+mn-cs"/>
              </a:rPr>
              <a:t>Operational KPIs and dashboards</a:t>
            </a:r>
          </a:p>
        </p:txBody>
      </p:sp>
      <p:pic>
        <p:nvPicPr>
          <p:cNvPr id="31" name="Picture 4" descr="A picture containing text&#10;&#10;Description automatically generated">
            <a:extLst>
              <a:ext uri="{FF2B5EF4-FFF2-40B4-BE49-F238E27FC236}">
                <a16:creationId xmlns:a16="http://schemas.microsoft.com/office/drawing/2014/main" id="{72CA6624-9C76-D642-272C-380EEAD28E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8311" y="3505330"/>
            <a:ext cx="1647825" cy="4762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Text&#10;&#10;Description automatically generated with medium confidence">
            <a:extLst>
              <a:ext uri="{FF2B5EF4-FFF2-40B4-BE49-F238E27FC236}">
                <a16:creationId xmlns:a16="http://schemas.microsoft.com/office/drawing/2014/main" id="{3C18F56E-752A-34B2-7BBC-BAC0BD5745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474" y="3505330"/>
            <a:ext cx="1713056" cy="47827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AAF69A16-A6F2-702E-051E-CD9C469DEC6A}"/>
              </a:ext>
            </a:extLst>
          </p:cNvPr>
          <p:cNvSpPr txBox="1"/>
          <p:nvPr/>
        </p:nvSpPr>
        <p:spPr>
          <a:xfrm>
            <a:off x="473373" y="4182271"/>
            <a:ext cx="2798845" cy="116955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Montserrat"/>
                <a:ea typeface="+mn-ea"/>
                <a:cs typeface="+mn-cs"/>
              </a:rPr>
              <a:t>Enterprise modeling</a:t>
            </a:r>
          </a:p>
          <a:p>
            <a:pPr marL="285750" indent="-285750">
              <a:buFont typeface="Arial" panose="020B0604020202020204" pitchFamily="34" charset="0"/>
              <a:buChar char="•"/>
              <a:defRPr/>
            </a:pPr>
            <a:r>
              <a:rPr kumimoji="0" lang="en-US" sz="1400" b="0" i="0" u="none" strike="noStrike" kern="1200" cap="none" spc="0" normalizeH="0" baseline="0" noProof="0">
                <a:ln>
                  <a:noFill/>
                </a:ln>
                <a:solidFill>
                  <a:schemeClr val="bg1"/>
                </a:solidFill>
                <a:effectLst/>
                <a:uLnTx/>
                <a:uFillTx/>
                <a:latin typeface="Montserrat"/>
                <a:ea typeface="+mn-ea"/>
                <a:cs typeface="+mn-cs"/>
              </a:rPr>
              <a:t>Model everything from business models to application</a:t>
            </a:r>
            <a:r>
              <a:rPr lang="en-US" sz="1400">
                <a:solidFill>
                  <a:schemeClr val="bg1"/>
                </a:solidFill>
                <a:latin typeface="Montserrat"/>
              </a:rPr>
              <a:t> </a:t>
            </a:r>
            <a:r>
              <a:rPr kumimoji="0" lang="en-US" sz="1400" b="0" i="0" u="none" strike="noStrike" kern="1200" cap="none" spc="0" normalizeH="0" baseline="0" noProof="0">
                <a:ln>
                  <a:noFill/>
                </a:ln>
                <a:solidFill>
                  <a:schemeClr val="bg1"/>
                </a:solidFill>
                <a:effectLst/>
                <a:uLnTx/>
                <a:uFillTx/>
                <a:latin typeface="Montserrat"/>
                <a:ea typeface="+mn-ea"/>
                <a:cs typeface="+mn-cs"/>
              </a:rPr>
              <a:t>&amp; technology portfolios</a:t>
            </a:r>
            <a:endParaRPr lang="en-US" sz="1400" b="0" i="0" u="none" strike="noStrike" kern="1200" cap="none" spc="0" normalizeH="0" baseline="0" noProof="0">
              <a:ln>
                <a:noFill/>
              </a:ln>
              <a:solidFill>
                <a:schemeClr val="bg1"/>
              </a:solidFill>
              <a:effectLst/>
              <a:uLnTx/>
              <a:uFillTx/>
              <a:latin typeface="Montserrat"/>
            </a:endParaRPr>
          </a:p>
        </p:txBody>
      </p:sp>
      <p:pic>
        <p:nvPicPr>
          <p:cNvPr id="34" name="Picture 2">
            <a:extLst>
              <a:ext uri="{FF2B5EF4-FFF2-40B4-BE49-F238E27FC236}">
                <a16:creationId xmlns:a16="http://schemas.microsoft.com/office/drawing/2014/main" id="{B0C805B0-4154-C9F5-B1C2-E196662935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474" y="1439975"/>
            <a:ext cx="1657350" cy="46672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DA32F638-CB94-1C3D-0EBD-73F1FA38A7FE}"/>
              </a:ext>
            </a:extLst>
          </p:cNvPr>
          <p:cNvSpPr txBox="1"/>
          <p:nvPr/>
        </p:nvSpPr>
        <p:spPr>
          <a:xfrm>
            <a:off x="4048941" y="1323569"/>
            <a:ext cx="5856605" cy="738664"/>
          </a:xfrm>
          <a:prstGeom prst="rect">
            <a:avLst/>
          </a:prstGeom>
          <a:noFill/>
        </p:spPr>
        <p:txBody>
          <a:bodyPr wrap="square" lIns="91440" tIns="45720" rIns="91440" bIns="45720" rtlCol="0" anchor="t">
            <a:spAutoFit/>
          </a:bodyPr>
          <a:lstStyle/>
          <a:p>
            <a:pPr>
              <a:defRPr/>
            </a:pPr>
            <a:r>
              <a:rPr lang="en-AU" sz="1400" b="1">
                <a:solidFill>
                  <a:schemeClr val="bg1"/>
                </a:solidFill>
                <a:latin typeface="Montserrat"/>
              </a:rPr>
              <a:t>Digital Transformation Management</a:t>
            </a:r>
            <a:endParaRPr lang="en-AU" sz="1400" b="1" i="0" u="none" strike="noStrike" kern="1200" cap="none" spc="0" normalizeH="0" baseline="0" noProof="0">
              <a:ln>
                <a:noFill/>
              </a:ln>
              <a:solidFill>
                <a:schemeClr val="bg1"/>
              </a:solidFill>
              <a:effectLst/>
              <a:uLnTx/>
              <a:uFillTx/>
              <a:latin typeface="Montserrat"/>
            </a:endParaRPr>
          </a:p>
          <a:p>
            <a:pPr marL="285750" indent="-285750">
              <a:buFont typeface="Arial" panose="020B0604020202020204" pitchFamily="34" charset="0"/>
              <a:buChar char="•"/>
              <a:defRPr/>
            </a:pPr>
            <a:r>
              <a:rPr lang="en-AU" sz="1400">
                <a:solidFill>
                  <a:schemeClr val="bg1"/>
                </a:solidFill>
                <a:latin typeface="Montserrat"/>
              </a:rPr>
              <a:t>Strategy and performance management</a:t>
            </a:r>
          </a:p>
          <a:p>
            <a:pPr marL="285750" indent="-285750">
              <a:buFont typeface="Arial" panose="020B0604020202020204" pitchFamily="34" charset="0"/>
              <a:buChar char="•"/>
              <a:defRPr/>
            </a:pPr>
            <a:r>
              <a:rPr lang="en-AU" sz="1400">
                <a:solidFill>
                  <a:schemeClr val="bg1"/>
                </a:solidFill>
                <a:latin typeface="Montserrat"/>
              </a:rPr>
              <a:t>Program and project management </a:t>
            </a:r>
          </a:p>
        </p:txBody>
      </p:sp>
      <p:pic>
        <p:nvPicPr>
          <p:cNvPr id="36" name="Picture 2" descr="Snowflake Logo, symbol, meaning, history, PNG, brand">
            <a:extLst>
              <a:ext uri="{FF2B5EF4-FFF2-40B4-BE49-F238E27FC236}">
                <a16:creationId xmlns:a16="http://schemas.microsoft.com/office/drawing/2014/main" id="{5155973C-AABA-FBB3-D7D7-E25009AF60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07688" y="3197782"/>
            <a:ext cx="1906303" cy="1072295"/>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0E0AE4A0-D9C4-154D-6737-19B8F491E698}"/>
              </a:ext>
            </a:extLst>
          </p:cNvPr>
          <p:cNvSpPr/>
          <p:nvPr/>
        </p:nvSpPr>
        <p:spPr>
          <a:xfrm>
            <a:off x="9354151" y="4182271"/>
            <a:ext cx="2099231" cy="963861"/>
          </a:xfrm>
          <a:prstGeom prst="rect">
            <a:avLst/>
          </a:prstGeom>
          <a:noFill/>
          <a:ln>
            <a:noFill/>
          </a:ln>
        </p:spPr>
        <p:style>
          <a:lnRef idx="2">
            <a:schemeClr val="accent6">
              <a:shade val="15000"/>
            </a:schemeClr>
          </a:lnRef>
          <a:fillRef idx="1">
            <a:schemeClr val="accent6"/>
          </a:fillRef>
          <a:effectRef idx="0">
            <a:schemeClr val="accent6"/>
          </a:effectRef>
          <a:fontRef idx="minor">
            <a:schemeClr val="lt1"/>
          </a:fontRef>
        </p:style>
        <p:txBody>
          <a:bodyPr lIns="91440" tIns="45720" rIns="91440" bIns="45720" rtlCol="0" anchor="ctr"/>
          <a:lstStyle/>
          <a:p>
            <a:pPr>
              <a:defRPr/>
            </a:pPr>
            <a:r>
              <a:rPr lang="en-US" sz="1400">
                <a:solidFill>
                  <a:schemeClr val="bg1"/>
                </a:solidFill>
                <a:latin typeface="Montserrat SemiBold" panose="00000700000000000000" pitchFamily="2" charset="0"/>
              </a:rPr>
              <a:t>Data Cloud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bg1"/>
                </a:solidFill>
                <a:effectLst/>
                <a:uLnTx/>
                <a:uFillTx/>
                <a:latin typeface="Montserrat" panose="00000500000000000000" pitchFamily="2" charset="0"/>
              </a:rPr>
              <a:t>Data storage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bg1"/>
                </a:solidFill>
                <a:effectLst/>
                <a:uLnTx/>
                <a:uFillTx/>
                <a:latin typeface="Montserrat" panose="00000500000000000000" pitchFamily="2" charset="0"/>
              </a:rPr>
              <a:t>Data pipelines &amp; transformation</a:t>
            </a:r>
          </a:p>
        </p:txBody>
      </p:sp>
      <p:sp>
        <p:nvSpPr>
          <p:cNvPr id="41" name="Rectangle 40">
            <a:extLst>
              <a:ext uri="{FF2B5EF4-FFF2-40B4-BE49-F238E27FC236}">
                <a16:creationId xmlns:a16="http://schemas.microsoft.com/office/drawing/2014/main" id="{25B2C3C4-7AF1-E330-41F5-94F562110AC1}"/>
              </a:ext>
            </a:extLst>
          </p:cNvPr>
          <p:cNvSpPr/>
          <p:nvPr/>
        </p:nvSpPr>
        <p:spPr>
          <a:xfrm>
            <a:off x="296342" y="5819734"/>
            <a:ext cx="11690614" cy="644838"/>
          </a:xfrm>
          <a:prstGeom prst="rect">
            <a:avLst/>
          </a:prstGeom>
          <a:solidFill>
            <a:schemeClr val="bg1">
              <a:alpha val="37187"/>
            </a:schemeClr>
          </a:solidFill>
          <a:ln w="222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solidFill>
                <a:schemeClr val="bg1"/>
              </a:solidFill>
            </a:endParaRPr>
          </a:p>
        </p:txBody>
      </p:sp>
      <p:sp>
        <p:nvSpPr>
          <p:cNvPr id="42" name="TextBox 41">
            <a:extLst>
              <a:ext uri="{FF2B5EF4-FFF2-40B4-BE49-F238E27FC236}">
                <a16:creationId xmlns:a16="http://schemas.microsoft.com/office/drawing/2014/main" id="{6773FBB4-F9C6-094C-5175-C53687A83F8A}"/>
              </a:ext>
            </a:extLst>
          </p:cNvPr>
          <p:cNvSpPr txBox="1"/>
          <p:nvPr/>
        </p:nvSpPr>
        <p:spPr>
          <a:xfrm>
            <a:off x="3213346" y="5994608"/>
            <a:ext cx="5856605" cy="307777"/>
          </a:xfrm>
          <a:prstGeom prst="rect">
            <a:avLst/>
          </a:prstGeom>
          <a:noFill/>
        </p:spPr>
        <p:txBody>
          <a:bodyPr wrap="square" lIns="91440" tIns="45720" rIns="91440" bIns="45720" rtlCol="0" anchor="t">
            <a:spAutoFit/>
          </a:bodyPr>
          <a:lstStyle/>
          <a:p>
            <a:pPr algn="ctr">
              <a:defRPr/>
            </a:pPr>
            <a:r>
              <a:rPr lang="en-GB" sz="1400" b="1">
                <a:solidFill>
                  <a:schemeClr val="bg1"/>
                </a:solidFill>
              </a:rPr>
              <a:t>Professional Services</a:t>
            </a:r>
            <a:endParaRPr lang="en-AU" sz="1400" b="1" i="0" u="none" strike="noStrike" kern="1200" cap="none" spc="0" normalizeH="0" baseline="0" noProof="0">
              <a:ln>
                <a:noFill/>
              </a:ln>
              <a:solidFill>
                <a:schemeClr val="bg1"/>
              </a:solidFill>
              <a:effectLst/>
              <a:uLnTx/>
              <a:uFillTx/>
              <a:latin typeface="Montserrat"/>
            </a:endParaRPr>
          </a:p>
        </p:txBody>
      </p:sp>
      <p:sp>
        <p:nvSpPr>
          <p:cNvPr id="2" name="Arrow: Right 15">
            <a:extLst>
              <a:ext uri="{FF2B5EF4-FFF2-40B4-BE49-F238E27FC236}">
                <a16:creationId xmlns:a16="http://schemas.microsoft.com/office/drawing/2014/main" id="{B8CCC1B8-09BE-C3FF-07F2-02D3854EE563}"/>
              </a:ext>
            </a:extLst>
          </p:cNvPr>
          <p:cNvSpPr/>
          <p:nvPr/>
        </p:nvSpPr>
        <p:spPr>
          <a:xfrm>
            <a:off x="4694078" y="4101190"/>
            <a:ext cx="428603" cy="410671"/>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 name="Arrow: Right 15">
            <a:extLst>
              <a:ext uri="{FF2B5EF4-FFF2-40B4-BE49-F238E27FC236}">
                <a16:creationId xmlns:a16="http://schemas.microsoft.com/office/drawing/2014/main" id="{4311CD53-4ADC-88D3-E999-32EA31A00150}"/>
              </a:ext>
            </a:extLst>
          </p:cNvPr>
          <p:cNvSpPr/>
          <p:nvPr/>
        </p:nvSpPr>
        <p:spPr>
          <a:xfrm rot="5400000">
            <a:off x="1658493" y="2541438"/>
            <a:ext cx="428603" cy="410671"/>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5" name="Arrow: Right 15">
            <a:extLst>
              <a:ext uri="{FF2B5EF4-FFF2-40B4-BE49-F238E27FC236}">
                <a16:creationId xmlns:a16="http://schemas.microsoft.com/office/drawing/2014/main" id="{7FE0D529-9A54-6602-95B6-4A972ACC8C37}"/>
              </a:ext>
            </a:extLst>
          </p:cNvPr>
          <p:cNvSpPr/>
          <p:nvPr/>
        </p:nvSpPr>
        <p:spPr>
          <a:xfrm rot="5400000">
            <a:off x="7221093" y="2541438"/>
            <a:ext cx="428603" cy="410671"/>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6" name="Arrow: Right 15">
            <a:extLst>
              <a:ext uri="{FF2B5EF4-FFF2-40B4-BE49-F238E27FC236}">
                <a16:creationId xmlns:a16="http://schemas.microsoft.com/office/drawing/2014/main" id="{96DD097C-0909-5171-0EB6-3CE3C1423B79}"/>
              </a:ext>
            </a:extLst>
          </p:cNvPr>
          <p:cNvSpPr/>
          <p:nvPr/>
        </p:nvSpPr>
        <p:spPr>
          <a:xfrm rot="10800000">
            <a:off x="4265475" y="4408487"/>
            <a:ext cx="428603" cy="410671"/>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700097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87040F-46ED-9BD4-62A5-F097E534F3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9115" cy="6963508"/>
          </a:xfrm>
          <a:prstGeom prst="rect">
            <a:avLst/>
          </a:prstGeom>
        </p:spPr>
      </p:pic>
      <p:sp>
        <p:nvSpPr>
          <p:cNvPr id="4" name="Title 3">
            <a:extLst>
              <a:ext uri="{FF2B5EF4-FFF2-40B4-BE49-F238E27FC236}">
                <a16:creationId xmlns:a16="http://schemas.microsoft.com/office/drawing/2014/main" id="{47AF3973-DAF1-4461-AB2C-76AE5EEADC58}"/>
              </a:ext>
            </a:extLst>
          </p:cNvPr>
          <p:cNvSpPr>
            <a:spLocks noGrp="1"/>
          </p:cNvSpPr>
          <p:nvPr>
            <p:ph type="title"/>
          </p:nvPr>
        </p:nvSpPr>
        <p:spPr>
          <a:xfrm>
            <a:off x="525904" y="2312082"/>
            <a:ext cx="10515600" cy="903444"/>
          </a:xfrm>
        </p:spPr>
        <p:txBody>
          <a:bodyPr>
            <a:noAutofit/>
          </a:bodyPr>
          <a:lstStyle/>
          <a:p>
            <a:pPr algn="ctr"/>
            <a:r>
              <a:rPr lang="en-US" sz="4400" dirty="0">
                <a:solidFill>
                  <a:schemeClr val="bg1"/>
                </a:solidFill>
              </a:rPr>
              <a:t>QPR Software Plc</a:t>
            </a:r>
            <a:br>
              <a:rPr lang="en-US" sz="4000" dirty="0">
                <a:solidFill>
                  <a:schemeClr val="bg1"/>
                </a:solidFill>
              </a:rPr>
            </a:br>
            <a:br>
              <a:rPr lang="en-US" sz="4000" dirty="0">
                <a:solidFill>
                  <a:schemeClr val="bg1"/>
                </a:solidFill>
              </a:rPr>
            </a:br>
            <a:r>
              <a:rPr lang="en-US" sz="4000" dirty="0">
                <a:solidFill>
                  <a:schemeClr val="bg1"/>
                </a:solidFill>
              </a:rPr>
              <a:t>Interim Report</a:t>
            </a:r>
            <a:br>
              <a:rPr lang="en-US" sz="4000" dirty="0">
                <a:solidFill>
                  <a:schemeClr val="bg1"/>
                </a:solidFill>
              </a:rPr>
            </a:br>
            <a:r>
              <a:rPr lang="en-US" sz="4000" dirty="0">
                <a:solidFill>
                  <a:schemeClr val="bg1"/>
                </a:solidFill>
              </a:rPr>
              <a:t>January-March 2024</a:t>
            </a:r>
            <a:endParaRPr lang="en-FI" sz="4000" dirty="0">
              <a:solidFill>
                <a:schemeClr val="bg1"/>
              </a:solidFill>
            </a:endParaRPr>
          </a:p>
        </p:txBody>
      </p:sp>
      <p:pic>
        <p:nvPicPr>
          <p:cNvPr id="15" name="Picture 14">
            <a:extLst>
              <a:ext uri="{FF2B5EF4-FFF2-40B4-BE49-F238E27FC236}">
                <a16:creationId xmlns:a16="http://schemas.microsoft.com/office/drawing/2014/main" id="{B317B033-EAD7-3141-80E9-AF9863DBD9C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277341" y="409526"/>
            <a:ext cx="1453898" cy="414537"/>
          </a:xfrm>
          <a:prstGeom prst="rect">
            <a:avLst/>
          </a:prstGeom>
        </p:spPr>
      </p:pic>
    </p:spTree>
    <p:extLst>
      <p:ext uri="{BB962C8B-B14F-4D97-AF65-F5344CB8AC3E}">
        <p14:creationId xmlns:p14="http://schemas.microsoft.com/office/powerpoint/2010/main" val="244719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E0858-4482-B73E-E612-B03A68484BFD}"/>
              </a:ext>
            </a:extLst>
          </p:cNvPr>
          <p:cNvSpPr>
            <a:spLocks noGrp="1"/>
          </p:cNvSpPr>
          <p:nvPr>
            <p:ph type="title"/>
          </p:nvPr>
        </p:nvSpPr>
        <p:spPr/>
        <p:txBody>
          <a:bodyPr/>
          <a:lstStyle/>
          <a:p>
            <a:r>
              <a:rPr lang="en-US" sz="2400" b="1" dirty="0"/>
              <a:t>January-March 2024 highlights</a:t>
            </a:r>
            <a:r>
              <a:rPr lang="en-US" sz="2400" dirty="0"/>
              <a:t>  </a:t>
            </a:r>
          </a:p>
        </p:txBody>
      </p:sp>
      <p:sp>
        <p:nvSpPr>
          <p:cNvPr id="3" name="Content Placeholder 2">
            <a:extLst>
              <a:ext uri="{FF2B5EF4-FFF2-40B4-BE49-F238E27FC236}">
                <a16:creationId xmlns:a16="http://schemas.microsoft.com/office/drawing/2014/main" id="{EBEA5743-2D14-7D4B-F474-92ED56A7C618}"/>
              </a:ext>
            </a:extLst>
          </p:cNvPr>
          <p:cNvSpPr>
            <a:spLocks noGrp="1"/>
          </p:cNvSpPr>
          <p:nvPr>
            <p:ph idx="1"/>
          </p:nvPr>
        </p:nvSpPr>
        <p:spPr>
          <a:xfrm>
            <a:off x="751114" y="1268569"/>
            <a:ext cx="10232572" cy="4783887"/>
          </a:xfrm>
        </p:spPr>
        <p:txBody>
          <a:bodyPr vert="horz" lIns="91440" tIns="45720" rIns="91440" bIns="45720" rtlCol="0" anchor="t">
            <a:normAutofit fontScale="92500" lnSpcReduction="10000"/>
          </a:bodyPr>
          <a:lstStyle/>
          <a:p>
            <a:pPr>
              <a:buFont typeface="Arial" panose="020B0604020202020204" pitchFamily="34" charset="0"/>
              <a:buChar char="•"/>
            </a:pPr>
            <a:r>
              <a:rPr lang="en-US" sz="2000" dirty="0"/>
              <a:t>SaaS net sales increased by +15%</a:t>
            </a:r>
          </a:p>
          <a:p>
            <a:pPr>
              <a:buFont typeface="Arial" panose="020B0604020202020204" pitchFamily="34" charset="0"/>
              <a:buChar char="•"/>
            </a:pPr>
            <a:r>
              <a:rPr lang="en-US" sz="2000" dirty="0"/>
              <a:t>Software net sales increased by +4%</a:t>
            </a:r>
          </a:p>
          <a:p>
            <a:pPr>
              <a:buFont typeface="Arial" panose="020B0604020202020204" pitchFamily="34" charset="0"/>
              <a:buChar char="•"/>
            </a:pPr>
            <a:r>
              <a:rPr lang="en-US" sz="2000" dirty="0"/>
              <a:t>Net sales was 1,769 thousand euros, down -21% (January-March 2023: 2, 237) due to company’s discontinuation of consulting outside the core business. </a:t>
            </a:r>
          </a:p>
          <a:p>
            <a:pPr>
              <a:buFont typeface="Arial" panose="020B0604020202020204" pitchFamily="34" charset="0"/>
              <a:buChar char="•"/>
            </a:pPr>
            <a:r>
              <a:rPr lang="en-US" sz="2000" dirty="0"/>
              <a:t>EBITDA was 295 thousand euros (-36), a difference of 332 thousand euros from the comparison period </a:t>
            </a:r>
          </a:p>
          <a:p>
            <a:pPr>
              <a:buFont typeface="Arial" panose="020B0604020202020204" pitchFamily="34" charset="0"/>
              <a:buChar char="•"/>
            </a:pPr>
            <a:r>
              <a:rPr lang="en-US" sz="2000" dirty="0"/>
              <a:t>The operating profit was 33 thousand euros (-287), a difference 320 thousand euros from the comparison period  </a:t>
            </a:r>
          </a:p>
          <a:p>
            <a:pPr>
              <a:buFont typeface="Arial" panose="020B0604020202020204" pitchFamily="34" charset="0"/>
              <a:buChar char="•"/>
            </a:pPr>
            <a:r>
              <a:rPr lang="en-US" sz="2000" dirty="0"/>
              <a:t>Profit before taxes was 13 thousand euros (-326), a difference 339 thousand euros from the comparison period</a:t>
            </a:r>
          </a:p>
          <a:p>
            <a:pPr>
              <a:buFont typeface="Arial" panose="020B0604020202020204" pitchFamily="34" charset="0"/>
              <a:buChar char="•"/>
            </a:pPr>
            <a:r>
              <a:rPr lang="en-US" sz="2000" dirty="0"/>
              <a:t>The result was 13 thousand euros (-331), a difference 344 thousand euros from the comparison period </a:t>
            </a:r>
          </a:p>
          <a:p>
            <a:pPr>
              <a:buFont typeface="Arial" panose="020B0604020202020204" pitchFamily="34" charset="0"/>
              <a:buChar char="•"/>
            </a:pPr>
            <a:r>
              <a:rPr lang="en-US" sz="2000" dirty="0"/>
              <a:t>Earnings/share was 0.001 euros (-0.027)</a:t>
            </a:r>
          </a:p>
          <a:p>
            <a:pPr>
              <a:buFont typeface="Arial" panose="020B0604020202020204" pitchFamily="34" charset="0"/>
              <a:buChar char="•"/>
            </a:pPr>
            <a:r>
              <a:rPr lang="en-US" sz="2000" dirty="0"/>
              <a:t>Cash flow from operations EUR -5 thousand (475)</a:t>
            </a:r>
          </a:p>
          <a:p>
            <a:pPr marL="0" indent="0">
              <a:buNone/>
            </a:pPr>
            <a:endParaRPr lang="en-US" sz="2000" dirty="0"/>
          </a:p>
        </p:txBody>
      </p:sp>
    </p:spTree>
    <p:extLst>
      <p:ext uri="{BB962C8B-B14F-4D97-AF65-F5344CB8AC3E}">
        <p14:creationId xmlns:p14="http://schemas.microsoft.com/office/powerpoint/2010/main" val="3671448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_Product Title Slide">
  <a:themeElements>
    <a:clrScheme name="QPR colours">
      <a:dk1>
        <a:srgbClr val="3F454F"/>
      </a:dk1>
      <a:lt1>
        <a:sysClr val="window" lastClr="FFFFFF"/>
      </a:lt1>
      <a:dk2>
        <a:srgbClr val="0F2975"/>
      </a:dk2>
      <a:lt2>
        <a:srgbClr val="E7E6E6"/>
      </a:lt2>
      <a:accent1>
        <a:srgbClr val="069CF0"/>
      </a:accent1>
      <a:accent2>
        <a:srgbClr val="F99F23"/>
      </a:accent2>
      <a:accent3>
        <a:srgbClr val="FFCD2D"/>
      </a:accent3>
      <a:accent4>
        <a:srgbClr val="5BBD72"/>
      </a:accent4>
      <a:accent5>
        <a:srgbClr val="EF423D"/>
      </a:accent5>
      <a:accent6>
        <a:srgbClr val="61489D"/>
      </a:accent6>
      <a:hlink>
        <a:srgbClr val="0F2975"/>
      </a:hlink>
      <a:folHlink>
        <a:srgbClr val="069CF0"/>
      </a:folHlink>
    </a:clrScheme>
    <a:fontScheme name="QPR">
      <a:majorFont>
        <a:latin typeface="Montserrat Semi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QPRTemplate2022" id="{6DE6246B-DA0C-4EA6-9411-799C03C917C5}" vid="{22004688-4D8A-4B9B-8CDF-4C0C95BACF8B}"/>
    </a:ext>
  </a:extLst>
</a:theme>
</file>

<file path=ppt/theme/theme10.xml><?xml version="1.0" encoding="utf-8"?>
<a:theme xmlns:a="http://schemas.openxmlformats.org/drawingml/2006/main" name="1_QPR Grey">
  <a:themeElements>
    <a:clrScheme name="QPR colours">
      <a:dk1>
        <a:srgbClr val="3F454F"/>
      </a:dk1>
      <a:lt1>
        <a:sysClr val="window" lastClr="FFFFFF"/>
      </a:lt1>
      <a:dk2>
        <a:srgbClr val="0F2975"/>
      </a:dk2>
      <a:lt2>
        <a:srgbClr val="E7E6E6"/>
      </a:lt2>
      <a:accent1>
        <a:srgbClr val="069CF0"/>
      </a:accent1>
      <a:accent2>
        <a:srgbClr val="F99F23"/>
      </a:accent2>
      <a:accent3>
        <a:srgbClr val="FFCD2D"/>
      </a:accent3>
      <a:accent4>
        <a:srgbClr val="5BBD72"/>
      </a:accent4>
      <a:accent5>
        <a:srgbClr val="EF423D"/>
      </a:accent5>
      <a:accent6>
        <a:srgbClr val="61489D"/>
      </a:accent6>
      <a:hlink>
        <a:srgbClr val="0F2975"/>
      </a:hlink>
      <a:folHlink>
        <a:srgbClr val="069CF0"/>
      </a:folHlink>
    </a:clrScheme>
    <a:fontScheme name="QPR">
      <a:majorFont>
        <a:latin typeface="Montserrat Semi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QPRTemplate2022" id="{6DE6246B-DA0C-4EA6-9411-799C03C917C5}" vid="{B746A0B1-3A63-4538-A610-F981026A04A1}"/>
    </a:ext>
  </a:extLst>
</a:theme>
</file>

<file path=ppt/theme/theme11.xml><?xml version="1.0" encoding="utf-8"?>
<a:theme xmlns:a="http://schemas.openxmlformats.org/drawingml/2006/main" name="1_Insert Image ">
  <a:themeElements>
    <a:clrScheme name="QPR colours">
      <a:dk1>
        <a:srgbClr val="3F454F"/>
      </a:dk1>
      <a:lt1>
        <a:sysClr val="window" lastClr="FFFFFF"/>
      </a:lt1>
      <a:dk2>
        <a:srgbClr val="0F2975"/>
      </a:dk2>
      <a:lt2>
        <a:srgbClr val="E7E6E6"/>
      </a:lt2>
      <a:accent1>
        <a:srgbClr val="069CF0"/>
      </a:accent1>
      <a:accent2>
        <a:srgbClr val="F99F23"/>
      </a:accent2>
      <a:accent3>
        <a:srgbClr val="FFCD2D"/>
      </a:accent3>
      <a:accent4>
        <a:srgbClr val="5BBD72"/>
      </a:accent4>
      <a:accent5>
        <a:srgbClr val="EF423D"/>
      </a:accent5>
      <a:accent6>
        <a:srgbClr val="61489D"/>
      </a:accent6>
      <a:hlink>
        <a:srgbClr val="0F2975"/>
      </a:hlink>
      <a:folHlink>
        <a:srgbClr val="069CF0"/>
      </a:folHlink>
    </a:clrScheme>
    <a:fontScheme name="QPR">
      <a:majorFont>
        <a:latin typeface="Montserrat Semi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QPRTemplate2022" id="{6DE6246B-DA0C-4EA6-9411-799C03C917C5}" vid="{F825A191-EF91-4126-9E55-1F44D2FC8D65}"/>
    </a:ext>
  </a:extLst>
</a:theme>
</file>

<file path=ppt/theme/theme12.xml><?xml version="1.0" encoding="utf-8"?>
<a:theme xmlns:a="http://schemas.openxmlformats.org/drawingml/2006/main" name="2_QPR Grey">
  <a:themeElements>
    <a:clrScheme name="QPR colours">
      <a:dk1>
        <a:srgbClr val="3F454F"/>
      </a:dk1>
      <a:lt1>
        <a:sysClr val="window" lastClr="FFFFFF"/>
      </a:lt1>
      <a:dk2>
        <a:srgbClr val="0F2975"/>
      </a:dk2>
      <a:lt2>
        <a:srgbClr val="E7E6E6"/>
      </a:lt2>
      <a:accent1>
        <a:srgbClr val="069CF0"/>
      </a:accent1>
      <a:accent2>
        <a:srgbClr val="F99F23"/>
      </a:accent2>
      <a:accent3>
        <a:srgbClr val="FFCD2D"/>
      </a:accent3>
      <a:accent4>
        <a:srgbClr val="5BBD72"/>
      </a:accent4>
      <a:accent5>
        <a:srgbClr val="EF423D"/>
      </a:accent5>
      <a:accent6>
        <a:srgbClr val="61489D"/>
      </a:accent6>
      <a:hlink>
        <a:srgbClr val="0F2975"/>
      </a:hlink>
      <a:folHlink>
        <a:srgbClr val="069CF0"/>
      </a:folHlink>
    </a:clrScheme>
    <a:fontScheme name="QPR">
      <a:majorFont>
        <a:latin typeface="Montserrat Semi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QPRTemplate2022" id="{6DE6246B-DA0C-4EA6-9411-799C03C917C5}" vid="{B746A0B1-3A63-4538-A610-F981026A04A1}"/>
    </a:ext>
  </a:extLst>
</a:theme>
</file>

<file path=ppt/theme/theme13.xml><?xml version="1.0" encoding="utf-8"?>
<a:theme xmlns:a="http://schemas.openxmlformats.org/drawingml/2006/main" name="1_QPR Colour">
  <a:themeElements>
    <a:clrScheme name="QPR colours">
      <a:dk1>
        <a:srgbClr val="3F454F"/>
      </a:dk1>
      <a:lt1>
        <a:sysClr val="window" lastClr="FFFFFF"/>
      </a:lt1>
      <a:dk2>
        <a:srgbClr val="0F2975"/>
      </a:dk2>
      <a:lt2>
        <a:srgbClr val="E7E6E6"/>
      </a:lt2>
      <a:accent1>
        <a:srgbClr val="069CF0"/>
      </a:accent1>
      <a:accent2>
        <a:srgbClr val="F99F23"/>
      </a:accent2>
      <a:accent3>
        <a:srgbClr val="FFCD2D"/>
      </a:accent3>
      <a:accent4>
        <a:srgbClr val="5BBD72"/>
      </a:accent4>
      <a:accent5>
        <a:srgbClr val="EF423D"/>
      </a:accent5>
      <a:accent6>
        <a:srgbClr val="61489D"/>
      </a:accent6>
      <a:hlink>
        <a:srgbClr val="0F2975"/>
      </a:hlink>
      <a:folHlink>
        <a:srgbClr val="069CF0"/>
      </a:folHlink>
    </a:clrScheme>
    <a:fontScheme name="QPR">
      <a:majorFont>
        <a:latin typeface="Montserrat Semi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QPRTemplate2022" id="{6DE6246B-DA0C-4EA6-9411-799C03C917C5}" vid="{26B7386C-82C8-4076-BA70-0D04CA864563}"/>
    </a:ext>
  </a:extLst>
</a:theme>
</file>

<file path=ppt/theme/theme14.xml><?xml version="1.0" encoding="utf-8"?>
<a:theme xmlns:a="http://schemas.openxmlformats.org/drawingml/2006/main" name="2_Insert Image ">
  <a:themeElements>
    <a:clrScheme name="QPR colours">
      <a:dk1>
        <a:srgbClr val="3F454F"/>
      </a:dk1>
      <a:lt1>
        <a:sysClr val="window" lastClr="FFFFFF"/>
      </a:lt1>
      <a:dk2>
        <a:srgbClr val="0F2975"/>
      </a:dk2>
      <a:lt2>
        <a:srgbClr val="E7E6E6"/>
      </a:lt2>
      <a:accent1>
        <a:srgbClr val="069CF0"/>
      </a:accent1>
      <a:accent2>
        <a:srgbClr val="F99F23"/>
      </a:accent2>
      <a:accent3>
        <a:srgbClr val="FFCD2D"/>
      </a:accent3>
      <a:accent4>
        <a:srgbClr val="5BBD72"/>
      </a:accent4>
      <a:accent5>
        <a:srgbClr val="EF423D"/>
      </a:accent5>
      <a:accent6>
        <a:srgbClr val="61489D"/>
      </a:accent6>
      <a:hlink>
        <a:srgbClr val="0F2975"/>
      </a:hlink>
      <a:folHlink>
        <a:srgbClr val="069CF0"/>
      </a:folHlink>
    </a:clrScheme>
    <a:fontScheme name="QPR">
      <a:majorFont>
        <a:latin typeface="Montserrat Semi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QPRTemplate2022" id="{6DE6246B-DA0C-4EA6-9411-799C03C917C5}" vid="{F825A191-EF91-4126-9E55-1F44D2FC8D65}"/>
    </a:ext>
  </a:extLst>
</a:theme>
</file>

<file path=ppt/theme/theme15.xml><?xml version="1.0" encoding="utf-8"?>
<a:theme xmlns:a="http://schemas.openxmlformats.org/drawingml/2006/main" name="3_QPR Grey">
  <a:themeElements>
    <a:clrScheme name="QPR colours">
      <a:dk1>
        <a:srgbClr val="3F454F"/>
      </a:dk1>
      <a:lt1>
        <a:sysClr val="window" lastClr="FFFFFF"/>
      </a:lt1>
      <a:dk2>
        <a:srgbClr val="0F2975"/>
      </a:dk2>
      <a:lt2>
        <a:srgbClr val="E7E6E6"/>
      </a:lt2>
      <a:accent1>
        <a:srgbClr val="069CF0"/>
      </a:accent1>
      <a:accent2>
        <a:srgbClr val="F99F23"/>
      </a:accent2>
      <a:accent3>
        <a:srgbClr val="FFCD2D"/>
      </a:accent3>
      <a:accent4>
        <a:srgbClr val="5BBD72"/>
      </a:accent4>
      <a:accent5>
        <a:srgbClr val="EF423D"/>
      </a:accent5>
      <a:accent6>
        <a:srgbClr val="61489D"/>
      </a:accent6>
      <a:hlink>
        <a:srgbClr val="0F2975"/>
      </a:hlink>
      <a:folHlink>
        <a:srgbClr val="069CF0"/>
      </a:folHlink>
    </a:clrScheme>
    <a:fontScheme name="QPR">
      <a:majorFont>
        <a:latin typeface="Montserrat Semi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QPRTemplate2022" id="{6DE6246B-DA0C-4EA6-9411-799C03C917C5}" vid="{B746A0B1-3A63-4538-A610-F981026A04A1}"/>
    </a:ext>
  </a:extLst>
</a:theme>
</file>

<file path=ppt/theme/theme16.xml><?xml version="1.0" encoding="utf-8"?>
<a:theme xmlns:a="http://schemas.openxmlformats.org/drawingml/2006/main" name="5_QPR Grey">
  <a:themeElements>
    <a:clrScheme name="QPR colours">
      <a:dk1>
        <a:srgbClr val="3F454F"/>
      </a:dk1>
      <a:lt1>
        <a:sysClr val="window" lastClr="FFFFFF"/>
      </a:lt1>
      <a:dk2>
        <a:srgbClr val="0F2975"/>
      </a:dk2>
      <a:lt2>
        <a:srgbClr val="E7E6E6"/>
      </a:lt2>
      <a:accent1>
        <a:srgbClr val="069CF0"/>
      </a:accent1>
      <a:accent2>
        <a:srgbClr val="F99F23"/>
      </a:accent2>
      <a:accent3>
        <a:srgbClr val="FFCD2D"/>
      </a:accent3>
      <a:accent4>
        <a:srgbClr val="5BBD72"/>
      </a:accent4>
      <a:accent5>
        <a:srgbClr val="EF423D"/>
      </a:accent5>
      <a:accent6>
        <a:srgbClr val="61489D"/>
      </a:accent6>
      <a:hlink>
        <a:srgbClr val="0F2975"/>
      </a:hlink>
      <a:folHlink>
        <a:srgbClr val="069CF0"/>
      </a:folHlink>
    </a:clrScheme>
    <a:fontScheme name="QPR">
      <a:majorFont>
        <a:latin typeface="Montserrat Semi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QPRTemplate2022" id="{6DE6246B-DA0C-4EA6-9411-799C03C917C5}" vid="{B746A0B1-3A63-4538-A610-F981026A04A1}"/>
    </a:ext>
  </a:extLst>
</a:theme>
</file>

<file path=ppt/theme/theme17.xml><?xml version="1.0" encoding="utf-8"?>
<a:theme xmlns:a="http://schemas.openxmlformats.org/drawingml/2006/main" name="4_QPR Grey">
  <a:themeElements>
    <a:clrScheme name="QPR colours">
      <a:dk1>
        <a:srgbClr val="3F454F"/>
      </a:dk1>
      <a:lt1>
        <a:sysClr val="window" lastClr="FFFFFF"/>
      </a:lt1>
      <a:dk2>
        <a:srgbClr val="0F2975"/>
      </a:dk2>
      <a:lt2>
        <a:srgbClr val="E7E6E6"/>
      </a:lt2>
      <a:accent1>
        <a:srgbClr val="069CF0"/>
      </a:accent1>
      <a:accent2>
        <a:srgbClr val="F99F23"/>
      </a:accent2>
      <a:accent3>
        <a:srgbClr val="FFCD2D"/>
      </a:accent3>
      <a:accent4>
        <a:srgbClr val="5BBD72"/>
      </a:accent4>
      <a:accent5>
        <a:srgbClr val="EF423D"/>
      </a:accent5>
      <a:accent6>
        <a:srgbClr val="61489D"/>
      </a:accent6>
      <a:hlink>
        <a:srgbClr val="0F2975"/>
      </a:hlink>
      <a:folHlink>
        <a:srgbClr val="069CF0"/>
      </a:folHlink>
    </a:clrScheme>
    <a:fontScheme name="QPR">
      <a:majorFont>
        <a:latin typeface="Montserrat Semi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QPR collective negotiations regarding organizational structure 20211228" id="{62D9B55A-C485-4BEE-86BC-23F6A67D29C7}" vid="{D761874E-107A-4A32-B03C-EADE6FDDC596}"/>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Presenter Slide">
  <a:themeElements>
    <a:clrScheme name="QPR colours">
      <a:dk1>
        <a:srgbClr val="3F454F"/>
      </a:dk1>
      <a:lt1>
        <a:sysClr val="window" lastClr="FFFFFF"/>
      </a:lt1>
      <a:dk2>
        <a:srgbClr val="0F2975"/>
      </a:dk2>
      <a:lt2>
        <a:srgbClr val="E7E6E6"/>
      </a:lt2>
      <a:accent1>
        <a:srgbClr val="069CF0"/>
      </a:accent1>
      <a:accent2>
        <a:srgbClr val="F99F23"/>
      </a:accent2>
      <a:accent3>
        <a:srgbClr val="FFCD2D"/>
      </a:accent3>
      <a:accent4>
        <a:srgbClr val="5BBD72"/>
      </a:accent4>
      <a:accent5>
        <a:srgbClr val="EF423D"/>
      </a:accent5>
      <a:accent6>
        <a:srgbClr val="61489D"/>
      </a:accent6>
      <a:hlink>
        <a:srgbClr val="0F2975"/>
      </a:hlink>
      <a:folHlink>
        <a:srgbClr val="069CF0"/>
      </a:folHlink>
    </a:clrScheme>
    <a:fontScheme name="QPR">
      <a:majorFont>
        <a:latin typeface="Montserrat Semi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QPRTemplate2022" id="{6DE6246B-DA0C-4EA6-9411-799C03C917C5}" vid="{2BBE0F5D-1DD4-4613-923A-67F08760CB19}"/>
    </a:ext>
  </a:extLst>
</a:theme>
</file>

<file path=ppt/theme/theme3.xml><?xml version="1.0" encoding="utf-8"?>
<a:theme xmlns:a="http://schemas.openxmlformats.org/drawingml/2006/main" name="4_Agenda">
  <a:themeElements>
    <a:clrScheme name="QPR colours">
      <a:dk1>
        <a:srgbClr val="3F454F"/>
      </a:dk1>
      <a:lt1>
        <a:sysClr val="window" lastClr="FFFFFF"/>
      </a:lt1>
      <a:dk2>
        <a:srgbClr val="0F2975"/>
      </a:dk2>
      <a:lt2>
        <a:srgbClr val="E7E6E6"/>
      </a:lt2>
      <a:accent1>
        <a:srgbClr val="069CF0"/>
      </a:accent1>
      <a:accent2>
        <a:srgbClr val="F99F23"/>
      </a:accent2>
      <a:accent3>
        <a:srgbClr val="FFCD2D"/>
      </a:accent3>
      <a:accent4>
        <a:srgbClr val="5BBD72"/>
      </a:accent4>
      <a:accent5>
        <a:srgbClr val="EF423D"/>
      </a:accent5>
      <a:accent6>
        <a:srgbClr val="61489D"/>
      </a:accent6>
      <a:hlink>
        <a:srgbClr val="0F2975"/>
      </a:hlink>
      <a:folHlink>
        <a:srgbClr val="069CF0"/>
      </a:folHlink>
    </a:clrScheme>
    <a:fontScheme name="QPR">
      <a:majorFont>
        <a:latin typeface="Montserrat Semi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QPRTemplate2022" id="{6DE6246B-DA0C-4EA6-9411-799C03C917C5}" vid="{FD4F9CC0-28BF-4BCE-AEA6-8A061A4144DD}"/>
    </a:ext>
  </a:extLst>
</a:theme>
</file>

<file path=ppt/theme/theme4.xml><?xml version="1.0" encoding="utf-8"?>
<a:theme xmlns:a="http://schemas.openxmlformats.org/drawingml/2006/main" name="Infographics">
  <a:themeElements>
    <a:clrScheme name="QPR colours">
      <a:dk1>
        <a:srgbClr val="3F454F"/>
      </a:dk1>
      <a:lt1>
        <a:sysClr val="window" lastClr="FFFFFF"/>
      </a:lt1>
      <a:dk2>
        <a:srgbClr val="0F2975"/>
      </a:dk2>
      <a:lt2>
        <a:srgbClr val="E7E6E6"/>
      </a:lt2>
      <a:accent1>
        <a:srgbClr val="069CF0"/>
      </a:accent1>
      <a:accent2>
        <a:srgbClr val="F99F23"/>
      </a:accent2>
      <a:accent3>
        <a:srgbClr val="FFCD2D"/>
      </a:accent3>
      <a:accent4>
        <a:srgbClr val="5BBD72"/>
      </a:accent4>
      <a:accent5>
        <a:srgbClr val="EF423D"/>
      </a:accent5>
      <a:accent6>
        <a:srgbClr val="61489D"/>
      </a:accent6>
      <a:hlink>
        <a:srgbClr val="0F2975"/>
      </a:hlink>
      <a:folHlink>
        <a:srgbClr val="069CF0"/>
      </a:folHlink>
    </a:clrScheme>
    <a:fontScheme name="QPR">
      <a:majorFont>
        <a:latin typeface="Montserrat Semi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QPRTemplate2022" id="{6DE6246B-DA0C-4EA6-9411-799C03C917C5}" vid="{9FB504ED-DBB2-49D6-A8DD-7E13C45909F7}"/>
    </a:ext>
  </a:extLst>
</a:theme>
</file>

<file path=ppt/theme/theme5.xml><?xml version="1.0" encoding="utf-8"?>
<a:theme xmlns:a="http://schemas.openxmlformats.org/drawingml/2006/main" name="Transition Slide">
  <a:themeElements>
    <a:clrScheme name="QPR colours">
      <a:dk1>
        <a:srgbClr val="3F454F"/>
      </a:dk1>
      <a:lt1>
        <a:sysClr val="window" lastClr="FFFFFF"/>
      </a:lt1>
      <a:dk2>
        <a:srgbClr val="0F2975"/>
      </a:dk2>
      <a:lt2>
        <a:srgbClr val="E7E6E6"/>
      </a:lt2>
      <a:accent1>
        <a:srgbClr val="069CF0"/>
      </a:accent1>
      <a:accent2>
        <a:srgbClr val="F99F23"/>
      </a:accent2>
      <a:accent3>
        <a:srgbClr val="FFCD2D"/>
      </a:accent3>
      <a:accent4>
        <a:srgbClr val="5BBD72"/>
      </a:accent4>
      <a:accent5>
        <a:srgbClr val="EF423D"/>
      </a:accent5>
      <a:accent6>
        <a:srgbClr val="61489D"/>
      </a:accent6>
      <a:hlink>
        <a:srgbClr val="0F2975"/>
      </a:hlink>
      <a:folHlink>
        <a:srgbClr val="069CF0"/>
      </a:folHlink>
    </a:clrScheme>
    <a:fontScheme name="QPR">
      <a:majorFont>
        <a:latin typeface="Montserrat Semi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QPRTemplate2022" id="{6DE6246B-DA0C-4EA6-9411-799C03C917C5}" vid="{072E3550-9049-473A-AA16-5607E1D8CDDD}"/>
    </a:ext>
  </a:extLst>
</a:theme>
</file>

<file path=ppt/theme/theme6.xml><?xml version="1.0" encoding="utf-8"?>
<a:theme xmlns:a="http://schemas.openxmlformats.org/drawingml/2006/main" name="QPR Grey">
  <a:themeElements>
    <a:clrScheme name="QPR colours">
      <a:dk1>
        <a:srgbClr val="3F454F"/>
      </a:dk1>
      <a:lt1>
        <a:sysClr val="window" lastClr="FFFFFF"/>
      </a:lt1>
      <a:dk2>
        <a:srgbClr val="0F2975"/>
      </a:dk2>
      <a:lt2>
        <a:srgbClr val="E7E6E6"/>
      </a:lt2>
      <a:accent1>
        <a:srgbClr val="069CF0"/>
      </a:accent1>
      <a:accent2>
        <a:srgbClr val="F99F23"/>
      </a:accent2>
      <a:accent3>
        <a:srgbClr val="FFCD2D"/>
      </a:accent3>
      <a:accent4>
        <a:srgbClr val="5BBD72"/>
      </a:accent4>
      <a:accent5>
        <a:srgbClr val="EF423D"/>
      </a:accent5>
      <a:accent6>
        <a:srgbClr val="61489D"/>
      </a:accent6>
      <a:hlink>
        <a:srgbClr val="0F2975"/>
      </a:hlink>
      <a:folHlink>
        <a:srgbClr val="069CF0"/>
      </a:folHlink>
    </a:clrScheme>
    <a:fontScheme name="QPR">
      <a:majorFont>
        <a:latin typeface="Montserrat Semi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QPRTemplate2022" id="{6DE6246B-DA0C-4EA6-9411-799C03C917C5}" vid="{B746A0B1-3A63-4538-A610-F981026A04A1}"/>
    </a:ext>
  </a:extLst>
</a:theme>
</file>

<file path=ppt/theme/theme7.xml><?xml version="1.0" encoding="utf-8"?>
<a:theme xmlns:a="http://schemas.openxmlformats.org/drawingml/2006/main" name="QPR Colour">
  <a:themeElements>
    <a:clrScheme name="QPR colours">
      <a:dk1>
        <a:srgbClr val="3F454F"/>
      </a:dk1>
      <a:lt1>
        <a:sysClr val="window" lastClr="FFFFFF"/>
      </a:lt1>
      <a:dk2>
        <a:srgbClr val="0F2975"/>
      </a:dk2>
      <a:lt2>
        <a:srgbClr val="E7E6E6"/>
      </a:lt2>
      <a:accent1>
        <a:srgbClr val="069CF0"/>
      </a:accent1>
      <a:accent2>
        <a:srgbClr val="F99F23"/>
      </a:accent2>
      <a:accent3>
        <a:srgbClr val="FFCD2D"/>
      </a:accent3>
      <a:accent4>
        <a:srgbClr val="5BBD72"/>
      </a:accent4>
      <a:accent5>
        <a:srgbClr val="EF423D"/>
      </a:accent5>
      <a:accent6>
        <a:srgbClr val="61489D"/>
      </a:accent6>
      <a:hlink>
        <a:srgbClr val="0F2975"/>
      </a:hlink>
      <a:folHlink>
        <a:srgbClr val="069CF0"/>
      </a:folHlink>
    </a:clrScheme>
    <a:fontScheme name="QPR">
      <a:majorFont>
        <a:latin typeface="Montserrat Semi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QPRTemplate2022" id="{6DE6246B-DA0C-4EA6-9411-799C03C917C5}" vid="{26B7386C-82C8-4076-BA70-0D04CA864563}"/>
    </a:ext>
  </a:extLst>
</a:theme>
</file>

<file path=ppt/theme/theme8.xml><?xml version="1.0" encoding="utf-8"?>
<a:theme xmlns:a="http://schemas.openxmlformats.org/drawingml/2006/main" name="Insert Image ">
  <a:themeElements>
    <a:clrScheme name="QPR colours">
      <a:dk1>
        <a:srgbClr val="3F454F"/>
      </a:dk1>
      <a:lt1>
        <a:sysClr val="window" lastClr="FFFFFF"/>
      </a:lt1>
      <a:dk2>
        <a:srgbClr val="0F2975"/>
      </a:dk2>
      <a:lt2>
        <a:srgbClr val="E7E6E6"/>
      </a:lt2>
      <a:accent1>
        <a:srgbClr val="069CF0"/>
      </a:accent1>
      <a:accent2>
        <a:srgbClr val="F99F23"/>
      </a:accent2>
      <a:accent3>
        <a:srgbClr val="FFCD2D"/>
      </a:accent3>
      <a:accent4>
        <a:srgbClr val="5BBD72"/>
      </a:accent4>
      <a:accent5>
        <a:srgbClr val="EF423D"/>
      </a:accent5>
      <a:accent6>
        <a:srgbClr val="61489D"/>
      </a:accent6>
      <a:hlink>
        <a:srgbClr val="0F2975"/>
      </a:hlink>
      <a:folHlink>
        <a:srgbClr val="069CF0"/>
      </a:folHlink>
    </a:clrScheme>
    <a:fontScheme name="QPR">
      <a:majorFont>
        <a:latin typeface="Montserrat Semi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QPRTemplate2022" id="{6DE6246B-DA0C-4EA6-9411-799C03C917C5}" vid="{F825A191-EF91-4126-9E55-1F44D2FC8D65}"/>
    </a:ext>
  </a:extLst>
</a:theme>
</file>

<file path=ppt/theme/theme9.xml><?xml version="1.0" encoding="utf-8"?>
<a:theme xmlns:a="http://schemas.openxmlformats.org/drawingml/2006/main" name="Closing Slide">
  <a:themeElements>
    <a:clrScheme name="QPR colours">
      <a:dk1>
        <a:srgbClr val="3F454F"/>
      </a:dk1>
      <a:lt1>
        <a:sysClr val="window" lastClr="FFFFFF"/>
      </a:lt1>
      <a:dk2>
        <a:srgbClr val="0F2975"/>
      </a:dk2>
      <a:lt2>
        <a:srgbClr val="E7E6E6"/>
      </a:lt2>
      <a:accent1>
        <a:srgbClr val="069CF0"/>
      </a:accent1>
      <a:accent2>
        <a:srgbClr val="F99F23"/>
      </a:accent2>
      <a:accent3>
        <a:srgbClr val="FFCD2D"/>
      </a:accent3>
      <a:accent4>
        <a:srgbClr val="5BBD72"/>
      </a:accent4>
      <a:accent5>
        <a:srgbClr val="EF423D"/>
      </a:accent5>
      <a:accent6>
        <a:srgbClr val="61489D"/>
      </a:accent6>
      <a:hlink>
        <a:srgbClr val="0F2975"/>
      </a:hlink>
      <a:folHlink>
        <a:srgbClr val="069CF0"/>
      </a:folHlink>
    </a:clrScheme>
    <a:fontScheme name="QPR">
      <a:majorFont>
        <a:latin typeface="Montserrat Semi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QPRTemplate2022" id="{6DE6246B-DA0C-4EA6-9411-799C03C917C5}" vid="{C28C4BE8-55DA-4321-B017-8F378482D60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A2E7A4576E57342A61FE8F663F36EED" ma:contentTypeVersion="16" ma:contentTypeDescription="Create a new document." ma:contentTypeScope="" ma:versionID="f01ab03ca8daecaeddab2800438b0aff">
  <xsd:schema xmlns:xsd="http://www.w3.org/2001/XMLSchema" xmlns:xs="http://www.w3.org/2001/XMLSchema" xmlns:p="http://schemas.microsoft.com/office/2006/metadata/properties" xmlns:ns3="8842d3a7-583d-4deb-9934-7b068a16abd9" xmlns:ns4="bcb40dff-43e9-4011-9639-bb86b0bca487" targetNamespace="http://schemas.microsoft.com/office/2006/metadata/properties" ma:root="true" ma:fieldsID="a5d195bb517e29b8c35df96ee53564df" ns3:_="" ns4:_="">
    <xsd:import namespace="8842d3a7-583d-4deb-9934-7b068a16abd9"/>
    <xsd:import namespace="bcb40dff-43e9-4011-9639-bb86b0bca487"/>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_activity" minOccurs="0"/>
                <xsd:element ref="ns4:SharedWithUsers" minOccurs="0"/>
                <xsd:element ref="ns4:SharedWithDetails" minOccurs="0"/>
                <xsd:element ref="ns4:SharingHintHash" minOccurs="0"/>
                <xsd:element ref="ns3:MediaServiceObjectDetectorVersions" minOccurs="0"/>
                <xsd:element ref="ns3:MediaServiceLocation" minOccurs="0"/>
                <xsd:element ref="ns3:MediaLengthInSecond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42d3a7-583d-4deb-9934-7b068a16ab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ystemTags" ma:index="23"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b40dff-43e9-4011-9639-bb86b0bca48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8842d3a7-583d-4deb-9934-7b068a16abd9" xsi:nil="true"/>
  </documentManagement>
</p:properties>
</file>

<file path=customXml/itemProps1.xml><?xml version="1.0" encoding="utf-8"?>
<ds:datastoreItem xmlns:ds="http://schemas.openxmlformats.org/officeDocument/2006/customXml" ds:itemID="{4FAF10AA-39F9-44CE-AE7C-4B6A7ADBDD86}">
  <ds:schemaRefs>
    <ds:schemaRef ds:uri="http://schemas.microsoft.com/sharepoint/v3/contenttype/forms"/>
  </ds:schemaRefs>
</ds:datastoreItem>
</file>

<file path=customXml/itemProps2.xml><?xml version="1.0" encoding="utf-8"?>
<ds:datastoreItem xmlns:ds="http://schemas.openxmlformats.org/officeDocument/2006/customXml" ds:itemID="{1A16857B-D52B-4C66-8443-FD953EC9EB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42d3a7-583d-4deb-9934-7b068a16abd9"/>
    <ds:schemaRef ds:uri="bcb40dff-43e9-4011-9639-bb86b0bca4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0B08220-9B8E-4F8D-90EE-09E9221BCCC1}">
  <ds:schemaRefs>
    <ds:schemaRef ds:uri="http://purl.org/dc/elements/1.1/"/>
    <ds:schemaRef ds:uri="bcb40dff-43e9-4011-9639-bb86b0bca487"/>
    <ds:schemaRef ds:uri="http://purl.org/dc/dcmitype/"/>
    <ds:schemaRef ds:uri="http://schemas.openxmlformats.org/package/2006/metadata/core-properties"/>
    <ds:schemaRef ds:uri="http://schemas.microsoft.com/office/infopath/2007/PartnerControls"/>
    <ds:schemaRef ds:uri="http://schemas.microsoft.com/office/2006/documentManagement/types"/>
    <ds:schemaRef ds:uri="8842d3a7-583d-4deb-9934-7b068a16abd9"/>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QPR presentation 2022 (EN)</Template>
  <TotalTime>491</TotalTime>
  <Words>1326</Words>
  <Application>Microsoft Office PowerPoint</Application>
  <PresentationFormat>Widescreen</PresentationFormat>
  <Paragraphs>238</Paragraphs>
  <Slides>15</Slides>
  <Notes>4</Notes>
  <HiddenSlides>0</HiddenSlides>
  <MMClips>0</MMClips>
  <ScaleCrop>false</ScaleCrop>
  <HeadingPairs>
    <vt:vector size="8" baseType="variant">
      <vt:variant>
        <vt:lpstr>Fonts Used</vt:lpstr>
      </vt:variant>
      <vt:variant>
        <vt:i4>10</vt:i4>
      </vt:variant>
      <vt:variant>
        <vt:lpstr>Theme</vt:lpstr>
      </vt:variant>
      <vt:variant>
        <vt:i4>17</vt:i4>
      </vt:variant>
      <vt:variant>
        <vt:lpstr>Embedded OLE Servers</vt:lpstr>
      </vt:variant>
      <vt:variant>
        <vt:i4>1</vt:i4>
      </vt:variant>
      <vt:variant>
        <vt:lpstr>Slide Titles</vt:lpstr>
      </vt:variant>
      <vt:variant>
        <vt:i4>15</vt:i4>
      </vt:variant>
    </vt:vector>
  </HeadingPairs>
  <TitlesOfParts>
    <vt:vector size="43" baseType="lpstr">
      <vt:lpstr>Aptos</vt:lpstr>
      <vt:lpstr>Arial</vt:lpstr>
      <vt:lpstr>Bebas Neue</vt:lpstr>
      <vt:lpstr>Calibri</vt:lpstr>
      <vt:lpstr>Montserrat</vt:lpstr>
      <vt:lpstr>Montserrat Light</vt:lpstr>
      <vt:lpstr>Montserrat SemiBold</vt:lpstr>
      <vt:lpstr>Segoe UI</vt:lpstr>
      <vt:lpstr>Tahoma</vt:lpstr>
      <vt:lpstr>Wingdings</vt:lpstr>
      <vt:lpstr>2_Product Title Slide</vt:lpstr>
      <vt:lpstr>3_Presenter Slide</vt:lpstr>
      <vt:lpstr>4_Agenda</vt:lpstr>
      <vt:lpstr>Infographics</vt:lpstr>
      <vt:lpstr>Transition Slide</vt:lpstr>
      <vt:lpstr>QPR Grey</vt:lpstr>
      <vt:lpstr>QPR Colour</vt:lpstr>
      <vt:lpstr>Insert Image </vt:lpstr>
      <vt:lpstr>Closing Slide</vt:lpstr>
      <vt:lpstr>1_QPR Grey</vt:lpstr>
      <vt:lpstr>1_Insert Image </vt:lpstr>
      <vt:lpstr>2_QPR Grey</vt:lpstr>
      <vt:lpstr>1_QPR Colour</vt:lpstr>
      <vt:lpstr>2_Insert Image </vt:lpstr>
      <vt:lpstr>3_QPR Grey</vt:lpstr>
      <vt:lpstr>5_QPR Grey</vt:lpstr>
      <vt:lpstr>4_QPR Grey</vt:lpstr>
      <vt:lpstr>think-cell Slide</vt:lpstr>
      <vt:lpstr>Quality. Processes. Results.</vt:lpstr>
      <vt:lpstr>Company   </vt:lpstr>
      <vt:lpstr>QPR is a leading player in a Digital Twin of an Organization (DTO) use case and  one of the most advanced companies in the world in process mining -software.    </vt:lpstr>
      <vt:lpstr>PowerPoint Presentation</vt:lpstr>
      <vt:lpstr>PowerPoint Presentation</vt:lpstr>
      <vt:lpstr>PowerPoint Presentation</vt:lpstr>
      <vt:lpstr>QPR DTO Solution</vt:lpstr>
      <vt:lpstr>QPR Software Plc  Interim Report January-March 2024</vt:lpstr>
      <vt:lpstr>January-March 2024 highlights  </vt:lpstr>
      <vt:lpstr>Net sales development </vt:lpstr>
      <vt:lpstr>Net sales development</vt:lpstr>
      <vt:lpstr>Profit &amp; Loss January-March 2024 </vt:lpstr>
      <vt:lpstr>Finance and investments</vt:lpstr>
      <vt:lpstr>Outlook for 2024 (unchanged)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Short company presentation texts</dc:title>
  <dc:creator>Saara Bergman</dc:creator>
  <cp:lastModifiedBy>Sanna Salo</cp:lastModifiedBy>
  <cp:revision>54</cp:revision>
  <dcterms:created xsi:type="dcterms:W3CDTF">2022-03-11T08:59:35Z</dcterms:created>
  <dcterms:modified xsi:type="dcterms:W3CDTF">2024-04-19T04:06:56Z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0x010100BA2E7A4576E57342A61FE8F663F36EED</vt:lpwstr>
  </property>
</Properties>
</file>